
<file path=[Content_Types].xml><?xml version="1.0" encoding="utf-8"?>
<Types xmlns="http://schemas.openxmlformats.org/package/2006/content-types">
  <Default Extension="gif" ContentType="image/gi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media/media2.gif" ContentType="video/unknown"/>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comments/comment1.xml" ContentType="application/vnd.openxmlformats-officedocument.presentationml.comments+xml"/>
  <Override PartName="/ppt/notesSlides/notesSlide74.xml" ContentType="application/vnd.openxmlformats-officedocument.presentationml.notesSlide+xml"/>
  <Override PartName="/ppt/comments/comment2.xml" ContentType="application/vnd.openxmlformats-officedocument.presentationml.comments+xml"/>
  <Override PartName="/ppt/notesSlides/notesSlide75.xml" ContentType="application/vnd.openxmlformats-officedocument.presentationml.notesSlide+xml"/>
  <Override PartName="/ppt/comments/comment3.xml" ContentType="application/vnd.openxmlformats-officedocument.presentationml.comments+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media/media3.gif" ContentType="video/unknown"/>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media/media4.gif" ContentType="video/unknown"/>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ppt/notesSlides/notesSlide138.xml" ContentType="application/vnd.openxmlformats-officedocument.presentationml.notesSlide+xml"/>
  <Override PartName="/ppt/notesSlides/notesSlide139.xml" ContentType="application/vnd.openxmlformats-officedocument.presentationml.notesSlide+xml"/>
  <Override PartName="/ppt/notesSlides/notesSlide140.xml" ContentType="application/vnd.openxmlformats-officedocument.presentationml.notesSlide+xml"/>
  <Override PartName="/ppt/notesSlides/notesSlide141.xml" ContentType="application/vnd.openxmlformats-officedocument.presentationml.notesSlide+xml"/>
  <Override PartName="/ppt/notesSlides/notesSlide142.xml" ContentType="application/vnd.openxmlformats-officedocument.presentationml.notesSlide+xml"/>
  <Override PartName="/ppt/notesSlides/notesSlide1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5"/>
  </p:notesMasterIdLst>
  <p:sldIdLst>
    <p:sldId id="256" r:id="rId2"/>
    <p:sldId id="257" r:id="rId3"/>
    <p:sldId id="258" r:id="rId4"/>
    <p:sldId id="259" r:id="rId5"/>
    <p:sldId id="260" r:id="rId6"/>
    <p:sldId id="261" r:id="rId7"/>
    <p:sldId id="262"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85" r:id="rId21"/>
    <p:sldId id="286" r:id="rId22"/>
    <p:sldId id="276" r:id="rId23"/>
    <p:sldId id="277" r:id="rId24"/>
    <p:sldId id="278" r:id="rId25"/>
    <p:sldId id="280" r:id="rId26"/>
    <p:sldId id="306" r:id="rId27"/>
    <p:sldId id="307" r:id="rId28"/>
    <p:sldId id="308" r:id="rId29"/>
    <p:sldId id="309" r:id="rId30"/>
    <p:sldId id="369" r:id="rId31"/>
    <p:sldId id="310" r:id="rId32"/>
    <p:sldId id="311" r:id="rId33"/>
    <p:sldId id="312" r:id="rId34"/>
    <p:sldId id="313" r:id="rId35"/>
    <p:sldId id="393" r:id="rId36"/>
    <p:sldId id="386" r:id="rId37"/>
    <p:sldId id="387" r:id="rId38"/>
    <p:sldId id="388" r:id="rId39"/>
    <p:sldId id="263" r:id="rId40"/>
    <p:sldId id="389" r:id="rId41"/>
    <p:sldId id="390" r:id="rId42"/>
    <p:sldId id="391" r:id="rId43"/>
    <p:sldId id="392" r:id="rId44"/>
    <p:sldId id="397" r:id="rId45"/>
    <p:sldId id="398" r:id="rId46"/>
    <p:sldId id="400" r:id="rId47"/>
    <p:sldId id="399" r:id="rId48"/>
    <p:sldId id="394" r:id="rId49"/>
    <p:sldId id="396" r:id="rId50"/>
    <p:sldId id="288" r:id="rId51"/>
    <p:sldId id="401" r:id="rId52"/>
    <p:sldId id="289" r:id="rId53"/>
    <p:sldId id="290" r:id="rId54"/>
    <p:sldId id="291" r:id="rId55"/>
    <p:sldId id="292" r:id="rId56"/>
    <p:sldId id="293" r:id="rId57"/>
    <p:sldId id="377" r:id="rId58"/>
    <p:sldId id="379" r:id="rId59"/>
    <p:sldId id="380" r:id="rId60"/>
    <p:sldId id="303" r:id="rId61"/>
    <p:sldId id="352" r:id="rId62"/>
    <p:sldId id="383" r:id="rId63"/>
    <p:sldId id="304" r:id="rId64"/>
    <p:sldId id="378" r:id="rId65"/>
    <p:sldId id="381" r:id="rId66"/>
    <p:sldId id="382" r:id="rId67"/>
    <p:sldId id="384" r:id="rId68"/>
    <p:sldId id="305" r:id="rId69"/>
    <p:sldId id="353" r:id="rId70"/>
    <p:sldId id="354" r:id="rId71"/>
    <p:sldId id="314" r:id="rId72"/>
    <p:sldId id="357" r:id="rId73"/>
    <p:sldId id="294" r:id="rId74"/>
    <p:sldId id="316" r:id="rId75"/>
    <p:sldId id="295" r:id="rId76"/>
    <p:sldId id="296" r:id="rId77"/>
    <p:sldId id="297" r:id="rId78"/>
    <p:sldId id="298" r:id="rId79"/>
    <p:sldId id="299" r:id="rId80"/>
    <p:sldId id="317" r:id="rId81"/>
    <p:sldId id="300" r:id="rId82"/>
    <p:sldId id="302" r:id="rId83"/>
    <p:sldId id="358" r:id="rId84"/>
    <p:sldId id="347" r:id="rId85"/>
    <p:sldId id="348" r:id="rId86"/>
    <p:sldId id="404" r:id="rId87"/>
    <p:sldId id="409" r:id="rId88"/>
    <p:sldId id="410" r:id="rId89"/>
    <p:sldId id="411" r:id="rId90"/>
    <p:sldId id="412" r:id="rId91"/>
    <p:sldId id="346" r:id="rId92"/>
    <p:sldId id="349" r:id="rId93"/>
    <p:sldId id="406" r:id="rId94"/>
    <p:sldId id="407" r:id="rId95"/>
    <p:sldId id="408" r:id="rId96"/>
    <p:sldId id="405" r:id="rId97"/>
    <p:sldId id="350" r:id="rId98"/>
    <p:sldId id="356" r:id="rId99"/>
    <p:sldId id="351" r:id="rId100"/>
    <p:sldId id="359" r:id="rId101"/>
    <p:sldId id="328" r:id="rId102"/>
    <p:sldId id="329" r:id="rId103"/>
    <p:sldId id="330" r:id="rId104"/>
    <p:sldId id="331" r:id="rId105"/>
    <p:sldId id="332" r:id="rId106"/>
    <p:sldId id="333" r:id="rId107"/>
    <p:sldId id="334" r:id="rId108"/>
    <p:sldId id="335" r:id="rId109"/>
    <p:sldId id="336" r:id="rId110"/>
    <p:sldId id="315" r:id="rId111"/>
    <p:sldId id="413" r:id="rId112"/>
    <p:sldId id="366" r:id="rId113"/>
    <p:sldId id="360" r:id="rId114"/>
    <p:sldId id="320" r:id="rId115"/>
    <p:sldId id="321" r:id="rId116"/>
    <p:sldId id="322" r:id="rId117"/>
    <p:sldId id="319" r:id="rId118"/>
    <p:sldId id="340" r:id="rId119"/>
    <p:sldId id="361" r:id="rId120"/>
    <p:sldId id="337" r:id="rId121"/>
    <p:sldId id="318" r:id="rId122"/>
    <p:sldId id="323" r:id="rId123"/>
    <p:sldId id="324" r:id="rId124"/>
    <p:sldId id="325" r:id="rId125"/>
    <p:sldId id="326" r:id="rId126"/>
    <p:sldId id="327" r:id="rId127"/>
    <p:sldId id="338" r:id="rId128"/>
    <p:sldId id="415" r:id="rId129"/>
    <p:sldId id="414" r:id="rId130"/>
    <p:sldId id="362" r:id="rId131"/>
    <p:sldId id="339" r:id="rId132"/>
    <p:sldId id="341" r:id="rId133"/>
    <p:sldId id="371" r:id="rId134"/>
    <p:sldId id="372" r:id="rId135"/>
    <p:sldId id="342" r:id="rId136"/>
    <p:sldId id="343" r:id="rId137"/>
    <p:sldId id="344" r:id="rId138"/>
    <p:sldId id="373" r:id="rId139"/>
    <p:sldId id="364" r:id="rId140"/>
    <p:sldId id="367" r:id="rId141"/>
    <p:sldId id="365" r:id="rId142"/>
    <p:sldId id="368" r:id="rId143"/>
    <p:sldId id="370" r:id="rId144"/>
    <p:sldId id="374" r:id="rId145"/>
    <p:sldId id="375" r:id="rId146"/>
    <p:sldId id="376" r:id="rId147"/>
    <p:sldId id="417" r:id="rId148"/>
    <p:sldId id="402" r:id="rId149"/>
    <p:sldId id="403" r:id="rId150"/>
    <p:sldId id="416" r:id="rId151"/>
    <p:sldId id="418" r:id="rId152"/>
    <p:sldId id="419" r:id="rId153"/>
    <p:sldId id="420" r:id="rId154"/>
    <p:sldId id="421" r:id="rId155"/>
    <p:sldId id="422" r:id="rId156"/>
    <p:sldId id="423" r:id="rId157"/>
    <p:sldId id="424" r:id="rId158"/>
    <p:sldId id="425" r:id="rId159"/>
    <p:sldId id="426" r:id="rId160"/>
    <p:sldId id="427" r:id="rId161"/>
    <p:sldId id="428" r:id="rId162"/>
    <p:sldId id="429" r:id="rId163"/>
    <p:sldId id="430" r:id="rId164"/>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eoffrey Parquet" initials="gP" lastIdx="2" clrIdx="0">
    <p:extLst>
      <p:ext uri="{19B8F6BF-5375-455C-9EA6-DF929625EA0E}">
        <p15:presenceInfo xmlns:p15="http://schemas.microsoft.com/office/powerpoint/2012/main" userId="28becbd3b128f29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1DAFB"/>
    <a:srgbClr val="F6EBB0"/>
    <a:srgbClr val="6EDCF2"/>
    <a:srgbClr val="F2F2F2"/>
    <a:srgbClr val="FBDE34"/>
    <a:srgbClr val="2F5597"/>
    <a:srgbClr val="70CEEF"/>
    <a:srgbClr val="C4CEFF"/>
    <a:srgbClr val="F1F1F3"/>
    <a:srgbClr val="33333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75727" autoAdjust="0"/>
  </p:normalViewPr>
  <p:slideViewPr>
    <p:cSldViewPr snapToGrid="0">
      <p:cViewPr varScale="1">
        <p:scale>
          <a:sx n="86" d="100"/>
          <a:sy n="86" d="100"/>
        </p:scale>
        <p:origin x="6492" y="1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38" Type="http://schemas.openxmlformats.org/officeDocument/2006/relationships/slide" Target="slides/slide137.xml"/><Relationship Id="rId154" Type="http://schemas.openxmlformats.org/officeDocument/2006/relationships/slide" Target="slides/slide153.xml"/><Relationship Id="rId159" Type="http://schemas.openxmlformats.org/officeDocument/2006/relationships/slide" Target="slides/slide158.xml"/><Relationship Id="rId170" Type="http://schemas.openxmlformats.org/officeDocument/2006/relationships/tableStyles" Target="tableStyles.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28" Type="http://schemas.openxmlformats.org/officeDocument/2006/relationships/slide" Target="slides/slide127.xml"/><Relationship Id="rId144" Type="http://schemas.openxmlformats.org/officeDocument/2006/relationships/slide" Target="slides/slide143.xml"/><Relationship Id="rId149" Type="http://schemas.openxmlformats.org/officeDocument/2006/relationships/slide" Target="slides/slide148.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160" Type="http://schemas.openxmlformats.org/officeDocument/2006/relationships/slide" Target="slides/slide159.xml"/><Relationship Id="rId165" Type="http://schemas.openxmlformats.org/officeDocument/2006/relationships/notesMaster" Target="notesMasters/notesMaster1.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134" Type="http://schemas.openxmlformats.org/officeDocument/2006/relationships/slide" Target="slides/slide133.xml"/><Relationship Id="rId139" Type="http://schemas.openxmlformats.org/officeDocument/2006/relationships/slide" Target="slides/slide138.xml"/><Relationship Id="rId80" Type="http://schemas.openxmlformats.org/officeDocument/2006/relationships/slide" Target="slides/slide79.xml"/><Relationship Id="rId85" Type="http://schemas.openxmlformats.org/officeDocument/2006/relationships/slide" Target="slides/slide84.xml"/><Relationship Id="rId150" Type="http://schemas.openxmlformats.org/officeDocument/2006/relationships/slide" Target="slides/slide149.xml"/><Relationship Id="rId155" Type="http://schemas.openxmlformats.org/officeDocument/2006/relationships/slide" Target="slides/slide15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slide" Target="slides/slide128.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40" Type="http://schemas.openxmlformats.org/officeDocument/2006/relationships/slide" Target="slides/slide139.xml"/><Relationship Id="rId145" Type="http://schemas.openxmlformats.org/officeDocument/2006/relationships/slide" Target="slides/slide144.xml"/><Relationship Id="rId161" Type="http://schemas.openxmlformats.org/officeDocument/2006/relationships/slide" Target="slides/slide160.xml"/><Relationship Id="rId166"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slide" Target="slides/slide105.xml"/><Relationship Id="rId114" Type="http://schemas.openxmlformats.org/officeDocument/2006/relationships/slide" Target="slides/slide113.xml"/><Relationship Id="rId119" Type="http://schemas.openxmlformats.org/officeDocument/2006/relationships/slide" Target="slides/slide118.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30" Type="http://schemas.openxmlformats.org/officeDocument/2006/relationships/slide" Target="slides/slide129.xml"/><Relationship Id="rId135" Type="http://schemas.openxmlformats.org/officeDocument/2006/relationships/slide" Target="slides/slide134.xml"/><Relationship Id="rId143" Type="http://schemas.openxmlformats.org/officeDocument/2006/relationships/slide" Target="slides/slide142.xml"/><Relationship Id="rId148" Type="http://schemas.openxmlformats.org/officeDocument/2006/relationships/slide" Target="slides/slide147.xml"/><Relationship Id="rId151" Type="http://schemas.openxmlformats.org/officeDocument/2006/relationships/slide" Target="slides/slide150.xml"/><Relationship Id="rId156" Type="http://schemas.openxmlformats.org/officeDocument/2006/relationships/slide" Target="slides/slide155.xml"/><Relationship Id="rId164" Type="http://schemas.openxmlformats.org/officeDocument/2006/relationships/slide" Target="slides/slide163.xml"/><Relationship Id="rId16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167"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162" Type="http://schemas.openxmlformats.org/officeDocument/2006/relationships/slide" Target="slides/slide16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157" Type="http://schemas.openxmlformats.org/officeDocument/2006/relationships/slide" Target="slides/slide156.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slide" Target="slides/slide15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slide" Target="slides/slide162.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9-12-27T11:59:46.221" idx="2">
    <p:pos x="10" y="10"/>
    <p:text/>
    <p:extLst>
      <p:ext uri="{C676402C-5697-4E1C-873F-D02D1690AC5C}">
        <p15:threadingInfo xmlns:p15="http://schemas.microsoft.com/office/powerpoint/2012/main" timeZoneBias="-6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19-12-27T11:59:46.221" idx="2">
    <p:pos x="10" y="10"/>
    <p:text/>
    <p:extLst>
      <p:ext uri="{C676402C-5697-4E1C-873F-D02D1690AC5C}">
        <p15:threadingInfo xmlns:p15="http://schemas.microsoft.com/office/powerpoint/2012/main" timeZoneBias="-6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19-12-27T11:59:46.221" idx="2">
    <p:pos x="10" y="10"/>
    <p:text/>
    <p:extLst>
      <p:ext uri="{C676402C-5697-4E1C-873F-D02D1690AC5C}">
        <p15:threadingInfo xmlns:p15="http://schemas.microsoft.com/office/powerpoint/2012/main" timeZoneBias="-60"/>
      </p:ext>
    </p:extLst>
  </p:cm>
</p:cmLst>
</file>

<file path=ppt/diagrams/_rels/data1.xml.rels><?xml version="1.0" encoding="UTF-8" standalone="yes"?>
<Relationships xmlns="http://schemas.openxmlformats.org/package/2006/relationships"><Relationship Id="rId1" Type="http://schemas.openxmlformats.org/officeDocument/2006/relationships/image" Target="../media/image8.png"/></Relationships>
</file>

<file path=ppt/diagrams/_rels/drawing1.xml.rels><?xml version="1.0" encoding="UTF-8" standalone="yes"?>
<Relationships xmlns="http://schemas.openxmlformats.org/package/2006/relationships"><Relationship Id="rId1" Type="http://schemas.openxmlformats.org/officeDocument/2006/relationships/image" Target="../media/image8.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3">
  <dgm:title val=""/>
  <dgm:desc val=""/>
  <dgm:catLst>
    <dgm:cat type="accent2" pri="11300"/>
  </dgm:catLst>
  <dgm:styleLbl name="node0">
    <dgm:fillClrLst meth="repeat">
      <a:schemeClr val="accent2">
        <a:shade val="80000"/>
      </a:schemeClr>
    </dgm:fillClrLst>
    <dgm:linClrLst meth="repeat">
      <a:schemeClr val="lt1"/>
    </dgm:linClrLst>
    <dgm:effectClrLst/>
    <dgm:txLinClrLst/>
    <dgm:txFillClrLst/>
    <dgm:txEffectClrLst/>
  </dgm:styleLbl>
  <dgm:styleLbl name="node1">
    <dgm:fillClrLst>
      <a:schemeClr val="accent2">
        <a:shade val="80000"/>
      </a:schemeClr>
      <a:schemeClr val="accent2">
        <a:tint val="70000"/>
      </a:schemeClr>
    </dgm:fillClrLst>
    <dgm:linClrLst meth="repeat">
      <a:schemeClr val="lt1"/>
    </dgm:linClrLst>
    <dgm:effectClrLst/>
    <dgm:txLinClrLst/>
    <dgm:txFillClrLst/>
    <dgm:txEffectClrLst/>
  </dgm:styleLbl>
  <dgm:styleLbl name="alignNode1">
    <dgm:fillClrLst>
      <a:schemeClr val="accent2">
        <a:shade val="80000"/>
      </a:schemeClr>
      <a:schemeClr val="accent2">
        <a:tint val="70000"/>
      </a:schemeClr>
    </dgm:fillClrLst>
    <dgm:linClrLst>
      <a:schemeClr val="accent2">
        <a:shade val="80000"/>
      </a:schemeClr>
      <a:schemeClr val="accent2">
        <a:tint val="70000"/>
      </a:schemeClr>
    </dgm:linClrLst>
    <dgm:effectClrLst/>
    <dgm:txLinClrLst/>
    <dgm:txFillClrLst/>
    <dgm:txEffectClrLst/>
  </dgm:styleLbl>
  <dgm:styleLbl name="lnNode1">
    <dgm:fillClrLst>
      <a:schemeClr val="accent2">
        <a:shade val="80000"/>
      </a:schemeClr>
      <a:schemeClr val="accent2">
        <a:tint val="7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tint val="70000"/>
        <a:alpha val="50000"/>
      </a:schemeClr>
    </dgm:fillClrLst>
    <dgm:linClrLst meth="repeat">
      <a:schemeClr val="lt1"/>
    </dgm:linClrLst>
    <dgm:effectClrLst/>
    <dgm:txLinClrLst/>
    <dgm:txFillClrLst/>
    <dgm:txEffectClrLst/>
  </dgm:styleLbl>
  <dgm:styleLbl name="node2">
    <dgm:fillClrLst>
      <a:schemeClr val="accent2">
        <a:tint val="99000"/>
      </a:schemeClr>
    </dgm:fillClrLst>
    <dgm:linClrLst meth="repeat">
      <a:schemeClr val="lt1"/>
    </dgm:linClrLst>
    <dgm:effectClrLst/>
    <dgm:txLinClrLst/>
    <dgm:txFillClrLst/>
    <dgm:txEffectClrLst/>
  </dgm:styleLbl>
  <dgm:styleLbl name="node3">
    <dgm:fillClrLst>
      <a:schemeClr val="accent2">
        <a:tint val="80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dgm:txEffectClrLst/>
  </dgm:styleLbl>
  <dgm:styleLbl name="f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b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sibTrans1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9000"/>
      </a:schemeClr>
    </dgm:fillClrLst>
    <dgm:linClrLst meth="repeat">
      <a:schemeClr val="lt1"/>
    </dgm:linClrLst>
    <dgm:effectClrLst/>
    <dgm:txLinClrLst/>
    <dgm:txFillClrLst/>
    <dgm:txEffectClrLst/>
  </dgm:styleLbl>
  <dgm:styleLbl name="asst3">
    <dgm:fillClrLst>
      <a:schemeClr val="accent2">
        <a:tint val="80000"/>
      </a:schemeClr>
    </dgm:fillClrLst>
    <dgm:linClrLst meth="repeat">
      <a:schemeClr val="lt1"/>
    </dgm:linClrLst>
    <dgm:effectClrLst/>
    <dgm:txLinClrLst/>
    <dgm:txFillClrLst/>
    <dgm:txEffectClrLst/>
  </dgm:styleLbl>
  <dgm:styleLbl name="asst4">
    <dgm:fillClrLst>
      <a:schemeClr val="accent2">
        <a:tint val="7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lt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9000"/>
      </a:schemeClr>
    </dgm:fillClrLst>
    <dgm:linClrLst meth="repeat">
      <a:schemeClr val="accent2">
        <a:tint val="99000"/>
      </a:schemeClr>
    </dgm:linClrLst>
    <dgm:effectClrLst/>
    <dgm:txLinClrLst/>
    <dgm:txFillClrLst meth="repeat">
      <a:schemeClr val="tx1"/>
    </dgm:txFillClrLst>
    <dgm:txEffectClrLst/>
  </dgm:styleLbl>
  <dgm:styleLbl name="parChTrans1D3">
    <dgm:fillClrLst meth="repeat">
      <a:schemeClr val="accent2">
        <a:tint val="80000"/>
      </a:schemeClr>
    </dgm:fillClrLst>
    <dgm:linClrLst meth="repeat">
      <a:schemeClr val="accent2">
        <a:tint val="80000"/>
      </a:schemeClr>
    </dgm:linClrLst>
    <dgm:effectClrLst/>
    <dgm:txLinClrLst/>
    <dgm:txFillClrLst meth="repeat">
      <a:schemeClr val="tx1"/>
    </dgm:txFillClrLst>
    <dgm:txEffectClrLst/>
  </dgm:styleLbl>
  <dgm:styleLbl name="parChTrans1D4">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50F0292-496D-4F2B-85D9-A4B1DD90E7FE}" type="doc">
      <dgm:prSet loTypeId="urn:microsoft.com/office/officeart/2005/8/layout/arrow2" loCatId="process" qsTypeId="urn:microsoft.com/office/officeart/2005/8/quickstyle/simple1" qsCatId="simple" csTypeId="urn:microsoft.com/office/officeart/2005/8/colors/accent1_2" csCatId="accent1" phldr="1"/>
      <dgm:spPr/>
    </dgm:pt>
    <dgm:pt modelId="{82F3784C-EE48-41DE-89E7-B05DE8127A88}">
      <dgm:prSet phldrT="[Texte]" custT="1"/>
      <dgm:spPr/>
      <dgm:t>
        <a:bodyPr/>
        <a:lstStyle/>
        <a:p>
          <a:r>
            <a:rPr lang="fr-FR" sz="1800" dirty="0"/>
            <a:t>1997 </a:t>
          </a:r>
          <a:r>
            <a:rPr lang="fr-FR" sz="1800" b="1" dirty="0"/>
            <a:t>Première version</a:t>
          </a:r>
        </a:p>
        <a:p>
          <a:endParaRPr lang="fr-FR" sz="1800" dirty="0"/>
        </a:p>
      </dgm:t>
    </dgm:pt>
    <dgm:pt modelId="{F9992309-0632-4C8E-8333-BA20FE6F9243}" type="parTrans" cxnId="{FA16197C-ED8C-4851-A17E-B722B00CBBC1}">
      <dgm:prSet/>
      <dgm:spPr/>
      <dgm:t>
        <a:bodyPr/>
        <a:lstStyle/>
        <a:p>
          <a:endParaRPr lang="fr-FR"/>
        </a:p>
      </dgm:t>
    </dgm:pt>
    <dgm:pt modelId="{3CDBE0C7-5A8B-4369-9336-ED5DA60B2D5F}" type="sibTrans" cxnId="{FA16197C-ED8C-4851-A17E-B722B00CBBC1}">
      <dgm:prSet/>
      <dgm:spPr/>
      <dgm:t>
        <a:bodyPr/>
        <a:lstStyle/>
        <a:p>
          <a:endParaRPr lang="fr-FR"/>
        </a:p>
      </dgm:t>
    </dgm:pt>
    <dgm:pt modelId="{722FE7AF-1D90-4A38-AFF1-B5F1228D9551}">
      <dgm:prSet phldrT="[Texte]" custT="1"/>
      <dgm:spPr/>
      <dgm:t>
        <a:bodyPr/>
        <a:lstStyle/>
        <a:p>
          <a:r>
            <a:rPr lang="fr-FR" sz="1800" dirty="0"/>
            <a:t>2011 Edition </a:t>
          </a:r>
          <a:r>
            <a:rPr lang="fr-FR" sz="1800" b="1" dirty="0"/>
            <a:t>5.1</a:t>
          </a:r>
        </a:p>
        <a:p>
          <a:r>
            <a:rPr lang="fr-FR" sz="1800" dirty="0"/>
            <a:t>Changement majeur</a:t>
          </a:r>
        </a:p>
      </dgm:t>
    </dgm:pt>
    <dgm:pt modelId="{6BA8041B-F7FE-4DD3-918A-F8DB51603C26}" type="parTrans" cxnId="{B33E9A4C-A643-42B2-87E7-21BA2F4F068B}">
      <dgm:prSet/>
      <dgm:spPr/>
      <dgm:t>
        <a:bodyPr/>
        <a:lstStyle/>
        <a:p>
          <a:endParaRPr lang="fr-FR"/>
        </a:p>
      </dgm:t>
    </dgm:pt>
    <dgm:pt modelId="{B9501A9C-805C-4D19-ABEC-3DFA348A83AB}" type="sibTrans" cxnId="{B33E9A4C-A643-42B2-87E7-21BA2F4F068B}">
      <dgm:prSet/>
      <dgm:spPr/>
      <dgm:t>
        <a:bodyPr/>
        <a:lstStyle/>
        <a:p>
          <a:endParaRPr lang="fr-FR"/>
        </a:p>
      </dgm:t>
    </dgm:pt>
    <dgm:pt modelId="{BD701111-BBF6-464E-BE9F-F34580015044}">
      <dgm:prSet phldrT="[Texte]" custT="1"/>
      <dgm:spPr/>
      <dgm:t>
        <a:bodyPr/>
        <a:lstStyle/>
        <a:p>
          <a:r>
            <a:rPr lang="fr-FR" sz="1800" dirty="0"/>
            <a:t>Juin 2015 </a:t>
          </a:r>
          <a:r>
            <a:rPr lang="fr-FR" sz="1800" b="1" dirty="0"/>
            <a:t>ES6</a:t>
          </a:r>
        </a:p>
      </dgm:t>
    </dgm:pt>
    <dgm:pt modelId="{5630B211-F847-4F00-828A-921FD13ECA7E}" type="parTrans" cxnId="{943117B2-00AB-47D6-B463-403D638612AB}">
      <dgm:prSet/>
      <dgm:spPr/>
      <dgm:t>
        <a:bodyPr/>
        <a:lstStyle/>
        <a:p>
          <a:endParaRPr lang="fr-FR"/>
        </a:p>
      </dgm:t>
    </dgm:pt>
    <dgm:pt modelId="{17BC6545-1DF4-4092-BFA2-86B7AE601619}" type="sibTrans" cxnId="{943117B2-00AB-47D6-B463-403D638612AB}">
      <dgm:prSet/>
      <dgm:spPr/>
      <dgm:t>
        <a:bodyPr/>
        <a:lstStyle/>
        <a:p>
          <a:endParaRPr lang="fr-FR"/>
        </a:p>
      </dgm:t>
    </dgm:pt>
    <dgm:pt modelId="{DB846391-C54B-41EC-BF5B-8379F678648E}" type="pres">
      <dgm:prSet presAssocID="{650F0292-496D-4F2B-85D9-A4B1DD90E7FE}" presName="arrowDiagram" presStyleCnt="0">
        <dgm:presLayoutVars>
          <dgm:chMax val="5"/>
          <dgm:dir/>
          <dgm:resizeHandles val="exact"/>
        </dgm:presLayoutVars>
      </dgm:prSet>
      <dgm:spPr/>
    </dgm:pt>
    <dgm:pt modelId="{BC307C21-A877-4148-9855-7D7BE6CF603C}" type="pres">
      <dgm:prSet presAssocID="{650F0292-496D-4F2B-85D9-A4B1DD90E7FE}" presName="arrow" presStyleLbl="bgShp" presStyleIdx="0" presStyleCnt="1" custScaleX="92219" custScaleY="82927" custLinFactNeighborX="-1300" custLinFactNeighborY="2525"/>
      <dgm:spPr>
        <a:solidFill>
          <a:schemeClr val="accent2">
            <a:lumMod val="75000"/>
            <a:alpha val="45000"/>
          </a:schemeClr>
        </a:solidFill>
      </dgm:spPr>
    </dgm:pt>
    <dgm:pt modelId="{BA1A0381-64E3-49BD-AC26-F80CAB41B59A}" type="pres">
      <dgm:prSet presAssocID="{650F0292-496D-4F2B-85D9-A4B1DD90E7FE}" presName="arrowDiagram3" presStyleCnt="0"/>
      <dgm:spPr/>
    </dgm:pt>
    <dgm:pt modelId="{09242F0C-3C76-4451-8CEB-087C65476105}" type="pres">
      <dgm:prSet presAssocID="{82F3784C-EE48-41DE-89E7-B05DE8127A88}" presName="bullet3a" presStyleLbl="node1" presStyleIdx="0" presStyleCnt="3"/>
      <dgm:spPr/>
    </dgm:pt>
    <dgm:pt modelId="{489389C7-D0E2-49D9-BFED-7BE9274BADCE}" type="pres">
      <dgm:prSet presAssocID="{82F3784C-EE48-41DE-89E7-B05DE8127A88}" presName="textBox3a" presStyleLbl="revTx" presStyleIdx="0" presStyleCnt="3">
        <dgm:presLayoutVars>
          <dgm:bulletEnabled val="1"/>
        </dgm:presLayoutVars>
      </dgm:prSet>
      <dgm:spPr/>
    </dgm:pt>
    <dgm:pt modelId="{AAD8E194-6112-45A5-9A37-E4F89E7F2D9E}" type="pres">
      <dgm:prSet presAssocID="{722FE7AF-1D90-4A38-AFF1-B5F1228D9551}" presName="bullet3b" presStyleLbl="node1" presStyleIdx="1" presStyleCnt="3"/>
      <dgm:spPr/>
    </dgm:pt>
    <dgm:pt modelId="{1485F7CD-6D6A-4D60-AD61-074E16054A51}" type="pres">
      <dgm:prSet presAssocID="{722FE7AF-1D90-4A38-AFF1-B5F1228D9551}" presName="textBox3b" presStyleLbl="revTx" presStyleIdx="1" presStyleCnt="3">
        <dgm:presLayoutVars>
          <dgm:bulletEnabled val="1"/>
        </dgm:presLayoutVars>
      </dgm:prSet>
      <dgm:spPr/>
    </dgm:pt>
    <dgm:pt modelId="{E719399C-BD2F-4310-B8C3-FDDD1C7A176D}" type="pres">
      <dgm:prSet presAssocID="{BD701111-BBF6-464E-BE9F-F34580015044}" presName="bullet3c" presStyleLbl="node1" presStyleIdx="2" presStyleCnt="3"/>
      <dgm:spPr>
        <a:blipFill rotWithShape="0">
          <a:blip xmlns:r="http://schemas.openxmlformats.org/officeDocument/2006/relationships" r:embed="rId1"/>
          <a:stretch>
            <a:fillRect/>
          </a:stretch>
        </a:blipFill>
      </dgm:spPr>
    </dgm:pt>
    <dgm:pt modelId="{0509ECB4-4E29-4DDE-AB7E-03A73B690358}" type="pres">
      <dgm:prSet presAssocID="{BD701111-BBF6-464E-BE9F-F34580015044}" presName="textBox3c" presStyleLbl="revTx" presStyleIdx="2" presStyleCnt="3">
        <dgm:presLayoutVars>
          <dgm:bulletEnabled val="1"/>
        </dgm:presLayoutVars>
      </dgm:prSet>
      <dgm:spPr/>
    </dgm:pt>
  </dgm:ptLst>
  <dgm:cxnLst>
    <dgm:cxn modelId="{ABDB6E06-3847-4AD5-B1DD-5B04391B26D8}" type="presOf" srcId="{722FE7AF-1D90-4A38-AFF1-B5F1228D9551}" destId="{1485F7CD-6D6A-4D60-AD61-074E16054A51}" srcOrd="0" destOrd="0" presId="urn:microsoft.com/office/officeart/2005/8/layout/arrow2"/>
    <dgm:cxn modelId="{18FE000A-C6E3-466B-8991-0FBD494C1E08}" type="presOf" srcId="{BD701111-BBF6-464E-BE9F-F34580015044}" destId="{0509ECB4-4E29-4DDE-AB7E-03A73B690358}" srcOrd="0" destOrd="0" presId="urn:microsoft.com/office/officeart/2005/8/layout/arrow2"/>
    <dgm:cxn modelId="{B33E9A4C-A643-42B2-87E7-21BA2F4F068B}" srcId="{650F0292-496D-4F2B-85D9-A4B1DD90E7FE}" destId="{722FE7AF-1D90-4A38-AFF1-B5F1228D9551}" srcOrd="1" destOrd="0" parTransId="{6BA8041B-F7FE-4DD3-918A-F8DB51603C26}" sibTransId="{B9501A9C-805C-4D19-ABEC-3DFA348A83AB}"/>
    <dgm:cxn modelId="{88617356-A7D5-497A-854E-00D415480871}" type="presOf" srcId="{650F0292-496D-4F2B-85D9-A4B1DD90E7FE}" destId="{DB846391-C54B-41EC-BF5B-8379F678648E}" srcOrd="0" destOrd="0" presId="urn:microsoft.com/office/officeart/2005/8/layout/arrow2"/>
    <dgm:cxn modelId="{FA16197C-ED8C-4851-A17E-B722B00CBBC1}" srcId="{650F0292-496D-4F2B-85D9-A4B1DD90E7FE}" destId="{82F3784C-EE48-41DE-89E7-B05DE8127A88}" srcOrd="0" destOrd="0" parTransId="{F9992309-0632-4C8E-8333-BA20FE6F9243}" sibTransId="{3CDBE0C7-5A8B-4369-9336-ED5DA60B2D5F}"/>
    <dgm:cxn modelId="{DB2CD08A-1279-478D-A592-C5B50437FF06}" type="presOf" srcId="{82F3784C-EE48-41DE-89E7-B05DE8127A88}" destId="{489389C7-D0E2-49D9-BFED-7BE9274BADCE}" srcOrd="0" destOrd="0" presId="urn:microsoft.com/office/officeart/2005/8/layout/arrow2"/>
    <dgm:cxn modelId="{943117B2-00AB-47D6-B463-403D638612AB}" srcId="{650F0292-496D-4F2B-85D9-A4B1DD90E7FE}" destId="{BD701111-BBF6-464E-BE9F-F34580015044}" srcOrd="2" destOrd="0" parTransId="{5630B211-F847-4F00-828A-921FD13ECA7E}" sibTransId="{17BC6545-1DF4-4092-BFA2-86B7AE601619}"/>
    <dgm:cxn modelId="{0B5C20D9-0FAE-4FF8-B33D-89F05EE868DE}" type="presParOf" srcId="{DB846391-C54B-41EC-BF5B-8379F678648E}" destId="{BC307C21-A877-4148-9855-7D7BE6CF603C}" srcOrd="0" destOrd="0" presId="urn:microsoft.com/office/officeart/2005/8/layout/arrow2"/>
    <dgm:cxn modelId="{A289EA05-B195-4F3B-86E8-788393232CCE}" type="presParOf" srcId="{DB846391-C54B-41EC-BF5B-8379F678648E}" destId="{BA1A0381-64E3-49BD-AC26-F80CAB41B59A}" srcOrd="1" destOrd="0" presId="urn:microsoft.com/office/officeart/2005/8/layout/arrow2"/>
    <dgm:cxn modelId="{4869A44D-92B4-481B-864C-1ABB70E37612}" type="presParOf" srcId="{BA1A0381-64E3-49BD-AC26-F80CAB41B59A}" destId="{09242F0C-3C76-4451-8CEB-087C65476105}" srcOrd="0" destOrd="0" presId="urn:microsoft.com/office/officeart/2005/8/layout/arrow2"/>
    <dgm:cxn modelId="{0B088618-3C5F-47B2-A335-B338FDD53575}" type="presParOf" srcId="{BA1A0381-64E3-49BD-AC26-F80CAB41B59A}" destId="{489389C7-D0E2-49D9-BFED-7BE9274BADCE}" srcOrd="1" destOrd="0" presId="urn:microsoft.com/office/officeart/2005/8/layout/arrow2"/>
    <dgm:cxn modelId="{D92043AD-BBBC-46AD-8CDD-8457295BA437}" type="presParOf" srcId="{BA1A0381-64E3-49BD-AC26-F80CAB41B59A}" destId="{AAD8E194-6112-45A5-9A37-E4F89E7F2D9E}" srcOrd="2" destOrd="0" presId="urn:microsoft.com/office/officeart/2005/8/layout/arrow2"/>
    <dgm:cxn modelId="{A5C8069F-964E-4D79-92A2-FAA9AD6D235C}" type="presParOf" srcId="{BA1A0381-64E3-49BD-AC26-F80CAB41B59A}" destId="{1485F7CD-6D6A-4D60-AD61-074E16054A51}" srcOrd="3" destOrd="0" presId="urn:microsoft.com/office/officeart/2005/8/layout/arrow2"/>
    <dgm:cxn modelId="{352B7393-3A49-4384-84BC-32AC12EFA728}" type="presParOf" srcId="{BA1A0381-64E3-49BD-AC26-F80CAB41B59A}" destId="{E719399C-BD2F-4310-B8C3-FDDD1C7A176D}" srcOrd="4" destOrd="0" presId="urn:microsoft.com/office/officeart/2005/8/layout/arrow2"/>
    <dgm:cxn modelId="{FD876B95-0416-44D5-B227-5E4C1D2D1D1E}" type="presParOf" srcId="{BA1A0381-64E3-49BD-AC26-F80CAB41B59A}" destId="{0509ECB4-4E29-4DDE-AB7E-03A73B690358}" srcOrd="5" destOrd="0" presId="urn:microsoft.com/office/officeart/2005/8/layout/arrow2"/>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8216BEF-5D04-438A-96B7-DA161892C598}" type="doc">
      <dgm:prSet loTypeId="urn:microsoft.com/office/officeart/2009/3/layout/PlusandMinus" loCatId="relationship" qsTypeId="urn:microsoft.com/office/officeart/2005/8/quickstyle/simple1" qsCatId="simple" csTypeId="urn:microsoft.com/office/officeart/2005/8/colors/accent1_2" csCatId="accent1" phldr="1"/>
      <dgm:spPr/>
      <dgm:t>
        <a:bodyPr/>
        <a:lstStyle/>
        <a:p>
          <a:endParaRPr lang="fr-FR"/>
        </a:p>
      </dgm:t>
    </dgm:pt>
    <dgm:pt modelId="{6BB8BAC8-5F9B-4303-B605-DA2A3818C16C}">
      <dgm:prSet phldrT="[Texte]" custT="1"/>
      <dgm:spPr/>
      <dgm:t>
        <a:bodyPr/>
        <a:lstStyle/>
        <a:p>
          <a:pPr>
            <a:buFont typeface="Arial" panose="020B0604020202020204" pitchFamily="34" charset="0"/>
            <a:buChar char="•"/>
          </a:pPr>
          <a:r>
            <a:rPr lang="fr-FR" sz="1800" dirty="0">
              <a:solidFill>
                <a:schemeClr val="bg1"/>
              </a:solidFill>
            </a:rPr>
            <a:t>Application interactive et dynamique</a:t>
          </a:r>
        </a:p>
        <a:p>
          <a:pPr>
            <a:buFont typeface="Arial" panose="020B0604020202020204" pitchFamily="34" charset="0"/>
            <a:buChar char="•"/>
          </a:pPr>
          <a:endParaRPr lang="fr-FR" sz="1800" dirty="0">
            <a:solidFill>
              <a:schemeClr val="bg1"/>
            </a:solidFill>
          </a:endParaRPr>
        </a:p>
        <a:p>
          <a:pPr>
            <a:buFont typeface="Arial" panose="020B0604020202020204" pitchFamily="34" charset="0"/>
            <a:buChar char="•"/>
          </a:pPr>
          <a:r>
            <a:rPr lang="fr-FR" sz="1800" dirty="0">
              <a:solidFill>
                <a:schemeClr val="bg1"/>
              </a:solidFill>
            </a:rPr>
            <a:t>Une fois JS chargé tout est exécuté coté server. </a:t>
          </a:r>
        </a:p>
        <a:p>
          <a:pPr>
            <a:buFont typeface="Arial" panose="020B0604020202020204" pitchFamily="34" charset="0"/>
            <a:buChar char="•"/>
          </a:pPr>
          <a:endParaRPr lang="fr-FR" sz="1800" dirty="0">
            <a:solidFill>
              <a:schemeClr val="bg1"/>
            </a:solidFill>
          </a:endParaRPr>
        </a:p>
        <a:p>
          <a:pPr>
            <a:buFont typeface="Arial" panose="020B0604020202020204" pitchFamily="34" charset="0"/>
            <a:buChar char="•"/>
          </a:pPr>
          <a:r>
            <a:rPr lang="fr-FR" sz="1800" dirty="0">
              <a:solidFill>
                <a:schemeClr val="bg1"/>
              </a:solidFill>
            </a:rPr>
            <a:t>Il n’y a plus de chargement de contenu à chaque chargement de page</a:t>
          </a:r>
          <a:endParaRPr lang="fr-FR" sz="1800" dirty="0"/>
        </a:p>
      </dgm:t>
    </dgm:pt>
    <dgm:pt modelId="{EBA60E70-421B-4FC7-BFA0-C9268C1AD027}" type="parTrans" cxnId="{184EA65B-1B77-4693-9C32-57C6D18EF826}">
      <dgm:prSet/>
      <dgm:spPr/>
      <dgm:t>
        <a:bodyPr/>
        <a:lstStyle/>
        <a:p>
          <a:endParaRPr lang="fr-FR"/>
        </a:p>
      </dgm:t>
    </dgm:pt>
    <dgm:pt modelId="{540DC32E-84B2-45F0-9948-CC2EA23B2922}" type="sibTrans" cxnId="{184EA65B-1B77-4693-9C32-57C6D18EF826}">
      <dgm:prSet/>
      <dgm:spPr/>
      <dgm:t>
        <a:bodyPr/>
        <a:lstStyle/>
        <a:p>
          <a:endParaRPr lang="fr-FR"/>
        </a:p>
      </dgm:t>
    </dgm:pt>
    <dgm:pt modelId="{30F36CF2-442B-418E-BD0F-43A67DA6DA86}">
      <dgm:prSet phldrT="[Texte]" custT="1"/>
      <dgm:spPr/>
      <dgm:t>
        <a:bodyPr/>
        <a:lstStyle/>
        <a:p>
          <a:r>
            <a:rPr lang="fr-FR" sz="1800" kern="1200" dirty="0">
              <a:solidFill>
                <a:prstClr val="white"/>
              </a:solidFill>
              <a:latin typeface="Calibri" panose="020F0502020204030204"/>
              <a:ea typeface="+mn-ea"/>
              <a:cs typeface="+mn-cs"/>
            </a:rPr>
            <a:t>Optimisation compliquée du référencement ou SEO (</a:t>
          </a:r>
          <a:r>
            <a:rPr lang="fr-FR" sz="1800" b="1" kern="1200" dirty="0" err="1">
              <a:solidFill>
                <a:prstClr val="white"/>
              </a:solidFill>
              <a:latin typeface="Calibri" panose="020F0502020204030204"/>
              <a:ea typeface="+mn-ea"/>
              <a:cs typeface="+mn-cs"/>
            </a:rPr>
            <a:t>S</a:t>
          </a:r>
          <a:r>
            <a:rPr lang="fr-FR" sz="1800" kern="1200" dirty="0" err="1">
              <a:solidFill>
                <a:prstClr val="white"/>
              </a:solidFill>
              <a:latin typeface="Calibri" panose="020F0502020204030204"/>
              <a:ea typeface="+mn-ea"/>
              <a:cs typeface="+mn-cs"/>
            </a:rPr>
            <a:t>earch</a:t>
          </a:r>
          <a:r>
            <a:rPr lang="fr-FR" sz="1800" kern="1200" dirty="0">
              <a:solidFill>
                <a:prstClr val="white"/>
              </a:solidFill>
              <a:latin typeface="Calibri" panose="020F0502020204030204"/>
              <a:ea typeface="+mn-ea"/>
              <a:cs typeface="+mn-cs"/>
            </a:rPr>
            <a:t> </a:t>
          </a:r>
          <a:r>
            <a:rPr lang="fr-FR" sz="1800" b="1" kern="1200" dirty="0">
              <a:solidFill>
                <a:prstClr val="white"/>
              </a:solidFill>
              <a:latin typeface="Calibri" panose="020F0502020204030204"/>
              <a:ea typeface="+mn-ea"/>
              <a:cs typeface="+mn-cs"/>
            </a:rPr>
            <a:t>E</a:t>
          </a:r>
          <a:r>
            <a:rPr lang="fr-FR" sz="1800" kern="1200" dirty="0">
              <a:solidFill>
                <a:prstClr val="white"/>
              </a:solidFill>
              <a:latin typeface="Calibri" panose="020F0502020204030204"/>
              <a:ea typeface="+mn-ea"/>
              <a:cs typeface="+mn-cs"/>
            </a:rPr>
            <a:t>ngine </a:t>
          </a:r>
          <a:r>
            <a:rPr lang="fr-FR" sz="1800" b="1" kern="1200" dirty="0" err="1">
              <a:solidFill>
                <a:prstClr val="white"/>
              </a:solidFill>
              <a:latin typeface="Calibri" panose="020F0502020204030204"/>
              <a:ea typeface="+mn-ea"/>
              <a:cs typeface="+mn-cs"/>
            </a:rPr>
            <a:t>O</a:t>
          </a:r>
          <a:r>
            <a:rPr lang="fr-FR" sz="1800" kern="1200" dirty="0" err="1">
              <a:solidFill>
                <a:prstClr val="white"/>
              </a:solidFill>
              <a:latin typeface="Calibri" panose="020F0502020204030204"/>
              <a:ea typeface="+mn-ea"/>
              <a:cs typeface="+mn-cs"/>
            </a:rPr>
            <a:t>ptimization</a:t>
          </a:r>
          <a:r>
            <a:rPr lang="fr-FR" sz="1800" kern="1200" dirty="0">
              <a:solidFill>
                <a:prstClr val="white"/>
              </a:solidFill>
              <a:latin typeface="Calibri" panose="020F0502020204030204"/>
              <a:ea typeface="+mn-ea"/>
              <a:cs typeface="+mn-cs"/>
            </a:rPr>
            <a:t>)</a:t>
          </a:r>
        </a:p>
        <a:p>
          <a:endParaRPr lang="fr-FR" sz="1800" kern="1200" dirty="0">
            <a:solidFill>
              <a:prstClr val="white"/>
            </a:solidFill>
            <a:latin typeface="Calibri" panose="020F0502020204030204"/>
            <a:ea typeface="+mn-ea"/>
            <a:cs typeface="+mn-cs"/>
          </a:endParaRPr>
        </a:p>
        <a:p>
          <a:r>
            <a:rPr lang="fr-FR" sz="1800" kern="1200" dirty="0">
              <a:solidFill>
                <a:prstClr val="white"/>
              </a:solidFill>
              <a:latin typeface="Calibri" panose="020F0502020204030204"/>
              <a:ea typeface="+mn-ea"/>
              <a:cs typeface="+mn-cs"/>
            </a:rPr>
            <a:t>Temps de rechargement </a:t>
          </a:r>
          <a:r>
            <a:rPr lang="fr-FR" sz="1800" kern="1200" dirty="0" err="1">
              <a:solidFill>
                <a:prstClr val="white"/>
              </a:solidFill>
              <a:latin typeface="Calibri" panose="020F0502020204030204"/>
              <a:ea typeface="+mn-ea"/>
              <a:cs typeface="+mn-cs"/>
            </a:rPr>
            <a:t>intiale</a:t>
          </a:r>
          <a:r>
            <a:rPr lang="fr-FR" sz="1800" kern="1200" dirty="0">
              <a:solidFill>
                <a:prstClr val="white"/>
              </a:solidFill>
              <a:latin typeface="Calibri" panose="020F0502020204030204"/>
              <a:ea typeface="+mn-ea"/>
              <a:cs typeface="+mn-cs"/>
            </a:rPr>
            <a:t> plus élevé</a:t>
          </a:r>
        </a:p>
        <a:p>
          <a:endParaRPr lang="fr-FR" sz="1800" kern="1200" dirty="0">
            <a:solidFill>
              <a:prstClr val="white"/>
            </a:solidFill>
            <a:latin typeface="Calibri" panose="020F0502020204030204"/>
            <a:ea typeface="+mn-ea"/>
            <a:cs typeface="+mn-cs"/>
          </a:endParaRPr>
        </a:p>
      </dgm:t>
    </dgm:pt>
    <dgm:pt modelId="{F8159A4A-E784-4E84-A4FF-389A39334261}" type="parTrans" cxnId="{856FF8E8-4C1E-4D17-9E44-49FED9423926}">
      <dgm:prSet/>
      <dgm:spPr/>
      <dgm:t>
        <a:bodyPr/>
        <a:lstStyle/>
        <a:p>
          <a:endParaRPr lang="fr-FR"/>
        </a:p>
      </dgm:t>
    </dgm:pt>
    <dgm:pt modelId="{49A7B576-5B49-47FA-8D44-E64771E8381B}" type="sibTrans" cxnId="{856FF8E8-4C1E-4D17-9E44-49FED9423926}">
      <dgm:prSet/>
      <dgm:spPr/>
      <dgm:t>
        <a:bodyPr/>
        <a:lstStyle/>
        <a:p>
          <a:endParaRPr lang="fr-FR"/>
        </a:p>
      </dgm:t>
    </dgm:pt>
    <dgm:pt modelId="{9C6EEF11-8CD0-422B-8BAE-2E0E9FD99F37}" type="pres">
      <dgm:prSet presAssocID="{E8216BEF-5D04-438A-96B7-DA161892C598}" presName="Name0" presStyleCnt="0">
        <dgm:presLayoutVars>
          <dgm:chMax val="2"/>
          <dgm:chPref val="2"/>
          <dgm:dir/>
          <dgm:animOne/>
          <dgm:resizeHandles val="exact"/>
        </dgm:presLayoutVars>
      </dgm:prSet>
      <dgm:spPr/>
    </dgm:pt>
    <dgm:pt modelId="{9CCF1FA2-02FB-41C3-BDDA-E54B2D14F63C}" type="pres">
      <dgm:prSet presAssocID="{E8216BEF-5D04-438A-96B7-DA161892C598}" presName="Background" presStyleLbl="bgImgPlace1" presStyleIdx="0" presStyleCnt="1"/>
      <dgm:spPr/>
    </dgm:pt>
    <dgm:pt modelId="{F9B4A26E-7DD0-4FA6-B61E-24F991F1F849}" type="pres">
      <dgm:prSet presAssocID="{E8216BEF-5D04-438A-96B7-DA161892C598}" presName="ParentText1" presStyleLbl="revTx" presStyleIdx="0" presStyleCnt="2">
        <dgm:presLayoutVars>
          <dgm:chMax val="0"/>
          <dgm:chPref val="0"/>
          <dgm:bulletEnabled val="1"/>
        </dgm:presLayoutVars>
      </dgm:prSet>
      <dgm:spPr/>
    </dgm:pt>
    <dgm:pt modelId="{09DF20AA-887D-4AB4-8DC8-E5E92B877636}" type="pres">
      <dgm:prSet presAssocID="{E8216BEF-5D04-438A-96B7-DA161892C598}" presName="ParentText2" presStyleLbl="revTx" presStyleIdx="1" presStyleCnt="2" custLinFactNeighborX="4254" custLinFactNeighborY="-1908">
        <dgm:presLayoutVars>
          <dgm:chMax val="0"/>
          <dgm:chPref val="0"/>
          <dgm:bulletEnabled val="1"/>
        </dgm:presLayoutVars>
      </dgm:prSet>
      <dgm:spPr/>
    </dgm:pt>
    <dgm:pt modelId="{7875B897-9B44-4C13-9C4D-C201E4085887}" type="pres">
      <dgm:prSet presAssocID="{E8216BEF-5D04-438A-96B7-DA161892C598}" presName="Plus" presStyleLbl="alignNode1" presStyleIdx="0" presStyleCnt="2" custScaleX="50382" custScaleY="57338"/>
      <dgm:spPr/>
    </dgm:pt>
    <dgm:pt modelId="{35B4D217-FF21-40B0-A28A-4C0BC758AD3B}" type="pres">
      <dgm:prSet presAssocID="{E8216BEF-5D04-438A-96B7-DA161892C598}" presName="Minus" presStyleLbl="alignNode1" presStyleIdx="1" presStyleCnt="2" custScaleX="63459" custScaleY="76956"/>
      <dgm:spPr/>
    </dgm:pt>
    <dgm:pt modelId="{149581E1-5A64-4179-8CEB-CC39AFFF1EA7}" type="pres">
      <dgm:prSet presAssocID="{E8216BEF-5D04-438A-96B7-DA161892C598}" presName="Divider" presStyleLbl="parChTrans1D1" presStyleIdx="0" presStyleCnt="1"/>
      <dgm:spPr/>
    </dgm:pt>
  </dgm:ptLst>
  <dgm:cxnLst>
    <dgm:cxn modelId="{538D9828-2E8D-48CC-B45E-BBAEF1912AB0}" type="presOf" srcId="{30F36CF2-442B-418E-BD0F-43A67DA6DA86}" destId="{09DF20AA-887D-4AB4-8DC8-E5E92B877636}" srcOrd="0" destOrd="0" presId="urn:microsoft.com/office/officeart/2009/3/layout/PlusandMinus"/>
    <dgm:cxn modelId="{184EA65B-1B77-4693-9C32-57C6D18EF826}" srcId="{E8216BEF-5D04-438A-96B7-DA161892C598}" destId="{6BB8BAC8-5F9B-4303-B605-DA2A3818C16C}" srcOrd="0" destOrd="0" parTransId="{EBA60E70-421B-4FC7-BFA0-C9268C1AD027}" sibTransId="{540DC32E-84B2-45F0-9948-CC2EA23B2922}"/>
    <dgm:cxn modelId="{DB620344-EDF0-443A-9CA8-2A279A2DE656}" type="presOf" srcId="{E8216BEF-5D04-438A-96B7-DA161892C598}" destId="{9C6EEF11-8CD0-422B-8BAE-2E0E9FD99F37}" srcOrd="0" destOrd="0" presId="urn:microsoft.com/office/officeart/2009/3/layout/PlusandMinus"/>
    <dgm:cxn modelId="{96C23771-97F1-4577-9B46-90D60AD1AC86}" type="presOf" srcId="{6BB8BAC8-5F9B-4303-B605-DA2A3818C16C}" destId="{F9B4A26E-7DD0-4FA6-B61E-24F991F1F849}" srcOrd="0" destOrd="0" presId="urn:microsoft.com/office/officeart/2009/3/layout/PlusandMinus"/>
    <dgm:cxn modelId="{856FF8E8-4C1E-4D17-9E44-49FED9423926}" srcId="{E8216BEF-5D04-438A-96B7-DA161892C598}" destId="{30F36CF2-442B-418E-BD0F-43A67DA6DA86}" srcOrd="1" destOrd="0" parTransId="{F8159A4A-E784-4E84-A4FF-389A39334261}" sibTransId="{49A7B576-5B49-47FA-8D44-E64771E8381B}"/>
    <dgm:cxn modelId="{E352FE3C-AB07-45FC-9739-38A982E0F022}" type="presParOf" srcId="{9C6EEF11-8CD0-422B-8BAE-2E0E9FD99F37}" destId="{9CCF1FA2-02FB-41C3-BDDA-E54B2D14F63C}" srcOrd="0" destOrd="0" presId="urn:microsoft.com/office/officeart/2009/3/layout/PlusandMinus"/>
    <dgm:cxn modelId="{C768247B-C199-4EEE-B0F4-12F623640CC9}" type="presParOf" srcId="{9C6EEF11-8CD0-422B-8BAE-2E0E9FD99F37}" destId="{F9B4A26E-7DD0-4FA6-B61E-24F991F1F849}" srcOrd="1" destOrd="0" presId="urn:microsoft.com/office/officeart/2009/3/layout/PlusandMinus"/>
    <dgm:cxn modelId="{F2FF9C40-6177-443C-901D-FCEF32206666}" type="presParOf" srcId="{9C6EEF11-8CD0-422B-8BAE-2E0E9FD99F37}" destId="{09DF20AA-887D-4AB4-8DC8-E5E92B877636}" srcOrd="2" destOrd="0" presId="urn:microsoft.com/office/officeart/2009/3/layout/PlusandMinus"/>
    <dgm:cxn modelId="{2776F2DA-9E1A-4CFA-B12B-0B53EDA35BE2}" type="presParOf" srcId="{9C6EEF11-8CD0-422B-8BAE-2E0E9FD99F37}" destId="{7875B897-9B44-4C13-9C4D-C201E4085887}" srcOrd="3" destOrd="0" presId="urn:microsoft.com/office/officeart/2009/3/layout/PlusandMinus"/>
    <dgm:cxn modelId="{DB1CC503-44C4-4EC1-B646-68BC53084C53}" type="presParOf" srcId="{9C6EEF11-8CD0-422B-8BAE-2E0E9FD99F37}" destId="{35B4D217-FF21-40B0-A28A-4C0BC758AD3B}" srcOrd="4" destOrd="0" presId="urn:microsoft.com/office/officeart/2009/3/layout/PlusandMinus"/>
    <dgm:cxn modelId="{1845D0C5-7AF3-498C-B98D-EDDB3E87FF60}" type="presParOf" srcId="{9C6EEF11-8CD0-422B-8BAE-2E0E9FD99F37}" destId="{149581E1-5A64-4179-8CEB-CC39AFFF1EA7}" srcOrd="5" destOrd="0" presId="urn:microsoft.com/office/officeart/2009/3/layout/PlusandMinu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8216BEF-5D04-438A-96B7-DA161892C598}" type="doc">
      <dgm:prSet loTypeId="urn:microsoft.com/office/officeart/2009/3/layout/PlusandMinus" loCatId="relationship" qsTypeId="urn:microsoft.com/office/officeart/2005/8/quickstyle/simple1" qsCatId="simple" csTypeId="urn:microsoft.com/office/officeart/2005/8/colors/accent1_2" csCatId="accent1" phldr="1"/>
      <dgm:spPr/>
      <dgm:t>
        <a:bodyPr/>
        <a:lstStyle/>
        <a:p>
          <a:endParaRPr lang="fr-FR"/>
        </a:p>
      </dgm:t>
    </dgm:pt>
    <dgm:pt modelId="{6BB8BAC8-5F9B-4303-B605-DA2A3818C16C}">
      <dgm:prSet phldrT="[Texte]" custT="1"/>
      <dgm:spPr/>
      <dgm:t>
        <a:bodyPr/>
        <a:lstStyle/>
        <a:p>
          <a:pPr algn="ctr">
            <a:buFont typeface="Arial" panose="020B0604020202020204" pitchFamily="34" charset="0"/>
            <a:buChar char="•"/>
          </a:pPr>
          <a:endParaRPr lang="fr-FR" sz="2000" dirty="0">
            <a:solidFill>
              <a:schemeClr val="bg1"/>
            </a:solidFill>
          </a:endParaRPr>
        </a:p>
        <a:p>
          <a:pPr algn="ctr">
            <a:buFont typeface="Arial" panose="020B0604020202020204" pitchFamily="34" charset="0"/>
            <a:buChar char="•"/>
          </a:pPr>
          <a:endParaRPr lang="fr-FR" sz="2000" dirty="0">
            <a:solidFill>
              <a:schemeClr val="bg1"/>
            </a:solidFill>
          </a:endParaRPr>
        </a:p>
        <a:p>
          <a:pPr algn="ctr">
            <a:buFont typeface="Arial" panose="020B0604020202020204" pitchFamily="34" charset="0"/>
            <a:buChar char="•"/>
          </a:pPr>
          <a:r>
            <a:rPr lang="fr-FR" sz="2000" dirty="0">
              <a:solidFill>
                <a:schemeClr val="bg1"/>
              </a:solidFill>
            </a:rPr>
            <a:t>Facile et assisté</a:t>
          </a:r>
          <a:endParaRPr lang="fr-FR" sz="2000" dirty="0"/>
        </a:p>
      </dgm:t>
    </dgm:pt>
    <dgm:pt modelId="{EBA60E70-421B-4FC7-BFA0-C9268C1AD027}" type="parTrans" cxnId="{184EA65B-1B77-4693-9C32-57C6D18EF826}">
      <dgm:prSet/>
      <dgm:spPr/>
      <dgm:t>
        <a:bodyPr/>
        <a:lstStyle/>
        <a:p>
          <a:endParaRPr lang="fr-FR"/>
        </a:p>
      </dgm:t>
    </dgm:pt>
    <dgm:pt modelId="{540DC32E-84B2-45F0-9948-CC2EA23B2922}" type="sibTrans" cxnId="{184EA65B-1B77-4693-9C32-57C6D18EF826}">
      <dgm:prSet/>
      <dgm:spPr/>
      <dgm:t>
        <a:bodyPr/>
        <a:lstStyle/>
        <a:p>
          <a:endParaRPr lang="fr-FR"/>
        </a:p>
      </dgm:t>
    </dgm:pt>
    <dgm:pt modelId="{30F36CF2-442B-418E-BD0F-43A67DA6DA86}">
      <dgm:prSet phldrT="[Texte]" custT="1"/>
      <dgm:spPr/>
      <dgm:t>
        <a:bodyPr/>
        <a:lstStyle/>
        <a:p>
          <a:pPr algn="ctr"/>
          <a:endParaRPr lang="fr-FR" sz="2000" kern="1200" dirty="0">
            <a:solidFill>
              <a:prstClr val="white"/>
            </a:solidFill>
            <a:latin typeface="Calibri" panose="020F0502020204030204"/>
            <a:ea typeface="+mn-ea"/>
            <a:cs typeface="+mn-cs"/>
          </a:endParaRPr>
        </a:p>
        <a:p>
          <a:pPr algn="ctr"/>
          <a:endParaRPr lang="fr-FR" sz="2000" kern="1200" dirty="0">
            <a:solidFill>
              <a:prstClr val="white"/>
            </a:solidFill>
            <a:latin typeface="Calibri" panose="020F0502020204030204"/>
            <a:ea typeface="+mn-ea"/>
            <a:cs typeface="+mn-cs"/>
          </a:endParaRPr>
        </a:p>
        <a:p>
          <a:pPr algn="ctr"/>
          <a:r>
            <a:rPr lang="fr-FR" sz="2000" kern="1200" dirty="0">
              <a:solidFill>
                <a:prstClr val="white"/>
              </a:solidFill>
              <a:latin typeface="Calibri" panose="020F0502020204030204"/>
              <a:ea typeface="+mn-ea"/>
              <a:cs typeface="+mn-cs"/>
            </a:rPr>
            <a:t>Ignorance de la conception</a:t>
          </a:r>
        </a:p>
      </dgm:t>
    </dgm:pt>
    <dgm:pt modelId="{F8159A4A-E784-4E84-A4FF-389A39334261}" type="parTrans" cxnId="{856FF8E8-4C1E-4D17-9E44-49FED9423926}">
      <dgm:prSet/>
      <dgm:spPr/>
      <dgm:t>
        <a:bodyPr/>
        <a:lstStyle/>
        <a:p>
          <a:endParaRPr lang="fr-FR"/>
        </a:p>
      </dgm:t>
    </dgm:pt>
    <dgm:pt modelId="{49A7B576-5B49-47FA-8D44-E64771E8381B}" type="sibTrans" cxnId="{856FF8E8-4C1E-4D17-9E44-49FED9423926}">
      <dgm:prSet/>
      <dgm:spPr/>
      <dgm:t>
        <a:bodyPr/>
        <a:lstStyle/>
        <a:p>
          <a:endParaRPr lang="fr-FR"/>
        </a:p>
      </dgm:t>
    </dgm:pt>
    <dgm:pt modelId="{9C6EEF11-8CD0-422B-8BAE-2E0E9FD99F37}" type="pres">
      <dgm:prSet presAssocID="{E8216BEF-5D04-438A-96B7-DA161892C598}" presName="Name0" presStyleCnt="0">
        <dgm:presLayoutVars>
          <dgm:chMax val="2"/>
          <dgm:chPref val="2"/>
          <dgm:dir/>
          <dgm:animOne/>
          <dgm:resizeHandles val="exact"/>
        </dgm:presLayoutVars>
      </dgm:prSet>
      <dgm:spPr/>
    </dgm:pt>
    <dgm:pt modelId="{9CCF1FA2-02FB-41C3-BDDA-E54B2D14F63C}" type="pres">
      <dgm:prSet presAssocID="{E8216BEF-5D04-438A-96B7-DA161892C598}" presName="Background" presStyleLbl="bgImgPlace1" presStyleIdx="0" presStyleCnt="1"/>
      <dgm:spPr/>
    </dgm:pt>
    <dgm:pt modelId="{F9B4A26E-7DD0-4FA6-B61E-24F991F1F849}" type="pres">
      <dgm:prSet presAssocID="{E8216BEF-5D04-438A-96B7-DA161892C598}" presName="ParentText1" presStyleLbl="revTx" presStyleIdx="0" presStyleCnt="2">
        <dgm:presLayoutVars>
          <dgm:chMax val="0"/>
          <dgm:chPref val="0"/>
          <dgm:bulletEnabled val="1"/>
        </dgm:presLayoutVars>
      </dgm:prSet>
      <dgm:spPr/>
    </dgm:pt>
    <dgm:pt modelId="{09DF20AA-887D-4AB4-8DC8-E5E92B877636}" type="pres">
      <dgm:prSet presAssocID="{E8216BEF-5D04-438A-96B7-DA161892C598}" presName="ParentText2" presStyleLbl="revTx" presStyleIdx="1" presStyleCnt="2" custLinFactNeighborX="4254" custLinFactNeighborY="-1908">
        <dgm:presLayoutVars>
          <dgm:chMax val="0"/>
          <dgm:chPref val="0"/>
          <dgm:bulletEnabled val="1"/>
        </dgm:presLayoutVars>
      </dgm:prSet>
      <dgm:spPr/>
    </dgm:pt>
    <dgm:pt modelId="{7875B897-9B44-4C13-9C4D-C201E4085887}" type="pres">
      <dgm:prSet presAssocID="{E8216BEF-5D04-438A-96B7-DA161892C598}" presName="Plus" presStyleLbl="alignNode1" presStyleIdx="0" presStyleCnt="2" custScaleX="50382" custScaleY="57338"/>
      <dgm:spPr/>
    </dgm:pt>
    <dgm:pt modelId="{35B4D217-FF21-40B0-A28A-4C0BC758AD3B}" type="pres">
      <dgm:prSet presAssocID="{E8216BEF-5D04-438A-96B7-DA161892C598}" presName="Minus" presStyleLbl="alignNode1" presStyleIdx="1" presStyleCnt="2" custScaleX="63459" custScaleY="76956"/>
      <dgm:spPr/>
    </dgm:pt>
    <dgm:pt modelId="{149581E1-5A64-4179-8CEB-CC39AFFF1EA7}" type="pres">
      <dgm:prSet presAssocID="{E8216BEF-5D04-438A-96B7-DA161892C598}" presName="Divider" presStyleLbl="parChTrans1D1" presStyleIdx="0" presStyleCnt="1"/>
      <dgm:spPr/>
    </dgm:pt>
  </dgm:ptLst>
  <dgm:cxnLst>
    <dgm:cxn modelId="{538D9828-2E8D-48CC-B45E-BBAEF1912AB0}" type="presOf" srcId="{30F36CF2-442B-418E-BD0F-43A67DA6DA86}" destId="{09DF20AA-887D-4AB4-8DC8-E5E92B877636}" srcOrd="0" destOrd="0" presId="urn:microsoft.com/office/officeart/2009/3/layout/PlusandMinus"/>
    <dgm:cxn modelId="{184EA65B-1B77-4693-9C32-57C6D18EF826}" srcId="{E8216BEF-5D04-438A-96B7-DA161892C598}" destId="{6BB8BAC8-5F9B-4303-B605-DA2A3818C16C}" srcOrd="0" destOrd="0" parTransId="{EBA60E70-421B-4FC7-BFA0-C9268C1AD027}" sibTransId="{540DC32E-84B2-45F0-9948-CC2EA23B2922}"/>
    <dgm:cxn modelId="{DB620344-EDF0-443A-9CA8-2A279A2DE656}" type="presOf" srcId="{E8216BEF-5D04-438A-96B7-DA161892C598}" destId="{9C6EEF11-8CD0-422B-8BAE-2E0E9FD99F37}" srcOrd="0" destOrd="0" presId="urn:microsoft.com/office/officeart/2009/3/layout/PlusandMinus"/>
    <dgm:cxn modelId="{96C23771-97F1-4577-9B46-90D60AD1AC86}" type="presOf" srcId="{6BB8BAC8-5F9B-4303-B605-DA2A3818C16C}" destId="{F9B4A26E-7DD0-4FA6-B61E-24F991F1F849}" srcOrd="0" destOrd="0" presId="urn:microsoft.com/office/officeart/2009/3/layout/PlusandMinus"/>
    <dgm:cxn modelId="{856FF8E8-4C1E-4D17-9E44-49FED9423926}" srcId="{E8216BEF-5D04-438A-96B7-DA161892C598}" destId="{30F36CF2-442B-418E-BD0F-43A67DA6DA86}" srcOrd="1" destOrd="0" parTransId="{F8159A4A-E784-4E84-A4FF-389A39334261}" sibTransId="{49A7B576-5B49-47FA-8D44-E64771E8381B}"/>
    <dgm:cxn modelId="{E352FE3C-AB07-45FC-9739-38A982E0F022}" type="presParOf" srcId="{9C6EEF11-8CD0-422B-8BAE-2E0E9FD99F37}" destId="{9CCF1FA2-02FB-41C3-BDDA-E54B2D14F63C}" srcOrd="0" destOrd="0" presId="urn:microsoft.com/office/officeart/2009/3/layout/PlusandMinus"/>
    <dgm:cxn modelId="{C768247B-C199-4EEE-B0F4-12F623640CC9}" type="presParOf" srcId="{9C6EEF11-8CD0-422B-8BAE-2E0E9FD99F37}" destId="{F9B4A26E-7DD0-4FA6-B61E-24F991F1F849}" srcOrd="1" destOrd="0" presId="urn:microsoft.com/office/officeart/2009/3/layout/PlusandMinus"/>
    <dgm:cxn modelId="{F2FF9C40-6177-443C-901D-FCEF32206666}" type="presParOf" srcId="{9C6EEF11-8CD0-422B-8BAE-2E0E9FD99F37}" destId="{09DF20AA-887D-4AB4-8DC8-E5E92B877636}" srcOrd="2" destOrd="0" presId="urn:microsoft.com/office/officeart/2009/3/layout/PlusandMinus"/>
    <dgm:cxn modelId="{2776F2DA-9E1A-4CFA-B12B-0B53EDA35BE2}" type="presParOf" srcId="{9C6EEF11-8CD0-422B-8BAE-2E0E9FD99F37}" destId="{7875B897-9B44-4C13-9C4D-C201E4085887}" srcOrd="3" destOrd="0" presId="urn:microsoft.com/office/officeart/2009/3/layout/PlusandMinus"/>
    <dgm:cxn modelId="{DB1CC503-44C4-4EC1-B646-68BC53084C53}" type="presParOf" srcId="{9C6EEF11-8CD0-422B-8BAE-2E0E9FD99F37}" destId="{35B4D217-FF21-40B0-A28A-4C0BC758AD3B}" srcOrd="4" destOrd="0" presId="urn:microsoft.com/office/officeart/2009/3/layout/PlusandMinus"/>
    <dgm:cxn modelId="{1845D0C5-7AF3-498C-B98D-EDDB3E87FF60}" type="presParOf" srcId="{9C6EEF11-8CD0-422B-8BAE-2E0E9FD99F37}" destId="{149581E1-5A64-4179-8CEB-CC39AFFF1EA7}" srcOrd="5" destOrd="0" presId="urn:microsoft.com/office/officeart/2009/3/layout/PlusandMinu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E07DD5B-B2E2-4A8D-B4C4-8EE735EC145C}" type="doc">
      <dgm:prSet loTypeId="urn:microsoft.com/office/officeart/2009/3/layout/StepUpProcess" loCatId="process" qsTypeId="urn:microsoft.com/office/officeart/2005/8/quickstyle/simple1" qsCatId="simple" csTypeId="urn:microsoft.com/office/officeart/2005/8/colors/accent2_3" csCatId="accent2" phldr="1"/>
      <dgm:spPr/>
      <dgm:t>
        <a:bodyPr/>
        <a:lstStyle/>
        <a:p>
          <a:endParaRPr lang="fr-FR"/>
        </a:p>
      </dgm:t>
    </dgm:pt>
    <dgm:pt modelId="{BCA115B3-2C76-45EA-9AB3-E291C0EB742C}">
      <dgm:prSet phldrT="[Texte]"/>
      <dgm:spPr/>
      <dgm:t>
        <a:bodyPr/>
        <a:lstStyle/>
        <a:p>
          <a:r>
            <a:rPr lang="fr-FR" dirty="0" err="1"/>
            <a:t>Initialization</a:t>
          </a:r>
          <a:endParaRPr lang="fr-FR" dirty="0"/>
        </a:p>
      </dgm:t>
    </dgm:pt>
    <dgm:pt modelId="{80AB7F7E-6813-4AED-A68B-A3748868E5A7}" type="parTrans" cxnId="{2582A6F9-662D-4D5B-98F5-BAB850044D77}">
      <dgm:prSet/>
      <dgm:spPr/>
      <dgm:t>
        <a:bodyPr/>
        <a:lstStyle/>
        <a:p>
          <a:endParaRPr lang="fr-FR"/>
        </a:p>
      </dgm:t>
    </dgm:pt>
    <dgm:pt modelId="{7E0C48D2-5697-4159-B30E-F3944F6969CA}" type="sibTrans" cxnId="{2582A6F9-662D-4D5B-98F5-BAB850044D77}">
      <dgm:prSet/>
      <dgm:spPr/>
      <dgm:t>
        <a:bodyPr/>
        <a:lstStyle/>
        <a:p>
          <a:endParaRPr lang="fr-FR"/>
        </a:p>
      </dgm:t>
    </dgm:pt>
    <dgm:pt modelId="{7881B619-B424-4DDC-8AAB-68EE101DA7E6}">
      <dgm:prSet phldrT="[Texte]"/>
      <dgm:spPr/>
      <dgm:t>
        <a:bodyPr/>
        <a:lstStyle/>
        <a:p>
          <a:r>
            <a:rPr lang="fr-FR" dirty="0" err="1"/>
            <a:t>Mounting</a:t>
          </a:r>
          <a:endParaRPr lang="fr-FR" dirty="0"/>
        </a:p>
      </dgm:t>
    </dgm:pt>
    <dgm:pt modelId="{47494321-198B-4EDB-A5D9-B675E14DDD87}" type="parTrans" cxnId="{3684A57F-79AC-47DD-9CB2-B37CAFC0954F}">
      <dgm:prSet/>
      <dgm:spPr/>
      <dgm:t>
        <a:bodyPr/>
        <a:lstStyle/>
        <a:p>
          <a:endParaRPr lang="fr-FR"/>
        </a:p>
      </dgm:t>
    </dgm:pt>
    <dgm:pt modelId="{EFB4B505-CF11-4C7B-974D-CC7ED8E1E33E}" type="sibTrans" cxnId="{3684A57F-79AC-47DD-9CB2-B37CAFC0954F}">
      <dgm:prSet/>
      <dgm:spPr/>
      <dgm:t>
        <a:bodyPr/>
        <a:lstStyle/>
        <a:p>
          <a:endParaRPr lang="fr-FR"/>
        </a:p>
      </dgm:t>
    </dgm:pt>
    <dgm:pt modelId="{1638E49D-BC0F-4394-9188-4D41C0D0DC55}">
      <dgm:prSet phldrT="[Texte]"/>
      <dgm:spPr/>
      <dgm:t>
        <a:bodyPr/>
        <a:lstStyle/>
        <a:p>
          <a:r>
            <a:rPr lang="fr-FR" dirty="0" err="1"/>
            <a:t>Updation</a:t>
          </a:r>
          <a:endParaRPr lang="fr-FR" dirty="0"/>
        </a:p>
      </dgm:t>
    </dgm:pt>
    <dgm:pt modelId="{7173EBC0-F0B8-4BC7-9022-42789D172BB6}" type="parTrans" cxnId="{27A0F73D-330A-4599-959D-0BD16A96875E}">
      <dgm:prSet/>
      <dgm:spPr/>
      <dgm:t>
        <a:bodyPr/>
        <a:lstStyle/>
        <a:p>
          <a:endParaRPr lang="fr-FR"/>
        </a:p>
      </dgm:t>
    </dgm:pt>
    <dgm:pt modelId="{D871689B-7C6D-4E88-ADA5-7ABABFC7C335}" type="sibTrans" cxnId="{27A0F73D-330A-4599-959D-0BD16A96875E}">
      <dgm:prSet/>
      <dgm:spPr/>
      <dgm:t>
        <a:bodyPr/>
        <a:lstStyle/>
        <a:p>
          <a:endParaRPr lang="fr-FR"/>
        </a:p>
      </dgm:t>
    </dgm:pt>
    <dgm:pt modelId="{0AB40C63-1EC6-4D4D-8563-F852E5739F86}" type="pres">
      <dgm:prSet presAssocID="{DE07DD5B-B2E2-4A8D-B4C4-8EE735EC145C}" presName="rootnode" presStyleCnt="0">
        <dgm:presLayoutVars>
          <dgm:chMax/>
          <dgm:chPref/>
          <dgm:dir/>
          <dgm:animLvl val="lvl"/>
        </dgm:presLayoutVars>
      </dgm:prSet>
      <dgm:spPr/>
    </dgm:pt>
    <dgm:pt modelId="{61CEA027-5252-42F5-B30B-36D7DCA26A54}" type="pres">
      <dgm:prSet presAssocID="{BCA115B3-2C76-45EA-9AB3-E291C0EB742C}" presName="composite" presStyleCnt="0"/>
      <dgm:spPr/>
    </dgm:pt>
    <dgm:pt modelId="{9B9C8C0E-9923-458E-B844-CA3B5892E39C}" type="pres">
      <dgm:prSet presAssocID="{BCA115B3-2C76-45EA-9AB3-E291C0EB742C}" presName="LShape" presStyleLbl="alignNode1" presStyleIdx="0" presStyleCnt="5"/>
      <dgm:spPr/>
    </dgm:pt>
    <dgm:pt modelId="{C00693FF-B05C-4903-9231-00310F1FE150}" type="pres">
      <dgm:prSet presAssocID="{BCA115B3-2C76-45EA-9AB3-E291C0EB742C}" presName="ParentText" presStyleLbl="revTx" presStyleIdx="0" presStyleCnt="3">
        <dgm:presLayoutVars>
          <dgm:chMax val="0"/>
          <dgm:chPref val="0"/>
          <dgm:bulletEnabled val="1"/>
        </dgm:presLayoutVars>
      </dgm:prSet>
      <dgm:spPr/>
    </dgm:pt>
    <dgm:pt modelId="{4AFFE336-36DF-44EC-A737-A33811684E91}" type="pres">
      <dgm:prSet presAssocID="{BCA115B3-2C76-45EA-9AB3-E291C0EB742C}" presName="Triangle" presStyleLbl="alignNode1" presStyleIdx="1" presStyleCnt="5"/>
      <dgm:spPr/>
    </dgm:pt>
    <dgm:pt modelId="{CF759C45-0BC5-48F0-AB66-09E33DB34088}" type="pres">
      <dgm:prSet presAssocID="{7E0C48D2-5697-4159-B30E-F3944F6969CA}" presName="sibTrans" presStyleCnt="0"/>
      <dgm:spPr/>
    </dgm:pt>
    <dgm:pt modelId="{0087C664-779F-4164-A99D-B3A552BD8E5E}" type="pres">
      <dgm:prSet presAssocID="{7E0C48D2-5697-4159-B30E-F3944F6969CA}" presName="space" presStyleCnt="0"/>
      <dgm:spPr/>
    </dgm:pt>
    <dgm:pt modelId="{CF6C906B-FC96-4D3C-B0D7-9DEE5B0D2AB3}" type="pres">
      <dgm:prSet presAssocID="{7881B619-B424-4DDC-8AAB-68EE101DA7E6}" presName="composite" presStyleCnt="0"/>
      <dgm:spPr/>
    </dgm:pt>
    <dgm:pt modelId="{A9ABD057-1E44-464E-A9B2-7AB0FC2FA252}" type="pres">
      <dgm:prSet presAssocID="{7881B619-B424-4DDC-8AAB-68EE101DA7E6}" presName="LShape" presStyleLbl="alignNode1" presStyleIdx="2" presStyleCnt="5"/>
      <dgm:spPr/>
    </dgm:pt>
    <dgm:pt modelId="{419E73D7-307B-4E37-8F2D-31F3378EC878}" type="pres">
      <dgm:prSet presAssocID="{7881B619-B424-4DDC-8AAB-68EE101DA7E6}" presName="ParentText" presStyleLbl="revTx" presStyleIdx="1" presStyleCnt="3">
        <dgm:presLayoutVars>
          <dgm:chMax val="0"/>
          <dgm:chPref val="0"/>
          <dgm:bulletEnabled val="1"/>
        </dgm:presLayoutVars>
      </dgm:prSet>
      <dgm:spPr/>
    </dgm:pt>
    <dgm:pt modelId="{787B2222-6E55-4391-91BD-539D9FA541E0}" type="pres">
      <dgm:prSet presAssocID="{7881B619-B424-4DDC-8AAB-68EE101DA7E6}" presName="Triangle" presStyleLbl="alignNode1" presStyleIdx="3" presStyleCnt="5"/>
      <dgm:spPr/>
    </dgm:pt>
    <dgm:pt modelId="{7E2DAC1A-A1E2-4CF9-A1F8-34617F56017C}" type="pres">
      <dgm:prSet presAssocID="{EFB4B505-CF11-4C7B-974D-CC7ED8E1E33E}" presName="sibTrans" presStyleCnt="0"/>
      <dgm:spPr/>
    </dgm:pt>
    <dgm:pt modelId="{7F9F743D-B3BD-48E6-91DA-50952A7440FF}" type="pres">
      <dgm:prSet presAssocID="{EFB4B505-CF11-4C7B-974D-CC7ED8E1E33E}" presName="space" presStyleCnt="0"/>
      <dgm:spPr/>
    </dgm:pt>
    <dgm:pt modelId="{0C3DFAC6-3889-4FD2-863B-B48C6F8AE607}" type="pres">
      <dgm:prSet presAssocID="{1638E49D-BC0F-4394-9188-4D41C0D0DC55}" presName="composite" presStyleCnt="0"/>
      <dgm:spPr/>
    </dgm:pt>
    <dgm:pt modelId="{085D3F9A-7398-4CA2-B7B3-19F7BD305B9E}" type="pres">
      <dgm:prSet presAssocID="{1638E49D-BC0F-4394-9188-4D41C0D0DC55}" presName="LShape" presStyleLbl="alignNode1" presStyleIdx="4" presStyleCnt="5"/>
      <dgm:spPr/>
    </dgm:pt>
    <dgm:pt modelId="{37DF905B-B066-4FE0-B10E-3C8398E51B61}" type="pres">
      <dgm:prSet presAssocID="{1638E49D-BC0F-4394-9188-4D41C0D0DC55}" presName="ParentText" presStyleLbl="revTx" presStyleIdx="2" presStyleCnt="3">
        <dgm:presLayoutVars>
          <dgm:chMax val="0"/>
          <dgm:chPref val="0"/>
          <dgm:bulletEnabled val="1"/>
        </dgm:presLayoutVars>
      </dgm:prSet>
      <dgm:spPr/>
    </dgm:pt>
  </dgm:ptLst>
  <dgm:cxnLst>
    <dgm:cxn modelId="{50B22E02-8AE2-4558-935B-8D80B8544758}" type="presOf" srcId="{BCA115B3-2C76-45EA-9AB3-E291C0EB742C}" destId="{C00693FF-B05C-4903-9231-00310F1FE150}" srcOrd="0" destOrd="0" presId="urn:microsoft.com/office/officeart/2009/3/layout/StepUpProcess"/>
    <dgm:cxn modelId="{27A0F73D-330A-4599-959D-0BD16A96875E}" srcId="{DE07DD5B-B2E2-4A8D-B4C4-8EE735EC145C}" destId="{1638E49D-BC0F-4394-9188-4D41C0D0DC55}" srcOrd="2" destOrd="0" parTransId="{7173EBC0-F0B8-4BC7-9022-42789D172BB6}" sibTransId="{D871689B-7C6D-4E88-ADA5-7ABABFC7C335}"/>
    <dgm:cxn modelId="{37A97751-F803-4B45-B85C-BCF0AA9B3C20}" type="presOf" srcId="{DE07DD5B-B2E2-4A8D-B4C4-8EE735EC145C}" destId="{0AB40C63-1EC6-4D4D-8563-F852E5739F86}" srcOrd="0" destOrd="0" presId="urn:microsoft.com/office/officeart/2009/3/layout/StepUpProcess"/>
    <dgm:cxn modelId="{3684A57F-79AC-47DD-9CB2-B37CAFC0954F}" srcId="{DE07DD5B-B2E2-4A8D-B4C4-8EE735EC145C}" destId="{7881B619-B424-4DDC-8AAB-68EE101DA7E6}" srcOrd="1" destOrd="0" parTransId="{47494321-198B-4EDB-A5D9-B675E14DDD87}" sibTransId="{EFB4B505-CF11-4C7B-974D-CC7ED8E1E33E}"/>
    <dgm:cxn modelId="{8D738798-F948-40E8-A1D8-DC4B16954DB4}" type="presOf" srcId="{7881B619-B424-4DDC-8AAB-68EE101DA7E6}" destId="{419E73D7-307B-4E37-8F2D-31F3378EC878}" srcOrd="0" destOrd="0" presId="urn:microsoft.com/office/officeart/2009/3/layout/StepUpProcess"/>
    <dgm:cxn modelId="{472098AC-6DBE-4D63-9045-89370CE5C14B}" type="presOf" srcId="{1638E49D-BC0F-4394-9188-4D41C0D0DC55}" destId="{37DF905B-B066-4FE0-B10E-3C8398E51B61}" srcOrd="0" destOrd="0" presId="urn:microsoft.com/office/officeart/2009/3/layout/StepUpProcess"/>
    <dgm:cxn modelId="{2582A6F9-662D-4D5B-98F5-BAB850044D77}" srcId="{DE07DD5B-B2E2-4A8D-B4C4-8EE735EC145C}" destId="{BCA115B3-2C76-45EA-9AB3-E291C0EB742C}" srcOrd="0" destOrd="0" parTransId="{80AB7F7E-6813-4AED-A68B-A3748868E5A7}" sibTransId="{7E0C48D2-5697-4159-B30E-F3944F6969CA}"/>
    <dgm:cxn modelId="{2C6B0010-F61F-4B09-AC9E-18DAF8EF1C08}" type="presParOf" srcId="{0AB40C63-1EC6-4D4D-8563-F852E5739F86}" destId="{61CEA027-5252-42F5-B30B-36D7DCA26A54}" srcOrd="0" destOrd="0" presId="urn:microsoft.com/office/officeart/2009/3/layout/StepUpProcess"/>
    <dgm:cxn modelId="{60D82021-A368-40B2-B9AF-113934000133}" type="presParOf" srcId="{61CEA027-5252-42F5-B30B-36D7DCA26A54}" destId="{9B9C8C0E-9923-458E-B844-CA3B5892E39C}" srcOrd="0" destOrd="0" presId="urn:microsoft.com/office/officeart/2009/3/layout/StepUpProcess"/>
    <dgm:cxn modelId="{39587191-FB8B-477D-A2B7-B893151034F9}" type="presParOf" srcId="{61CEA027-5252-42F5-B30B-36D7DCA26A54}" destId="{C00693FF-B05C-4903-9231-00310F1FE150}" srcOrd="1" destOrd="0" presId="urn:microsoft.com/office/officeart/2009/3/layout/StepUpProcess"/>
    <dgm:cxn modelId="{F8C50153-B0DC-43D1-A76A-7484172FF672}" type="presParOf" srcId="{61CEA027-5252-42F5-B30B-36D7DCA26A54}" destId="{4AFFE336-36DF-44EC-A737-A33811684E91}" srcOrd="2" destOrd="0" presId="urn:microsoft.com/office/officeart/2009/3/layout/StepUpProcess"/>
    <dgm:cxn modelId="{8D1CFB65-B687-44B3-8D02-E7F4A07B3B36}" type="presParOf" srcId="{0AB40C63-1EC6-4D4D-8563-F852E5739F86}" destId="{CF759C45-0BC5-48F0-AB66-09E33DB34088}" srcOrd="1" destOrd="0" presId="urn:microsoft.com/office/officeart/2009/3/layout/StepUpProcess"/>
    <dgm:cxn modelId="{B43428DF-6BFB-4FF0-9E6A-E80762A44B5E}" type="presParOf" srcId="{CF759C45-0BC5-48F0-AB66-09E33DB34088}" destId="{0087C664-779F-4164-A99D-B3A552BD8E5E}" srcOrd="0" destOrd="0" presId="urn:microsoft.com/office/officeart/2009/3/layout/StepUpProcess"/>
    <dgm:cxn modelId="{3D516704-BCF5-4BB1-9184-B1EACF53BC53}" type="presParOf" srcId="{0AB40C63-1EC6-4D4D-8563-F852E5739F86}" destId="{CF6C906B-FC96-4D3C-B0D7-9DEE5B0D2AB3}" srcOrd="2" destOrd="0" presId="urn:microsoft.com/office/officeart/2009/3/layout/StepUpProcess"/>
    <dgm:cxn modelId="{9C004C57-8DC2-48CE-A917-82116613B388}" type="presParOf" srcId="{CF6C906B-FC96-4D3C-B0D7-9DEE5B0D2AB3}" destId="{A9ABD057-1E44-464E-A9B2-7AB0FC2FA252}" srcOrd="0" destOrd="0" presId="urn:microsoft.com/office/officeart/2009/3/layout/StepUpProcess"/>
    <dgm:cxn modelId="{3DF67FE7-D097-467F-8CA3-92B76E481FB8}" type="presParOf" srcId="{CF6C906B-FC96-4D3C-B0D7-9DEE5B0D2AB3}" destId="{419E73D7-307B-4E37-8F2D-31F3378EC878}" srcOrd="1" destOrd="0" presId="urn:microsoft.com/office/officeart/2009/3/layout/StepUpProcess"/>
    <dgm:cxn modelId="{3792692B-D86B-42C8-8405-72A564E8EDC3}" type="presParOf" srcId="{CF6C906B-FC96-4D3C-B0D7-9DEE5B0D2AB3}" destId="{787B2222-6E55-4391-91BD-539D9FA541E0}" srcOrd="2" destOrd="0" presId="urn:microsoft.com/office/officeart/2009/3/layout/StepUpProcess"/>
    <dgm:cxn modelId="{C6077376-B201-441E-AC3D-F0AC3F6002B8}" type="presParOf" srcId="{0AB40C63-1EC6-4D4D-8563-F852E5739F86}" destId="{7E2DAC1A-A1E2-4CF9-A1F8-34617F56017C}" srcOrd="3" destOrd="0" presId="urn:microsoft.com/office/officeart/2009/3/layout/StepUpProcess"/>
    <dgm:cxn modelId="{A7F63060-5BAA-4248-B159-159ECCF19E60}" type="presParOf" srcId="{7E2DAC1A-A1E2-4CF9-A1F8-34617F56017C}" destId="{7F9F743D-B3BD-48E6-91DA-50952A7440FF}" srcOrd="0" destOrd="0" presId="urn:microsoft.com/office/officeart/2009/3/layout/StepUpProcess"/>
    <dgm:cxn modelId="{21B0FCDE-13AE-4B16-9FE3-9CA3652F724A}" type="presParOf" srcId="{0AB40C63-1EC6-4D4D-8563-F852E5739F86}" destId="{0C3DFAC6-3889-4FD2-863B-B48C6F8AE607}" srcOrd="4" destOrd="0" presId="urn:microsoft.com/office/officeart/2009/3/layout/StepUpProcess"/>
    <dgm:cxn modelId="{484A861E-847A-4B75-8251-49675CCDD667}" type="presParOf" srcId="{0C3DFAC6-3889-4FD2-863B-B48C6F8AE607}" destId="{085D3F9A-7398-4CA2-B7B3-19F7BD305B9E}" srcOrd="0" destOrd="0" presId="urn:microsoft.com/office/officeart/2009/3/layout/StepUpProcess"/>
    <dgm:cxn modelId="{80EC311E-3535-4C5A-A089-4D24115E7590}" type="presParOf" srcId="{0C3DFAC6-3889-4FD2-863B-B48C6F8AE607}" destId="{37DF905B-B066-4FE0-B10E-3C8398E51B61}" srcOrd="1" destOrd="0" presId="urn:microsoft.com/office/officeart/2009/3/layout/StepUp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C307C21-A877-4148-9855-7D7BE6CF603C}">
      <dsp:nvSpPr>
        <dsp:cNvPr id="0" name=""/>
        <dsp:cNvSpPr/>
      </dsp:nvSpPr>
      <dsp:spPr>
        <a:xfrm>
          <a:off x="486641" y="316937"/>
          <a:ext cx="6883919" cy="3868934"/>
        </a:xfrm>
        <a:prstGeom prst="swooshArrow">
          <a:avLst>
            <a:gd name="adj1" fmla="val 25000"/>
            <a:gd name="adj2" fmla="val 25000"/>
          </a:avLst>
        </a:prstGeom>
        <a:solidFill>
          <a:schemeClr val="accent2">
            <a:lumMod val="75000"/>
            <a:alpha val="45000"/>
          </a:schemeClr>
        </a:solidFill>
        <a:ln>
          <a:noFill/>
        </a:ln>
        <a:effectLst/>
      </dsp:spPr>
      <dsp:style>
        <a:lnRef idx="0">
          <a:scrgbClr r="0" g="0" b="0"/>
        </a:lnRef>
        <a:fillRef idx="1">
          <a:scrgbClr r="0" g="0" b="0"/>
        </a:fillRef>
        <a:effectRef idx="0">
          <a:scrgbClr r="0" g="0" b="0"/>
        </a:effectRef>
        <a:fontRef idx="minor"/>
      </dsp:style>
    </dsp:sp>
    <dsp:sp modelId="{09242F0C-3C76-4451-8CEB-087C65476105}">
      <dsp:nvSpPr>
        <dsp:cNvPr id="0" name=""/>
        <dsp:cNvSpPr/>
      </dsp:nvSpPr>
      <dsp:spPr>
        <a:xfrm>
          <a:off x="1241291" y="3020973"/>
          <a:ext cx="194083" cy="194083"/>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89389C7-D0E2-49D9-BFED-7BE9274BADCE}">
      <dsp:nvSpPr>
        <dsp:cNvPr id="0" name=""/>
        <dsp:cNvSpPr/>
      </dsp:nvSpPr>
      <dsp:spPr>
        <a:xfrm>
          <a:off x="1338332" y="3118015"/>
          <a:ext cx="1739287" cy="13483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41" tIns="0" rIns="0" bIns="0" numCol="1" spcCol="1270" anchor="t" anchorCtr="0">
          <a:noAutofit/>
        </a:bodyPr>
        <a:lstStyle/>
        <a:p>
          <a:pPr marL="0" lvl="0" indent="0" algn="l" defTabSz="800100">
            <a:lnSpc>
              <a:spcPct val="90000"/>
            </a:lnSpc>
            <a:spcBef>
              <a:spcPct val="0"/>
            </a:spcBef>
            <a:spcAft>
              <a:spcPct val="35000"/>
            </a:spcAft>
            <a:buNone/>
          </a:pPr>
          <a:r>
            <a:rPr lang="fr-FR" sz="1800" kern="1200" dirty="0"/>
            <a:t>1997 </a:t>
          </a:r>
          <a:r>
            <a:rPr lang="fr-FR" sz="1800" b="1" kern="1200" dirty="0"/>
            <a:t>Première version</a:t>
          </a:r>
        </a:p>
        <a:p>
          <a:pPr marL="0" lvl="0" indent="0" algn="l" defTabSz="800100">
            <a:lnSpc>
              <a:spcPct val="90000"/>
            </a:lnSpc>
            <a:spcBef>
              <a:spcPct val="0"/>
            </a:spcBef>
            <a:spcAft>
              <a:spcPct val="35000"/>
            </a:spcAft>
            <a:buNone/>
          </a:pPr>
          <a:endParaRPr lang="fr-FR" sz="1800" kern="1200" dirty="0"/>
        </a:p>
      </dsp:txBody>
      <dsp:txXfrm>
        <a:off x="1338332" y="3118015"/>
        <a:ext cx="1739287" cy="1348320"/>
      </dsp:txXfrm>
    </dsp:sp>
    <dsp:sp modelId="{AAD8E194-6112-45A5-9A37-E4F89E7F2D9E}">
      <dsp:nvSpPr>
        <dsp:cNvPr id="0" name=""/>
        <dsp:cNvSpPr/>
      </dsp:nvSpPr>
      <dsp:spPr>
        <a:xfrm>
          <a:off x="2954451" y="1752898"/>
          <a:ext cx="350843" cy="350843"/>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485F7CD-6D6A-4D60-AD61-074E16054A51}">
      <dsp:nvSpPr>
        <dsp:cNvPr id="0" name=""/>
        <dsp:cNvSpPr/>
      </dsp:nvSpPr>
      <dsp:spPr>
        <a:xfrm>
          <a:off x="3129873" y="1928320"/>
          <a:ext cx="1791540" cy="25380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5905" tIns="0" rIns="0" bIns="0" numCol="1" spcCol="1270" anchor="t" anchorCtr="0">
          <a:noAutofit/>
        </a:bodyPr>
        <a:lstStyle/>
        <a:p>
          <a:pPr marL="0" lvl="0" indent="0" algn="l" defTabSz="800100">
            <a:lnSpc>
              <a:spcPct val="90000"/>
            </a:lnSpc>
            <a:spcBef>
              <a:spcPct val="0"/>
            </a:spcBef>
            <a:spcAft>
              <a:spcPct val="35000"/>
            </a:spcAft>
            <a:buNone/>
          </a:pPr>
          <a:r>
            <a:rPr lang="fr-FR" sz="1800" kern="1200" dirty="0"/>
            <a:t>2011 Edition </a:t>
          </a:r>
          <a:r>
            <a:rPr lang="fr-FR" sz="1800" b="1" kern="1200" dirty="0"/>
            <a:t>5.1</a:t>
          </a:r>
        </a:p>
        <a:p>
          <a:pPr marL="0" lvl="0" indent="0" algn="l" defTabSz="800100">
            <a:lnSpc>
              <a:spcPct val="90000"/>
            </a:lnSpc>
            <a:spcBef>
              <a:spcPct val="0"/>
            </a:spcBef>
            <a:spcAft>
              <a:spcPct val="35000"/>
            </a:spcAft>
            <a:buNone/>
          </a:pPr>
          <a:r>
            <a:rPr lang="fr-FR" sz="1800" kern="1200" dirty="0"/>
            <a:t>Changement majeur</a:t>
          </a:r>
        </a:p>
      </dsp:txBody>
      <dsp:txXfrm>
        <a:off x="3129873" y="1928320"/>
        <a:ext cx="1791540" cy="2538015"/>
      </dsp:txXfrm>
    </dsp:sp>
    <dsp:sp modelId="{E719399C-BD2F-4310-B8C3-FDDD1C7A176D}">
      <dsp:nvSpPr>
        <dsp:cNvPr id="0" name=""/>
        <dsp:cNvSpPr/>
      </dsp:nvSpPr>
      <dsp:spPr>
        <a:xfrm>
          <a:off x="5014723" y="981229"/>
          <a:ext cx="485208" cy="485208"/>
        </a:xfrm>
        <a:prstGeom prst="ellipse">
          <a:avLst/>
        </a:prstGeom>
        <a:blipFill rotWithShape="0">
          <a:blip xmlns:r="http://schemas.openxmlformats.org/officeDocument/2006/relationships" r:embed="rId1"/>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509ECB4-4E29-4DDE-AB7E-03A73B690358}">
      <dsp:nvSpPr>
        <dsp:cNvPr id="0" name=""/>
        <dsp:cNvSpPr/>
      </dsp:nvSpPr>
      <dsp:spPr>
        <a:xfrm>
          <a:off x="5257327" y="1223834"/>
          <a:ext cx="1791540" cy="32425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7102" tIns="0" rIns="0" bIns="0" numCol="1" spcCol="1270" anchor="t" anchorCtr="0">
          <a:noAutofit/>
        </a:bodyPr>
        <a:lstStyle/>
        <a:p>
          <a:pPr marL="0" lvl="0" indent="0" algn="l" defTabSz="800100">
            <a:lnSpc>
              <a:spcPct val="90000"/>
            </a:lnSpc>
            <a:spcBef>
              <a:spcPct val="0"/>
            </a:spcBef>
            <a:spcAft>
              <a:spcPct val="35000"/>
            </a:spcAft>
            <a:buNone/>
          </a:pPr>
          <a:r>
            <a:rPr lang="fr-FR" sz="1800" kern="1200" dirty="0"/>
            <a:t>Juin 2015 </a:t>
          </a:r>
          <a:r>
            <a:rPr lang="fr-FR" sz="1800" b="1" kern="1200" dirty="0"/>
            <a:t>ES6</a:t>
          </a:r>
        </a:p>
      </dsp:txBody>
      <dsp:txXfrm>
        <a:off x="5257327" y="1223834"/>
        <a:ext cx="1791540" cy="324250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CCF1FA2-02FB-41C3-BDDA-E54B2D14F63C}">
      <dsp:nvSpPr>
        <dsp:cNvPr id="0" name=""/>
        <dsp:cNvSpPr/>
      </dsp:nvSpPr>
      <dsp:spPr>
        <a:xfrm>
          <a:off x="734034" y="601098"/>
          <a:ext cx="6862512" cy="3546504"/>
        </a:xfrm>
        <a:prstGeom prst="rect">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9B4A26E-7DD0-4FA6-B61E-24F991F1F849}">
      <dsp:nvSpPr>
        <dsp:cNvPr id="0" name=""/>
        <dsp:cNvSpPr/>
      </dsp:nvSpPr>
      <dsp:spPr>
        <a:xfrm>
          <a:off x="939121" y="1015866"/>
          <a:ext cx="3186730" cy="30339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290" tIns="34290" rIns="34290" bIns="34290" numCol="1" spcCol="1270" anchor="t" anchorCtr="0">
          <a:noAutofit/>
        </a:bodyPr>
        <a:lstStyle/>
        <a:p>
          <a:pPr marL="0" lvl="0" indent="0" algn="l" defTabSz="800100">
            <a:lnSpc>
              <a:spcPct val="90000"/>
            </a:lnSpc>
            <a:spcBef>
              <a:spcPct val="0"/>
            </a:spcBef>
            <a:spcAft>
              <a:spcPct val="35000"/>
            </a:spcAft>
            <a:buFont typeface="Arial" panose="020B0604020202020204" pitchFamily="34" charset="0"/>
            <a:buNone/>
          </a:pPr>
          <a:r>
            <a:rPr lang="fr-FR" sz="1800" kern="1200" dirty="0">
              <a:solidFill>
                <a:schemeClr val="bg1"/>
              </a:solidFill>
            </a:rPr>
            <a:t>Application interactive et dynamique</a:t>
          </a:r>
        </a:p>
        <a:p>
          <a:pPr marL="0" lvl="0" indent="0" algn="l" defTabSz="800100">
            <a:lnSpc>
              <a:spcPct val="90000"/>
            </a:lnSpc>
            <a:spcBef>
              <a:spcPct val="0"/>
            </a:spcBef>
            <a:spcAft>
              <a:spcPct val="35000"/>
            </a:spcAft>
            <a:buFont typeface="Arial" panose="020B0604020202020204" pitchFamily="34" charset="0"/>
            <a:buNone/>
          </a:pPr>
          <a:endParaRPr lang="fr-FR" sz="1800" kern="1200" dirty="0">
            <a:solidFill>
              <a:schemeClr val="bg1"/>
            </a:solidFill>
          </a:endParaRPr>
        </a:p>
        <a:p>
          <a:pPr marL="0" lvl="0" indent="0" algn="l" defTabSz="800100">
            <a:lnSpc>
              <a:spcPct val="90000"/>
            </a:lnSpc>
            <a:spcBef>
              <a:spcPct val="0"/>
            </a:spcBef>
            <a:spcAft>
              <a:spcPct val="35000"/>
            </a:spcAft>
            <a:buFont typeface="Arial" panose="020B0604020202020204" pitchFamily="34" charset="0"/>
            <a:buNone/>
          </a:pPr>
          <a:r>
            <a:rPr lang="fr-FR" sz="1800" kern="1200" dirty="0">
              <a:solidFill>
                <a:schemeClr val="bg1"/>
              </a:solidFill>
            </a:rPr>
            <a:t>Une fois JS chargé tout est exécuté coté server. </a:t>
          </a:r>
        </a:p>
        <a:p>
          <a:pPr marL="0" lvl="0" indent="0" algn="l" defTabSz="800100">
            <a:lnSpc>
              <a:spcPct val="90000"/>
            </a:lnSpc>
            <a:spcBef>
              <a:spcPct val="0"/>
            </a:spcBef>
            <a:spcAft>
              <a:spcPct val="35000"/>
            </a:spcAft>
            <a:buFont typeface="Arial" panose="020B0604020202020204" pitchFamily="34" charset="0"/>
            <a:buNone/>
          </a:pPr>
          <a:endParaRPr lang="fr-FR" sz="1800" kern="1200" dirty="0">
            <a:solidFill>
              <a:schemeClr val="bg1"/>
            </a:solidFill>
          </a:endParaRPr>
        </a:p>
        <a:p>
          <a:pPr marL="0" lvl="0" indent="0" algn="l" defTabSz="800100">
            <a:lnSpc>
              <a:spcPct val="90000"/>
            </a:lnSpc>
            <a:spcBef>
              <a:spcPct val="0"/>
            </a:spcBef>
            <a:spcAft>
              <a:spcPct val="35000"/>
            </a:spcAft>
            <a:buFont typeface="Arial" panose="020B0604020202020204" pitchFamily="34" charset="0"/>
            <a:buNone/>
          </a:pPr>
          <a:r>
            <a:rPr lang="fr-FR" sz="1800" kern="1200" dirty="0">
              <a:solidFill>
                <a:schemeClr val="bg1"/>
              </a:solidFill>
            </a:rPr>
            <a:t>Il n’y a plus de chargement de contenu à chaque chargement de page</a:t>
          </a:r>
          <a:endParaRPr lang="fr-FR" sz="1800" kern="1200" dirty="0"/>
        </a:p>
      </dsp:txBody>
      <dsp:txXfrm>
        <a:off x="939121" y="1015866"/>
        <a:ext cx="3186730" cy="3033991"/>
      </dsp:txXfrm>
    </dsp:sp>
    <dsp:sp modelId="{09DF20AA-887D-4AB4-8DC8-E5E92B877636}">
      <dsp:nvSpPr>
        <dsp:cNvPr id="0" name=""/>
        <dsp:cNvSpPr/>
      </dsp:nvSpPr>
      <dsp:spPr>
        <a:xfrm>
          <a:off x="4332406" y="957977"/>
          <a:ext cx="3186730" cy="30339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290" tIns="34290" rIns="34290" bIns="34290" numCol="1" spcCol="1270" anchor="t" anchorCtr="0">
          <a:noAutofit/>
        </a:bodyPr>
        <a:lstStyle/>
        <a:p>
          <a:pPr marL="0" lvl="0" indent="0" algn="l" defTabSz="800100">
            <a:lnSpc>
              <a:spcPct val="90000"/>
            </a:lnSpc>
            <a:spcBef>
              <a:spcPct val="0"/>
            </a:spcBef>
            <a:spcAft>
              <a:spcPct val="35000"/>
            </a:spcAft>
            <a:buNone/>
          </a:pPr>
          <a:r>
            <a:rPr lang="fr-FR" sz="1800" kern="1200" dirty="0">
              <a:solidFill>
                <a:prstClr val="white"/>
              </a:solidFill>
              <a:latin typeface="Calibri" panose="020F0502020204030204"/>
              <a:ea typeface="+mn-ea"/>
              <a:cs typeface="+mn-cs"/>
            </a:rPr>
            <a:t>Optimisation compliquée du référencement ou SEO (</a:t>
          </a:r>
          <a:r>
            <a:rPr lang="fr-FR" sz="1800" b="1" kern="1200" dirty="0" err="1">
              <a:solidFill>
                <a:prstClr val="white"/>
              </a:solidFill>
              <a:latin typeface="Calibri" panose="020F0502020204030204"/>
              <a:ea typeface="+mn-ea"/>
              <a:cs typeface="+mn-cs"/>
            </a:rPr>
            <a:t>S</a:t>
          </a:r>
          <a:r>
            <a:rPr lang="fr-FR" sz="1800" kern="1200" dirty="0" err="1">
              <a:solidFill>
                <a:prstClr val="white"/>
              </a:solidFill>
              <a:latin typeface="Calibri" panose="020F0502020204030204"/>
              <a:ea typeface="+mn-ea"/>
              <a:cs typeface="+mn-cs"/>
            </a:rPr>
            <a:t>earch</a:t>
          </a:r>
          <a:r>
            <a:rPr lang="fr-FR" sz="1800" kern="1200" dirty="0">
              <a:solidFill>
                <a:prstClr val="white"/>
              </a:solidFill>
              <a:latin typeface="Calibri" panose="020F0502020204030204"/>
              <a:ea typeface="+mn-ea"/>
              <a:cs typeface="+mn-cs"/>
            </a:rPr>
            <a:t> </a:t>
          </a:r>
          <a:r>
            <a:rPr lang="fr-FR" sz="1800" b="1" kern="1200" dirty="0">
              <a:solidFill>
                <a:prstClr val="white"/>
              </a:solidFill>
              <a:latin typeface="Calibri" panose="020F0502020204030204"/>
              <a:ea typeface="+mn-ea"/>
              <a:cs typeface="+mn-cs"/>
            </a:rPr>
            <a:t>E</a:t>
          </a:r>
          <a:r>
            <a:rPr lang="fr-FR" sz="1800" kern="1200" dirty="0">
              <a:solidFill>
                <a:prstClr val="white"/>
              </a:solidFill>
              <a:latin typeface="Calibri" panose="020F0502020204030204"/>
              <a:ea typeface="+mn-ea"/>
              <a:cs typeface="+mn-cs"/>
            </a:rPr>
            <a:t>ngine </a:t>
          </a:r>
          <a:r>
            <a:rPr lang="fr-FR" sz="1800" b="1" kern="1200" dirty="0" err="1">
              <a:solidFill>
                <a:prstClr val="white"/>
              </a:solidFill>
              <a:latin typeface="Calibri" panose="020F0502020204030204"/>
              <a:ea typeface="+mn-ea"/>
              <a:cs typeface="+mn-cs"/>
            </a:rPr>
            <a:t>O</a:t>
          </a:r>
          <a:r>
            <a:rPr lang="fr-FR" sz="1800" kern="1200" dirty="0" err="1">
              <a:solidFill>
                <a:prstClr val="white"/>
              </a:solidFill>
              <a:latin typeface="Calibri" panose="020F0502020204030204"/>
              <a:ea typeface="+mn-ea"/>
              <a:cs typeface="+mn-cs"/>
            </a:rPr>
            <a:t>ptimization</a:t>
          </a:r>
          <a:r>
            <a:rPr lang="fr-FR" sz="1800" kern="1200" dirty="0">
              <a:solidFill>
                <a:prstClr val="white"/>
              </a:solidFill>
              <a:latin typeface="Calibri" panose="020F0502020204030204"/>
              <a:ea typeface="+mn-ea"/>
              <a:cs typeface="+mn-cs"/>
            </a:rPr>
            <a:t>)</a:t>
          </a:r>
        </a:p>
        <a:p>
          <a:pPr marL="0" lvl="0" indent="0" algn="l" defTabSz="800100">
            <a:lnSpc>
              <a:spcPct val="90000"/>
            </a:lnSpc>
            <a:spcBef>
              <a:spcPct val="0"/>
            </a:spcBef>
            <a:spcAft>
              <a:spcPct val="35000"/>
            </a:spcAft>
            <a:buNone/>
          </a:pPr>
          <a:endParaRPr lang="fr-FR" sz="1800" kern="1200" dirty="0">
            <a:solidFill>
              <a:prstClr val="white"/>
            </a:solidFill>
            <a:latin typeface="Calibri" panose="020F0502020204030204"/>
            <a:ea typeface="+mn-ea"/>
            <a:cs typeface="+mn-cs"/>
          </a:endParaRPr>
        </a:p>
        <a:p>
          <a:pPr marL="0" lvl="0" indent="0" algn="l" defTabSz="800100">
            <a:lnSpc>
              <a:spcPct val="90000"/>
            </a:lnSpc>
            <a:spcBef>
              <a:spcPct val="0"/>
            </a:spcBef>
            <a:spcAft>
              <a:spcPct val="35000"/>
            </a:spcAft>
            <a:buNone/>
          </a:pPr>
          <a:r>
            <a:rPr lang="fr-FR" sz="1800" kern="1200" dirty="0">
              <a:solidFill>
                <a:prstClr val="white"/>
              </a:solidFill>
              <a:latin typeface="Calibri" panose="020F0502020204030204"/>
              <a:ea typeface="+mn-ea"/>
              <a:cs typeface="+mn-cs"/>
            </a:rPr>
            <a:t>Temps de rechargement </a:t>
          </a:r>
          <a:r>
            <a:rPr lang="fr-FR" sz="1800" kern="1200" dirty="0" err="1">
              <a:solidFill>
                <a:prstClr val="white"/>
              </a:solidFill>
              <a:latin typeface="Calibri" panose="020F0502020204030204"/>
              <a:ea typeface="+mn-ea"/>
              <a:cs typeface="+mn-cs"/>
            </a:rPr>
            <a:t>intiale</a:t>
          </a:r>
          <a:r>
            <a:rPr lang="fr-FR" sz="1800" kern="1200" dirty="0">
              <a:solidFill>
                <a:prstClr val="white"/>
              </a:solidFill>
              <a:latin typeface="Calibri" panose="020F0502020204030204"/>
              <a:ea typeface="+mn-ea"/>
              <a:cs typeface="+mn-cs"/>
            </a:rPr>
            <a:t> plus élevé</a:t>
          </a:r>
        </a:p>
        <a:p>
          <a:pPr marL="0" lvl="0" indent="0" algn="l" defTabSz="800100">
            <a:lnSpc>
              <a:spcPct val="90000"/>
            </a:lnSpc>
            <a:spcBef>
              <a:spcPct val="0"/>
            </a:spcBef>
            <a:spcAft>
              <a:spcPct val="35000"/>
            </a:spcAft>
            <a:buNone/>
          </a:pPr>
          <a:endParaRPr lang="fr-FR" sz="1800" kern="1200" dirty="0">
            <a:solidFill>
              <a:prstClr val="white"/>
            </a:solidFill>
            <a:latin typeface="Calibri" panose="020F0502020204030204"/>
            <a:ea typeface="+mn-ea"/>
            <a:cs typeface="+mn-cs"/>
          </a:endParaRPr>
        </a:p>
      </dsp:txBody>
      <dsp:txXfrm>
        <a:off x="4332406" y="957977"/>
        <a:ext cx="3186730" cy="3033991"/>
      </dsp:txXfrm>
    </dsp:sp>
    <dsp:sp modelId="{7875B897-9B44-4C13-9C4D-C201E4085887}">
      <dsp:nvSpPr>
        <dsp:cNvPr id="0" name=""/>
        <dsp:cNvSpPr/>
      </dsp:nvSpPr>
      <dsp:spPr>
        <a:xfrm>
          <a:off x="356796" y="177402"/>
          <a:ext cx="675597" cy="768874"/>
        </a:xfrm>
        <a:prstGeom prst="plus">
          <a:avLst>
            <a:gd name="adj" fmla="val 3281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5B4D217-FF21-40B0-A28A-4C0BC758AD3B}">
      <dsp:nvSpPr>
        <dsp:cNvPr id="0" name=""/>
        <dsp:cNvSpPr/>
      </dsp:nvSpPr>
      <dsp:spPr>
        <a:xfrm>
          <a:off x="6880580" y="423435"/>
          <a:ext cx="800897" cy="332835"/>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49581E1-5A64-4179-8CEB-CC39AFFF1EA7}">
      <dsp:nvSpPr>
        <dsp:cNvPr id="0" name=""/>
        <dsp:cNvSpPr/>
      </dsp:nvSpPr>
      <dsp:spPr>
        <a:xfrm>
          <a:off x="4165291" y="1022353"/>
          <a:ext cx="788" cy="2897754"/>
        </a:xfrm>
        <a:prstGeom prst="line">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CCF1FA2-02FB-41C3-BDDA-E54B2D14F63C}">
      <dsp:nvSpPr>
        <dsp:cNvPr id="0" name=""/>
        <dsp:cNvSpPr/>
      </dsp:nvSpPr>
      <dsp:spPr>
        <a:xfrm>
          <a:off x="748682" y="394562"/>
          <a:ext cx="4504569" cy="2327934"/>
        </a:xfrm>
        <a:prstGeom prst="rect">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9B4A26E-7DD0-4FA6-B61E-24F991F1F849}">
      <dsp:nvSpPr>
        <dsp:cNvPr id="0" name=""/>
        <dsp:cNvSpPr/>
      </dsp:nvSpPr>
      <dsp:spPr>
        <a:xfrm>
          <a:off x="883302" y="666816"/>
          <a:ext cx="2091777" cy="19915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ctr" defTabSz="889000">
            <a:lnSpc>
              <a:spcPct val="90000"/>
            </a:lnSpc>
            <a:spcBef>
              <a:spcPct val="0"/>
            </a:spcBef>
            <a:spcAft>
              <a:spcPct val="35000"/>
            </a:spcAft>
            <a:buFont typeface="Arial" panose="020B0604020202020204" pitchFamily="34" charset="0"/>
            <a:buNone/>
          </a:pPr>
          <a:endParaRPr lang="fr-FR" sz="2000" kern="1200" dirty="0">
            <a:solidFill>
              <a:schemeClr val="bg1"/>
            </a:solidFill>
          </a:endParaRPr>
        </a:p>
        <a:p>
          <a:pPr marL="0" lvl="0" indent="0" algn="ctr" defTabSz="889000">
            <a:lnSpc>
              <a:spcPct val="90000"/>
            </a:lnSpc>
            <a:spcBef>
              <a:spcPct val="0"/>
            </a:spcBef>
            <a:spcAft>
              <a:spcPct val="35000"/>
            </a:spcAft>
            <a:buFont typeface="Arial" panose="020B0604020202020204" pitchFamily="34" charset="0"/>
            <a:buNone/>
          </a:pPr>
          <a:endParaRPr lang="fr-FR" sz="2000" kern="1200" dirty="0">
            <a:solidFill>
              <a:schemeClr val="bg1"/>
            </a:solidFill>
          </a:endParaRPr>
        </a:p>
        <a:p>
          <a:pPr marL="0" lvl="0" indent="0" algn="ctr" defTabSz="889000">
            <a:lnSpc>
              <a:spcPct val="90000"/>
            </a:lnSpc>
            <a:spcBef>
              <a:spcPct val="0"/>
            </a:spcBef>
            <a:spcAft>
              <a:spcPct val="35000"/>
            </a:spcAft>
            <a:buFont typeface="Arial" panose="020B0604020202020204" pitchFamily="34" charset="0"/>
            <a:buNone/>
          </a:pPr>
          <a:r>
            <a:rPr lang="fr-FR" sz="2000" kern="1200" dirty="0">
              <a:solidFill>
                <a:schemeClr val="bg1"/>
              </a:solidFill>
            </a:rPr>
            <a:t>Facile et assisté</a:t>
          </a:r>
          <a:endParaRPr lang="fr-FR" sz="2000" kern="1200" dirty="0"/>
        </a:p>
      </dsp:txBody>
      <dsp:txXfrm>
        <a:off x="883302" y="666816"/>
        <a:ext cx="2091777" cy="1991519"/>
      </dsp:txXfrm>
    </dsp:sp>
    <dsp:sp modelId="{09DF20AA-887D-4AB4-8DC8-E5E92B877636}">
      <dsp:nvSpPr>
        <dsp:cNvPr id="0" name=""/>
        <dsp:cNvSpPr/>
      </dsp:nvSpPr>
      <dsp:spPr>
        <a:xfrm>
          <a:off x="3110662" y="628818"/>
          <a:ext cx="2091777" cy="19915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ctr" defTabSz="889000">
            <a:lnSpc>
              <a:spcPct val="90000"/>
            </a:lnSpc>
            <a:spcBef>
              <a:spcPct val="0"/>
            </a:spcBef>
            <a:spcAft>
              <a:spcPct val="35000"/>
            </a:spcAft>
            <a:buNone/>
          </a:pPr>
          <a:endParaRPr lang="fr-FR" sz="2000" kern="1200" dirty="0">
            <a:solidFill>
              <a:prstClr val="white"/>
            </a:solidFill>
            <a:latin typeface="Calibri" panose="020F0502020204030204"/>
            <a:ea typeface="+mn-ea"/>
            <a:cs typeface="+mn-cs"/>
          </a:endParaRPr>
        </a:p>
        <a:p>
          <a:pPr marL="0" lvl="0" indent="0" algn="ctr" defTabSz="889000">
            <a:lnSpc>
              <a:spcPct val="90000"/>
            </a:lnSpc>
            <a:spcBef>
              <a:spcPct val="0"/>
            </a:spcBef>
            <a:spcAft>
              <a:spcPct val="35000"/>
            </a:spcAft>
            <a:buNone/>
          </a:pPr>
          <a:endParaRPr lang="fr-FR" sz="2000" kern="1200" dirty="0">
            <a:solidFill>
              <a:prstClr val="white"/>
            </a:solidFill>
            <a:latin typeface="Calibri" panose="020F0502020204030204"/>
            <a:ea typeface="+mn-ea"/>
            <a:cs typeface="+mn-cs"/>
          </a:endParaRPr>
        </a:p>
        <a:p>
          <a:pPr marL="0" lvl="0" indent="0" algn="ctr" defTabSz="889000">
            <a:lnSpc>
              <a:spcPct val="90000"/>
            </a:lnSpc>
            <a:spcBef>
              <a:spcPct val="0"/>
            </a:spcBef>
            <a:spcAft>
              <a:spcPct val="35000"/>
            </a:spcAft>
            <a:buNone/>
          </a:pPr>
          <a:r>
            <a:rPr lang="fr-FR" sz="2000" kern="1200" dirty="0">
              <a:solidFill>
                <a:prstClr val="white"/>
              </a:solidFill>
              <a:latin typeface="Calibri" panose="020F0502020204030204"/>
              <a:ea typeface="+mn-ea"/>
              <a:cs typeface="+mn-cs"/>
            </a:rPr>
            <a:t>Ignorance de la conception</a:t>
          </a:r>
        </a:p>
      </dsp:txBody>
      <dsp:txXfrm>
        <a:off x="3110662" y="628818"/>
        <a:ext cx="2091777" cy="1991519"/>
      </dsp:txXfrm>
    </dsp:sp>
    <dsp:sp modelId="{7875B897-9B44-4C13-9C4D-C201E4085887}">
      <dsp:nvSpPr>
        <dsp:cNvPr id="0" name=""/>
        <dsp:cNvSpPr/>
      </dsp:nvSpPr>
      <dsp:spPr>
        <a:xfrm>
          <a:off x="501062" y="116447"/>
          <a:ext cx="443463" cy="504690"/>
        </a:xfrm>
        <a:prstGeom prst="plus">
          <a:avLst>
            <a:gd name="adj" fmla="val 3281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5B4D217-FF21-40B0-A28A-4C0BC758AD3B}">
      <dsp:nvSpPr>
        <dsp:cNvPr id="0" name=""/>
        <dsp:cNvSpPr/>
      </dsp:nvSpPr>
      <dsp:spPr>
        <a:xfrm>
          <a:off x="4783290" y="277944"/>
          <a:ext cx="525711" cy="218473"/>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49581E1-5A64-4179-8CEB-CC39AFFF1EA7}">
      <dsp:nvSpPr>
        <dsp:cNvPr id="0" name=""/>
        <dsp:cNvSpPr/>
      </dsp:nvSpPr>
      <dsp:spPr>
        <a:xfrm>
          <a:off x="3000967" y="671075"/>
          <a:ext cx="517" cy="1902092"/>
        </a:xfrm>
        <a:prstGeom prst="line">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B9C8C0E-9923-458E-B844-CA3B5892E39C}">
      <dsp:nvSpPr>
        <dsp:cNvPr id="0" name=""/>
        <dsp:cNvSpPr/>
      </dsp:nvSpPr>
      <dsp:spPr>
        <a:xfrm rot="5400000">
          <a:off x="381637" y="1502906"/>
          <a:ext cx="1143070" cy="1902043"/>
        </a:xfrm>
        <a:prstGeom prst="corner">
          <a:avLst>
            <a:gd name="adj1" fmla="val 16120"/>
            <a:gd name="adj2" fmla="val 16110"/>
          </a:avLst>
        </a:prstGeom>
        <a:solidFill>
          <a:schemeClr val="accent2">
            <a:shade val="80000"/>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00693FF-B05C-4903-9231-00310F1FE150}">
      <dsp:nvSpPr>
        <dsp:cNvPr id="0" name=""/>
        <dsp:cNvSpPr/>
      </dsp:nvSpPr>
      <dsp:spPr>
        <a:xfrm>
          <a:off x="190830" y="2071207"/>
          <a:ext cx="1717175" cy="15052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l" defTabSz="1066800">
            <a:lnSpc>
              <a:spcPct val="90000"/>
            </a:lnSpc>
            <a:spcBef>
              <a:spcPct val="0"/>
            </a:spcBef>
            <a:spcAft>
              <a:spcPct val="35000"/>
            </a:spcAft>
            <a:buNone/>
          </a:pPr>
          <a:r>
            <a:rPr lang="fr-FR" sz="2400" kern="1200" dirty="0" err="1"/>
            <a:t>Initialization</a:t>
          </a:r>
          <a:endParaRPr lang="fr-FR" sz="2400" kern="1200" dirty="0"/>
        </a:p>
      </dsp:txBody>
      <dsp:txXfrm>
        <a:off x="190830" y="2071207"/>
        <a:ext cx="1717175" cy="1505205"/>
      </dsp:txXfrm>
    </dsp:sp>
    <dsp:sp modelId="{4AFFE336-36DF-44EC-A737-A33811684E91}">
      <dsp:nvSpPr>
        <dsp:cNvPr id="0" name=""/>
        <dsp:cNvSpPr/>
      </dsp:nvSpPr>
      <dsp:spPr>
        <a:xfrm>
          <a:off x="1584010" y="1362876"/>
          <a:ext cx="323995" cy="323995"/>
        </a:xfrm>
        <a:prstGeom prst="triangle">
          <a:avLst>
            <a:gd name="adj" fmla="val 100000"/>
          </a:avLst>
        </a:prstGeom>
        <a:solidFill>
          <a:schemeClr val="accent2">
            <a:shade val="80000"/>
            <a:hueOff val="-120354"/>
            <a:satOff val="2542"/>
            <a:lumOff val="6770"/>
            <a:alphaOff val="0"/>
          </a:schemeClr>
        </a:solidFill>
        <a:ln w="12700" cap="flat" cmpd="sng" algn="ctr">
          <a:solidFill>
            <a:schemeClr val="accent2">
              <a:shade val="80000"/>
              <a:hueOff val="-120354"/>
              <a:satOff val="2542"/>
              <a:lumOff val="677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9ABD057-1E44-464E-A9B2-7AB0FC2FA252}">
      <dsp:nvSpPr>
        <dsp:cNvPr id="0" name=""/>
        <dsp:cNvSpPr/>
      </dsp:nvSpPr>
      <dsp:spPr>
        <a:xfrm rot="5400000">
          <a:off x="2483795" y="982725"/>
          <a:ext cx="1143070" cy="1902043"/>
        </a:xfrm>
        <a:prstGeom prst="corner">
          <a:avLst>
            <a:gd name="adj1" fmla="val 16120"/>
            <a:gd name="adj2" fmla="val 16110"/>
          </a:avLst>
        </a:prstGeom>
        <a:solidFill>
          <a:schemeClr val="accent2">
            <a:shade val="80000"/>
            <a:hueOff val="-240708"/>
            <a:satOff val="5083"/>
            <a:lumOff val="13541"/>
            <a:alphaOff val="0"/>
          </a:schemeClr>
        </a:solidFill>
        <a:ln w="12700" cap="flat" cmpd="sng" algn="ctr">
          <a:solidFill>
            <a:schemeClr val="accent2">
              <a:shade val="80000"/>
              <a:hueOff val="-240708"/>
              <a:satOff val="5083"/>
              <a:lumOff val="13541"/>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19E73D7-307B-4E37-8F2D-31F3378EC878}">
      <dsp:nvSpPr>
        <dsp:cNvPr id="0" name=""/>
        <dsp:cNvSpPr/>
      </dsp:nvSpPr>
      <dsp:spPr>
        <a:xfrm>
          <a:off x="2292988" y="1551026"/>
          <a:ext cx="1717175" cy="15052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l" defTabSz="1066800">
            <a:lnSpc>
              <a:spcPct val="90000"/>
            </a:lnSpc>
            <a:spcBef>
              <a:spcPct val="0"/>
            </a:spcBef>
            <a:spcAft>
              <a:spcPct val="35000"/>
            </a:spcAft>
            <a:buNone/>
          </a:pPr>
          <a:r>
            <a:rPr lang="fr-FR" sz="2400" kern="1200" dirty="0" err="1"/>
            <a:t>Mounting</a:t>
          </a:r>
          <a:endParaRPr lang="fr-FR" sz="2400" kern="1200" dirty="0"/>
        </a:p>
      </dsp:txBody>
      <dsp:txXfrm>
        <a:off x="2292988" y="1551026"/>
        <a:ext cx="1717175" cy="1505205"/>
      </dsp:txXfrm>
    </dsp:sp>
    <dsp:sp modelId="{787B2222-6E55-4391-91BD-539D9FA541E0}">
      <dsp:nvSpPr>
        <dsp:cNvPr id="0" name=""/>
        <dsp:cNvSpPr/>
      </dsp:nvSpPr>
      <dsp:spPr>
        <a:xfrm>
          <a:off x="3686168" y="842695"/>
          <a:ext cx="323995" cy="323995"/>
        </a:xfrm>
        <a:prstGeom prst="triangle">
          <a:avLst>
            <a:gd name="adj" fmla="val 100000"/>
          </a:avLst>
        </a:prstGeom>
        <a:solidFill>
          <a:schemeClr val="accent2">
            <a:shade val="80000"/>
            <a:hueOff val="-361061"/>
            <a:satOff val="7625"/>
            <a:lumOff val="20311"/>
            <a:alphaOff val="0"/>
          </a:schemeClr>
        </a:solidFill>
        <a:ln w="12700" cap="flat" cmpd="sng" algn="ctr">
          <a:solidFill>
            <a:schemeClr val="accent2">
              <a:shade val="80000"/>
              <a:hueOff val="-361061"/>
              <a:satOff val="7625"/>
              <a:lumOff val="20311"/>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85D3F9A-7398-4CA2-B7B3-19F7BD305B9E}">
      <dsp:nvSpPr>
        <dsp:cNvPr id="0" name=""/>
        <dsp:cNvSpPr/>
      </dsp:nvSpPr>
      <dsp:spPr>
        <a:xfrm rot="5400000">
          <a:off x="4585953" y="462544"/>
          <a:ext cx="1143070" cy="1902043"/>
        </a:xfrm>
        <a:prstGeom prst="corner">
          <a:avLst>
            <a:gd name="adj1" fmla="val 16120"/>
            <a:gd name="adj2" fmla="val 16110"/>
          </a:avLst>
        </a:prstGeom>
        <a:solidFill>
          <a:schemeClr val="accent2">
            <a:shade val="80000"/>
            <a:hueOff val="-481415"/>
            <a:satOff val="10166"/>
            <a:lumOff val="27081"/>
            <a:alphaOff val="0"/>
          </a:schemeClr>
        </a:solidFill>
        <a:ln w="12700" cap="flat" cmpd="sng" algn="ctr">
          <a:solidFill>
            <a:schemeClr val="accent2">
              <a:shade val="80000"/>
              <a:hueOff val="-481415"/>
              <a:satOff val="10166"/>
              <a:lumOff val="27081"/>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7DF905B-B066-4FE0-B10E-3C8398E51B61}">
      <dsp:nvSpPr>
        <dsp:cNvPr id="0" name=""/>
        <dsp:cNvSpPr/>
      </dsp:nvSpPr>
      <dsp:spPr>
        <a:xfrm>
          <a:off x="4395146" y="1030845"/>
          <a:ext cx="1717175" cy="15052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l" defTabSz="1066800">
            <a:lnSpc>
              <a:spcPct val="90000"/>
            </a:lnSpc>
            <a:spcBef>
              <a:spcPct val="0"/>
            </a:spcBef>
            <a:spcAft>
              <a:spcPct val="35000"/>
            </a:spcAft>
            <a:buNone/>
          </a:pPr>
          <a:r>
            <a:rPr lang="fr-FR" sz="2400" kern="1200" dirty="0" err="1"/>
            <a:t>Updation</a:t>
          </a:r>
          <a:endParaRPr lang="fr-FR" sz="2400" kern="1200" dirty="0"/>
        </a:p>
      </dsp:txBody>
      <dsp:txXfrm>
        <a:off x="4395146" y="1030845"/>
        <a:ext cx="1717175" cy="1505205"/>
      </dsp:txXfrm>
    </dsp:sp>
  </dsp:spTree>
</dsp:drawing>
</file>

<file path=ppt/diagrams/layout1.xml><?xml version="1.0" encoding="utf-8"?>
<dgm:layoutDef xmlns:dgm="http://schemas.openxmlformats.org/drawingml/2006/diagram" xmlns:a="http://schemas.openxmlformats.org/drawingml/2006/main" uniqueId="urn:microsoft.com/office/officeart/2005/8/layout/arrow2">
  <dgm:title val=""/>
  <dgm:desc val=""/>
  <dgm:catLst>
    <dgm:cat type="process" pri="2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arrowDiagram">
    <dgm:varLst>
      <dgm:chMax val="5"/>
      <dgm:dir/>
      <dgm:resizeHandles val="exact"/>
    </dgm:varLst>
    <dgm:alg type="composite">
      <dgm:param type="ar" val="1.6"/>
    </dgm:alg>
    <dgm:shape xmlns:r="http://schemas.openxmlformats.org/officeDocument/2006/relationships" r:blip="">
      <dgm:adjLst/>
    </dgm:shape>
    <dgm:presOf/>
    <dgm:constrLst>
      <dgm:constr type="l" for="ch" forName="arrow"/>
      <dgm:constr type="t" for="ch" forName="arrow"/>
      <dgm:constr type="w" for="ch" forName="arrow" refType="w"/>
      <dgm:constr type="h" for="ch" forName="arrow" refType="h"/>
      <dgm:constr type="ctrX" for="ch" forName="arrowDiagram1" refType="w" fact="0.5"/>
      <dgm:constr type="ctrY" for="ch" forName="arrowDiagram1" refType="h" fact="0.5"/>
      <dgm:constr type="w" for="ch" forName="arrowDiagram1" refType="w"/>
      <dgm:constr type="h" for="ch" forName="arrowDiagram1" refType="h"/>
      <dgm:constr type="ctrX" for="ch" forName="arrowDiagram2" refType="w" fact="0.5"/>
      <dgm:constr type="ctrY" for="ch" forName="arrowDiagram2" refType="h" fact="0.5"/>
      <dgm:constr type="w" for="ch" forName="arrowDiagram2" refType="w"/>
      <dgm:constr type="h" for="ch" forName="arrowDiagram2" refType="h"/>
      <dgm:constr type="ctrX" for="ch" forName="arrowDiagram3" refType="w" fact="0.5"/>
      <dgm:constr type="ctrY" for="ch" forName="arrowDiagram3" refType="h" fact="0.5"/>
      <dgm:constr type="w" for="ch" forName="arrowDiagram3" refType="w"/>
      <dgm:constr type="h" for="ch" forName="arrowDiagram3" refType="h"/>
      <dgm:constr type="ctrX" for="ch" forName="arrowDiagram4" refType="w" fact="0.5"/>
      <dgm:constr type="ctrY" for="ch" forName="arrowDiagram4" refType="h" fact="0.5"/>
      <dgm:constr type="w" for="ch" forName="arrowDiagram4" refType="w"/>
      <dgm:constr type="h" for="ch" forName="arrowDiagram4" refType="h"/>
      <dgm:constr type="ctrX" for="ch" forName="arrowDiagram5" refType="w" fact="0.5"/>
      <dgm:constr type="ctrY" for="ch" forName="arrowDiagram5" refType="h" fact="0.5"/>
      <dgm:constr type="w" for="ch" forName="arrowDiagram5" refType="w"/>
      <dgm:constr type="h" for="ch" forName="arrowDiagram5" refType="h"/>
    </dgm:constrLst>
    <dgm:ruleLst/>
    <dgm:choose name="Name0">
      <dgm:if name="Name1" axis="ch" ptType="node" func="cnt" op="gte" val="1">
        <dgm:layoutNode name="arrow" styleLbl="bgShp">
          <dgm:alg type="sp"/>
          <dgm:shape xmlns:r="http://schemas.openxmlformats.org/officeDocument/2006/relationships" type="swooshArrow" r:blip="">
            <dgm:adjLst>
              <dgm:adj idx="2" val="0.25"/>
            </dgm:adjLst>
          </dgm:shape>
          <dgm:presOf/>
          <dgm:constrLst/>
          <dgm:ruleLst/>
        </dgm:layoutNode>
        <dgm:choose name="Name2">
          <dgm:if name="Name3" axis="ch" ptType="node" func="cnt" op="lt" val="1"/>
          <dgm:if name="Name4" axis="ch" ptType="node" func="cnt" op="equ" val="1">
            <dgm:layoutNode name="arrowDiagram1">
              <dgm:varLst>
                <dgm:bulletEnabled val="1"/>
              </dgm:varLst>
              <dgm:alg type="composite">
                <dgm:param type="vertAlign" val="none"/>
                <dgm:param type="horzAlign" val="none"/>
              </dgm:alg>
              <dgm:shape xmlns:r="http://schemas.openxmlformats.org/officeDocument/2006/relationships" r:blip="">
                <dgm:adjLst/>
              </dgm:shape>
              <dgm:presOf/>
              <dgm:constrLst>
                <dgm:constr type="ctrX" for="ch" forName="bullet1" refType="w" fact="0.8"/>
                <dgm:constr type="ctrY" for="ch" forName="bullet1" refType="h" fact="0.262"/>
                <dgm:constr type="w" for="ch" forName="bullet1" refType="w" fact="0.074"/>
                <dgm:constr type="h" for="ch" forName="bullet1" refType="w" refFor="ch" refForName="bullet1"/>
                <dgm:constr type="r" for="ch" forName="textBox1" refType="ctrX" refFor="ch" refForName="bullet1"/>
                <dgm:constr type="t" for="ch" forName="textBox1" refType="ctrY" refFor="ch" refForName="bullet1"/>
                <dgm:constr type="w" for="ch" forName="textBox1" refType="w" fact="0.4"/>
                <dgm:constr type="h" for="ch" forName="textBox1" refType="h" fact="0.738"/>
                <dgm:constr type="userA" refType="h" refFor="ch" refForName="bullet1" fact="0.53"/>
                <dgm:constr type="rMarg" for="ch" forName="textBox1" refType="userA" fact="2.834"/>
                <dgm:constr type="primFontSz" for="ch" ptType="node" op="equ" val="65"/>
              </dgm:constrLst>
              <dgm:ruleLst/>
              <dgm:forEach name="Name5" axis="ch" ptType="node" cnt="1">
                <dgm:layoutNode name="bullet1" styleLbl="node1">
                  <dgm:alg type="sp"/>
                  <dgm:shape xmlns:r="http://schemas.openxmlformats.org/officeDocument/2006/relationships" type="ellipse" r:blip="">
                    <dgm:adjLst/>
                  </dgm:shape>
                  <dgm:presOf/>
                  <dgm:constrLst/>
                  <dgm:ruleLst/>
                </dgm:layoutNode>
                <dgm:layoutNode name="textBox1" styleLbl="revTx">
                  <dgm:varLst>
                    <dgm:bulletEnabled val="1"/>
                  </dgm:varLst>
                  <dgm:alg type="tx">
                    <dgm:param type="txAnchorVert" val="t"/>
                    <dgm:param type="parTxLTRAlign" val="r"/>
                    <dgm:param type="parTxRTLAlign" val="r"/>
                  </dgm:alg>
                  <dgm:shape xmlns:r="http://schemas.openxmlformats.org/officeDocument/2006/relationships" type="round2DiagRect" r:blip="">
                    <dgm:adjLst/>
                  </dgm:shape>
                  <dgm:presOf axis="desOrSelf" ptType="node"/>
                  <dgm:constrLst>
                    <dgm:constr type="lMarg"/>
                    <dgm:constr type="tMarg"/>
                    <dgm:constr type="bMarg"/>
                  </dgm:constrLst>
                  <dgm:ruleLst>
                    <dgm:rule type="primFontSz" val="5" fact="NaN" max="NaN"/>
                  </dgm:ruleLst>
                </dgm:layoutNode>
              </dgm:forEach>
            </dgm:layoutNode>
          </dgm:if>
          <dgm:if name="Name6" axis="ch" ptType="node" func="cnt" op="equ" val="2">
            <dgm:layoutNode name="arrowDiagram2">
              <dgm:alg type="composite">
                <dgm:param type="vertAlign" val="none"/>
                <dgm:param type="horzAlign" val="none"/>
              </dgm:alg>
              <dgm:shape xmlns:r="http://schemas.openxmlformats.org/officeDocument/2006/relationships" r:blip="">
                <dgm:adjLst/>
              </dgm:shape>
              <dgm:presOf/>
              <dgm:choose name="Name7">
                <dgm:if name="Name8" func="var" arg="dir" op="equ" val="norm">
                  <dgm:constrLst>
                    <dgm:constr type="ctrX" for="ch" forName="bullet2a" refType="w" fact="0.25"/>
                    <dgm:constr type="ctrY" for="ch" forName="bullet2a" refType="h" fact="0.573"/>
                    <dgm:constr type="w" for="ch" forName="bullet2a" refType="w" fact="0.035"/>
                    <dgm:constr type="h" for="ch" forName="bullet2a" refType="w" refFor="ch" refForName="bullet2a"/>
                    <dgm:constr type="l" for="ch" forName="textBox2a" refType="ctrX" refFor="ch" refForName="bullet2a"/>
                    <dgm:constr type="t" for="ch" forName="textBox2a" refType="ctrY" refFor="ch" refForName="bullet2a"/>
                    <dgm:constr type="w" for="ch" forName="textBox2a" refType="w" fact="0.325"/>
                    <dgm:constr type="h" for="ch" forName="textBox2a" refType="h" fact="0.427"/>
                    <dgm:constr type="userA" refType="h" refFor="ch" refForName="bullet2a" fact="0.53"/>
                    <dgm:constr type="lMarg" for="ch" forName="textBox2a" refType="userA" fact="2.834"/>
                    <dgm:constr type="ctrX" for="ch" forName="bullet2b" refType="w" fact="0.585"/>
                    <dgm:constr type="ctrY" for="ch" forName="bullet2b" refType="h" fact="0.338"/>
                    <dgm:constr type="w" for="ch" forName="bullet2b" refType="w" fact="0.06"/>
                    <dgm:constr type="h" for="ch" forName="bullet2b" refType="w" refFor="ch" refForName="bullet2b"/>
                    <dgm:constr type="l" for="ch" forName="textBox2b" refType="ctrX" refFor="ch" refForName="bullet2b"/>
                    <dgm:constr type="t" for="ch" forName="textBox2b" refType="ctrY" refFor="ch" refForName="bullet2b"/>
                    <dgm:constr type="w" for="ch" forName="textBox2b" refType="w" fact="0.325"/>
                    <dgm:constr type="h" for="ch" forName="textBox2b" refType="h" fact="0.662"/>
                    <dgm:constr type="userB" refType="h" refFor="ch" refForName="bullet2b" fact="0.53"/>
                    <dgm:constr type="lMarg" for="ch" forName="textBox2b" refType="userB" fact="2.834"/>
                    <dgm:constr type="primFontSz" for="ch" ptType="node" op="equ" val="65"/>
                  </dgm:constrLst>
                </dgm:if>
                <dgm:else name="Name9">
                  <dgm:constrLst>
                    <dgm:constr type="ctrX" for="ch" forName="bullet2a" refType="w" fact="0.25"/>
                    <dgm:constr type="ctrY" for="ch" forName="bullet2a" refType="h" fact="0.573"/>
                    <dgm:constr type="w" for="ch" forName="bullet2a" refType="w" fact="0.035"/>
                    <dgm:constr type="h" for="ch" forName="bullet2a" refType="w" refFor="ch" refForName="bullet2a"/>
                    <dgm:constr type="r" for="ch" forName="textBox2a" refType="ctrX" refFor="ch" refForName="bullet2a"/>
                    <dgm:constr type="b" for="ch" forName="textBox2a" refType="ctrY" refFor="ch" refForName="bullet2a"/>
                    <dgm:constr type="w" for="ch" forName="textBox2a" refType="w" fact="0.25"/>
                    <dgm:constr type="h" for="ch" forName="textBox2a" refType="h" fact="0.573"/>
                    <dgm:constr type="userA" refType="h" refFor="ch" refForName="bullet2a" fact="0.53"/>
                    <dgm:constr type="rMarg" for="ch" forName="textBox2a" refType="userA" fact="2.834"/>
                    <dgm:constr type="ctrX" for="ch" forName="bullet2b" refType="w" fact="0.585"/>
                    <dgm:constr type="ctrY" for="ch" forName="bullet2b" refType="h" fact="0.338"/>
                    <dgm:constr type="w" for="ch" forName="bullet2b" refType="w" fact="0.06"/>
                    <dgm:constr type="h" for="ch" forName="bullet2b" refType="w" refFor="ch" refForName="bullet2b"/>
                    <dgm:constr type="r" for="ch" forName="textBox2b" refType="ctrX" refFor="ch" refForName="bullet2b"/>
                    <dgm:constr type="b" for="ch" forName="textBox2b" refType="ctrY" refFor="ch" refForName="bullet2b"/>
                    <dgm:constr type="w" for="ch" forName="textBox2b" refType="w" fact="0.28"/>
                    <dgm:constr type="h" for="ch" forName="textBox2b" refType="h" fact="0.338"/>
                    <dgm:constr type="userB" refType="h" refFor="ch" refForName="bullet2b" fact="0.53"/>
                    <dgm:constr type="rMarg" for="ch" forName="textBox2b" refType="userB" fact="2.834"/>
                    <dgm:constr type="primFontSz" for="ch" ptType="node" op="equ" val="65"/>
                  </dgm:constrLst>
                </dgm:else>
              </dgm:choose>
              <dgm:ruleLst/>
              <dgm:forEach name="Name10" axis="ch" ptType="node" cnt="1">
                <dgm:layoutNode name="bullet2a" styleLbl="node1">
                  <dgm:alg type="sp"/>
                  <dgm:shape xmlns:r="http://schemas.openxmlformats.org/officeDocument/2006/relationships" type="ellipse" r:blip="">
                    <dgm:adjLst/>
                  </dgm:shape>
                  <dgm:presOf/>
                  <dgm:constrLst/>
                  <dgm:ruleLst/>
                </dgm:layoutNode>
                <dgm:layoutNode name="textBox2a" styleLbl="revTx">
                  <dgm:varLst>
                    <dgm:bulletEnabled val="1"/>
                  </dgm:varLst>
                  <dgm:choose name="Name11">
                    <dgm:if name="Name12" func="var" arg="dir" op="equ" val="norm">
                      <dgm:choose name="Name13">
                        <dgm:if name="Name14" axis="root des" ptType="all node" func="maxDepth" op="gt" val="1">
                          <dgm:alg type="tx">
                            <dgm:param type="txAnchorVert" val="t"/>
                            <dgm:param type="parTxLTRAlign" val="l"/>
                            <dgm:param type="parTxRTLAlign" val="r"/>
                          </dgm:alg>
                        </dgm:if>
                        <dgm:else name="Name15">
                          <dgm:alg type="tx">
                            <dgm:param type="txAnchorVert" val="t"/>
                            <dgm:param type="parTxLTRAlign" val="l"/>
                            <dgm:param type="parTxRTLAlign" val="l"/>
                          </dgm:alg>
                        </dgm:else>
                      </dgm:choose>
                    </dgm:if>
                    <dgm:else name="Name16">
                      <dgm:choose name="Name17">
                        <dgm:if name="Name18" axis="root des" ptType="all node" func="maxDepth" op="gt" val="1">
                          <dgm:alg type="tx">
                            <dgm:param type="txAnchorVert" val="b"/>
                            <dgm:param type="txAnchorVertCh" val="b"/>
                            <dgm:param type="parTxLTRAlign" val="l"/>
                            <dgm:param type="parTxRTLAlign" val="r"/>
                          </dgm:alg>
                        </dgm:if>
                        <dgm:else name="Name19">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20">
                    <dgm:if name="Name21" func="var" arg="dir" op="equ" val="norm">
                      <dgm:constrLst>
                        <dgm:constr type="rMarg"/>
                        <dgm:constr type="tMarg"/>
                        <dgm:constr type="bMarg"/>
                      </dgm:constrLst>
                    </dgm:if>
                    <dgm:else name="Name22">
                      <dgm:constrLst>
                        <dgm:constr type="lMarg"/>
                        <dgm:constr type="tMarg"/>
                        <dgm:constr type="bMarg"/>
                      </dgm:constrLst>
                    </dgm:else>
                  </dgm:choose>
                  <dgm:ruleLst>
                    <dgm:rule type="primFontSz" val="5" fact="NaN" max="NaN"/>
                  </dgm:ruleLst>
                </dgm:layoutNode>
              </dgm:forEach>
              <dgm:forEach name="Name23" axis="ch" ptType="node" st="2" cnt="1">
                <dgm:layoutNode name="bullet2b" styleLbl="node1">
                  <dgm:alg type="sp"/>
                  <dgm:shape xmlns:r="http://schemas.openxmlformats.org/officeDocument/2006/relationships" type="ellipse" r:blip="">
                    <dgm:adjLst/>
                  </dgm:shape>
                  <dgm:presOf/>
                  <dgm:constrLst/>
                  <dgm:ruleLst/>
                </dgm:layoutNode>
                <dgm:layoutNode name="textBox2b" styleLbl="revTx">
                  <dgm:varLst>
                    <dgm:bulletEnabled val="1"/>
                  </dgm:varLst>
                  <dgm:choose name="Name24">
                    <dgm:if name="Name25" func="var" arg="dir" op="equ" val="norm">
                      <dgm:choose name="Name26">
                        <dgm:if name="Name27" axis="root des" ptType="all node" func="maxDepth" op="gt" val="1">
                          <dgm:alg type="tx">
                            <dgm:param type="txAnchorVert" val="t"/>
                            <dgm:param type="parTxLTRAlign" val="l"/>
                            <dgm:param type="parTxRTLAlign" val="r"/>
                          </dgm:alg>
                        </dgm:if>
                        <dgm:else name="Name28">
                          <dgm:alg type="tx">
                            <dgm:param type="txAnchorVert" val="t"/>
                            <dgm:param type="parTxLTRAlign" val="l"/>
                            <dgm:param type="parTxRTLAlign" val="l"/>
                          </dgm:alg>
                        </dgm:else>
                      </dgm:choose>
                    </dgm:if>
                    <dgm:else name="Name29">
                      <dgm:choose name="Name30">
                        <dgm:if name="Name31" axis="root des" ptType="all node" func="maxDepth" op="gt" val="1">
                          <dgm:alg type="tx">
                            <dgm:param type="txAnchorVert" val="b"/>
                            <dgm:param type="txAnchorVertCh" val="b"/>
                            <dgm:param type="parTxLTRAlign" val="l"/>
                            <dgm:param type="parTxRTLAlign" val="r"/>
                          </dgm:alg>
                        </dgm:if>
                        <dgm:else name="Name3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33">
                    <dgm:if name="Name34" func="var" arg="dir" op="equ" val="norm">
                      <dgm:constrLst>
                        <dgm:constr type="rMarg"/>
                        <dgm:constr type="tMarg"/>
                        <dgm:constr type="bMarg"/>
                      </dgm:constrLst>
                    </dgm:if>
                    <dgm:else name="Name35">
                      <dgm:constrLst>
                        <dgm:constr type="lMarg"/>
                        <dgm:constr type="tMarg"/>
                        <dgm:constr type="bMarg"/>
                      </dgm:constrLst>
                    </dgm:else>
                  </dgm:choose>
                  <dgm:ruleLst>
                    <dgm:rule type="primFontSz" val="5" fact="NaN" max="NaN"/>
                  </dgm:ruleLst>
                </dgm:layoutNode>
              </dgm:forEach>
            </dgm:layoutNode>
          </dgm:if>
          <dgm:if name="Name36" axis="ch" ptType="node" func="cnt" op="equ" val="3">
            <dgm:layoutNode name="arrowDiagram3">
              <dgm:alg type="composite">
                <dgm:param type="vertAlign" val="none"/>
                <dgm:param type="horzAlign" val="none"/>
              </dgm:alg>
              <dgm:shape xmlns:r="http://schemas.openxmlformats.org/officeDocument/2006/relationships" r:blip="">
                <dgm:adjLst/>
              </dgm:shape>
              <dgm:presOf/>
              <dgm:choose name="Name37">
                <dgm:if name="Name38" func="var" arg="dir" op="equ" val="norm">
                  <dgm:constrLst>
                    <dgm:constr type="ctrX" for="ch" forName="bullet3a" refType="w" fact="0.14"/>
                    <dgm:constr type="ctrY" for="ch" forName="bullet3a" refType="h" fact="0.711"/>
                    <dgm:constr type="w" for="ch" forName="bullet3a" refType="w" fact="0.026"/>
                    <dgm:constr type="h" for="ch" forName="bullet3a" refType="w" refFor="ch" refForName="bullet3a"/>
                    <dgm:constr type="l" for="ch" forName="textBox3a" refType="ctrX" refFor="ch" refForName="bullet3a"/>
                    <dgm:constr type="t" for="ch" forName="textBox3a" refType="ctrY" refFor="ch" refForName="bullet3a"/>
                    <dgm:constr type="w" for="ch" forName="textBox3a" refType="w" fact="0.233"/>
                    <dgm:constr type="h" for="ch" forName="textBox3a" refType="h" fact="0.289"/>
                    <dgm:constr type="userA" refType="h" refFor="ch" refForName="bullet3a" fact="0.53"/>
                    <dgm:constr type="lMarg" for="ch" forName="textBox3a" refType="userA" fact="2.834"/>
                    <dgm:constr type="ctrX" for="ch" forName="bullet3b" refType="w" fact="0.38"/>
                    <dgm:constr type="ctrY" for="ch" forName="bullet3b" refType="h" fact="0.456"/>
                    <dgm:constr type="w" for="ch" forName="bullet3b" refType="w" fact="0.047"/>
                    <dgm:constr type="h" for="ch" forName="bullet3b" refType="w" refFor="ch" refForName="bullet3b"/>
                    <dgm:constr type="l" for="ch" forName="textBox3b" refType="ctrX" refFor="ch" refForName="bullet3b"/>
                    <dgm:constr type="t" for="ch" forName="textBox3b" refType="ctrY" refFor="ch" refForName="bullet3b"/>
                    <dgm:constr type="w" for="ch" forName="textBox3b" refType="w" fact="0.24"/>
                    <dgm:constr type="h" for="ch" forName="textBox3b" refType="h" fact="0.544"/>
                    <dgm:constr type="userB" refType="h" refFor="ch" refForName="bullet3b" fact="0.53"/>
                    <dgm:constr type="lMarg" for="ch" forName="textBox3b" refType="userB" fact="2.834"/>
                    <dgm:constr type="ctrX" for="ch" forName="bullet3c" refType="w" fact="0.665"/>
                    <dgm:constr type="ctrY" for="ch" forName="bullet3c" refType="h" fact="0.305"/>
                    <dgm:constr type="w" for="ch" forName="bullet3c" refType="w" fact="0.065"/>
                    <dgm:constr type="h" for="ch" forName="bullet3c" refType="w" refFor="ch" refForName="bullet3c"/>
                    <dgm:constr type="l" for="ch" forName="textBox3c" refType="ctrX" refFor="ch" refForName="bullet3c"/>
                    <dgm:constr type="t" for="ch" forName="textBox3c" refType="ctrY" refFor="ch" refForName="bullet3c"/>
                    <dgm:constr type="w" for="ch" forName="textBox3c" refType="w" fact="0.24"/>
                    <dgm:constr type="h" for="ch" forName="textBox3c" refType="h" fact="0.695"/>
                    <dgm:constr type="userC" refType="h" refFor="ch" refForName="bullet3c" fact="0.53"/>
                    <dgm:constr type="lMarg" for="ch" forName="textBox3c" refType="userC" fact="2.834"/>
                    <dgm:constr type="primFontSz" for="ch" ptType="node" op="equ" val="65"/>
                  </dgm:constrLst>
                </dgm:if>
                <dgm:else name="Name39">
                  <dgm:constrLst>
                    <dgm:constr type="ctrX" for="ch" forName="bullet3a" refType="w" fact="0.14"/>
                    <dgm:constr type="ctrY" for="ch" forName="bullet3a" refType="h" fact="0.711"/>
                    <dgm:constr type="w" for="ch" forName="bullet3a" refType="w" fact="0.026"/>
                    <dgm:constr type="h" for="ch" forName="bullet3a" refType="w" refFor="ch" refForName="bullet3a"/>
                    <dgm:constr type="r" for="ch" forName="textBox3a" refType="ctrX" refFor="ch" refForName="bullet3a"/>
                    <dgm:constr type="b" for="ch" forName="textBox3a" refType="ctrY" refFor="ch" refForName="bullet3a"/>
                    <dgm:constr type="w" for="ch" forName="textBox3a" refType="w" fact="0.14"/>
                    <dgm:constr type="h" for="ch" forName="textBox3a" refType="h" fact="0.711"/>
                    <dgm:constr type="userA" refType="h" refFor="ch" refForName="bullet3a" fact="0.53"/>
                    <dgm:constr type="rMarg" for="ch" forName="textBox3a" refType="userA" fact="2.834"/>
                    <dgm:constr type="ctrX" for="ch" forName="bullet3b" refType="w" fact="0.38"/>
                    <dgm:constr type="ctrY" for="ch" forName="bullet3b" refType="h" fact="0.456"/>
                    <dgm:constr type="w" for="ch" forName="bullet3b" refType="w" fact="0.047"/>
                    <dgm:constr type="h" for="ch" forName="bullet3b" refType="w" refFor="ch" refForName="bullet3b"/>
                    <dgm:constr type="r" for="ch" forName="textBox3b" refType="ctrX" refFor="ch" refForName="bullet3b"/>
                    <dgm:constr type="b" for="ch" forName="textBox3b" refType="ctrY" refFor="ch" refForName="bullet3b"/>
                    <dgm:constr type="w" for="ch" forName="textBox3b" refType="w" fact="0.24"/>
                    <dgm:constr type="h" for="ch" forName="textBox3b" refType="h" fact="0.456"/>
                    <dgm:constr type="userB" refType="h" refFor="ch" refForName="bullet3b" fact="0.53"/>
                    <dgm:constr type="rMarg" for="ch" forName="textBox3b" refType="userB" fact="2.834"/>
                    <dgm:constr type="ctrX" for="ch" forName="bullet3c" refType="w" fact="0.665"/>
                    <dgm:constr type="ctrY" for="ch" forName="bullet3c" refType="h" fact="0.305"/>
                    <dgm:constr type="w" for="ch" forName="bullet3c" refType="w" fact="0.065"/>
                    <dgm:constr type="h" for="ch" forName="bullet3c" refType="w" refFor="ch" refForName="bullet3c"/>
                    <dgm:constr type="r" for="ch" forName="textBox3c" refType="ctrX" refFor="ch" refForName="bullet3c"/>
                    <dgm:constr type="b" for="ch" forName="textBox3c" refType="ctrY" refFor="ch" refForName="bullet3c"/>
                    <dgm:constr type="w" for="ch" forName="textBox3c" refType="w" fact="0.24"/>
                    <dgm:constr type="h" for="ch" forName="textBox3c" refType="h" fact="0.305"/>
                    <dgm:constr type="userC" refType="h" refFor="ch" refForName="bullet3c" fact="0.53"/>
                    <dgm:constr type="rMarg" for="ch" forName="textBox3c" refType="userC" fact="2.834"/>
                    <dgm:constr type="primFontSz" for="ch" ptType="node" op="equ" val="65"/>
                  </dgm:constrLst>
                </dgm:else>
              </dgm:choose>
              <dgm:ruleLst/>
              <dgm:forEach name="Name40" axis="ch" ptType="node" cnt="1">
                <dgm:layoutNode name="bullet3a" styleLbl="node1">
                  <dgm:alg type="sp"/>
                  <dgm:shape xmlns:r="http://schemas.openxmlformats.org/officeDocument/2006/relationships" type="ellipse" r:blip="">
                    <dgm:adjLst/>
                  </dgm:shape>
                  <dgm:presOf/>
                  <dgm:constrLst/>
                  <dgm:ruleLst/>
                </dgm:layoutNode>
                <dgm:layoutNode name="textBox3a" styleLbl="revTx">
                  <dgm:varLst>
                    <dgm:bulletEnabled val="1"/>
                  </dgm:varLst>
                  <dgm:choose name="Name41">
                    <dgm:if name="Name42" func="var" arg="dir" op="equ" val="norm">
                      <dgm:choose name="Name43">
                        <dgm:if name="Name44" axis="root des" ptType="all node" func="maxDepth" op="gt" val="1">
                          <dgm:alg type="tx">
                            <dgm:param type="txAnchorVert" val="t"/>
                            <dgm:param type="parTxLTRAlign" val="l"/>
                            <dgm:param type="parTxRTLAlign" val="r"/>
                          </dgm:alg>
                        </dgm:if>
                        <dgm:else name="Name45">
                          <dgm:alg type="tx">
                            <dgm:param type="txAnchorVert" val="t"/>
                            <dgm:param type="parTxLTRAlign" val="l"/>
                            <dgm:param type="parTxRTLAlign" val="l"/>
                          </dgm:alg>
                        </dgm:else>
                      </dgm:choose>
                    </dgm:if>
                    <dgm:else name="Name46">
                      <dgm:choose name="Name47">
                        <dgm:if name="Name48" axis="root des" ptType="all node" func="maxDepth" op="gt" val="1">
                          <dgm:alg type="tx">
                            <dgm:param type="txAnchorVert" val="b"/>
                            <dgm:param type="txAnchorVertCh" val="b"/>
                            <dgm:param type="parTxLTRAlign" val="l"/>
                            <dgm:param type="parTxRTLAlign" val="r"/>
                          </dgm:alg>
                        </dgm:if>
                        <dgm:else name="Name49">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50">
                    <dgm:if name="Name51" func="var" arg="dir" op="equ" val="norm">
                      <dgm:constrLst>
                        <dgm:constr type="rMarg"/>
                        <dgm:constr type="tMarg"/>
                        <dgm:constr type="bMarg"/>
                      </dgm:constrLst>
                    </dgm:if>
                    <dgm:else name="Name52">
                      <dgm:constrLst>
                        <dgm:constr type="lMarg"/>
                        <dgm:constr type="tMarg"/>
                        <dgm:constr type="bMarg"/>
                      </dgm:constrLst>
                    </dgm:else>
                  </dgm:choose>
                  <dgm:ruleLst>
                    <dgm:rule type="primFontSz" val="5" fact="NaN" max="NaN"/>
                  </dgm:ruleLst>
                </dgm:layoutNode>
              </dgm:forEach>
              <dgm:forEach name="Name53" axis="ch" ptType="node" st="2" cnt="1">
                <dgm:layoutNode name="bullet3b" styleLbl="node1">
                  <dgm:alg type="sp"/>
                  <dgm:shape xmlns:r="http://schemas.openxmlformats.org/officeDocument/2006/relationships" type="ellipse" r:blip="">
                    <dgm:adjLst/>
                  </dgm:shape>
                  <dgm:presOf/>
                  <dgm:constrLst/>
                  <dgm:ruleLst/>
                </dgm:layoutNode>
                <dgm:layoutNode name="textBox3b" styleLbl="revTx">
                  <dgm:varLst>
                    <dgm:bulletEnabled val="1"/>
                  </dgm:varLst>
                  <dgm:choose name="Name54">
                    <dgm:if name="Name55" func="var" arg="dir" op="equ" val="norm">
                      <dgm:choose name="Name56">
                        <dgm:if name="Name57" axis="root des" ptType="all node" func="maxDepth" op="gt" val="1">
                          <dgm:alg type="tx">
                            <dgm:param type="txAnchorVert" val="t"/>
                            <dgm:param type="parTxLTRAlign" val="l"/>
                            <dgm:param type="parTxRTLAlign" val="r"/>
                          </dgm:alg>
                        </dgm:if>
                        <dgm:else name="Name58">
                          <dgm:alg type="tx">
                            <dgm:param type="txAnchorVert" val="t"/>
                            <dgm:param type="parTxLTRAlign" val="l"/>
                            <dgm:param type="parTxRTLAlign" val="l"/>
                          </dgm:alg>
                        </dgm:else>
                      </dgm:choose>
                    </dgm:if>
                    <dgm:else name="Name59">
                      <dgm:choose name="Name60">
                        <dgm:if name="Name61" axis="root des" ptType="all node" func="maxDepth" op="gt" val="1">
                          <dgm:alg type="tx">
                            <dgm:param type="txAnchorVert" val="b"/>
                            <dgm:param type="txAnchorVertCh" val="b"/>
                            <dgm:param type="parTxLTRAlign" val="l"/>
                            <dgm:param type="parTxRTLAlign" val="r"/>
                          </dgm:alg>
                        </dgm:if>
                        <dgm:else name="Name6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63">
                    <dgm:if name="Name64" func="var" arg="dir" op="equ" val="norm">
                      <dgm:constrLst>
                        <dgm:constr type="rMarg"/>
                        <dgm:constr type="tMarg"/>
                        <dgm:constr type="bMarg"/>
                      </dgm:constrLst>
                    </dgm:if>
                    <dgm:else name="Name65">
                      <dgm:constrLst>
                        <dgm:constr type="lMarg"/>
                        <dgm:constr type="tMarg"/>
                        <dgm:constr type="bMarg"/>
                      </dgm:constrLst>
                    </dgm:else>
                  </dgm:choose>
                  <dgm:ruleLst>
                    <dgm:rule type="primFontSz" val="5" fact="NaN" max="NaN"/>
                  </dgm:ruleLst>
                </dgm:layoutNode>
              </dgm:forEach>
              <dgm:forEach name="Name66" axis="ch" ptType="node" st="3" cnt="1">
                <dgm:layoutNode name="bullet3c" styleLbl="node1">
                  <dgm:alg type="sp"/>
                  <dgm:shape xmlns:r="http://schemas.openxmlformats.org/officeDocument/2006/relationships" type="ellipse" r:blip="">
                    <dgm:adjLst/>
                  </dgm:shape>
                  <dgm:presOf/>
                  <dgm:constrLst/>
                  <dgm:ruleLst/>
                </dgm:layoutNode>
                <dgm:layoutNode name="textBox3c" styleLbl="revTx">
                  <dgm:varLst>
                    <dgm:bulletEnabled val="1"/>
                  </dgm:varLst>
                  <dgm:choose name="Name67">
                    <dgm:if name="Name68" func="var" arg="dir" op="equ" val="norm">
                      <dgm:choose name="Name69">
                        <dgm:if name="Name70" axis="root des" ptType="all node" func="maxDepth" op="gt" val="1">
                          <dgm:alg type="tx">
                            <dgm:param type="txAnchorVert" val="t"/>
                            <dgm:param type="parTxLTRAlign" val="l"/>
                            <dgm:param type="parTxRTLAlign" val="r"/>
                          </dgm:alg>
                        </dgm:if>
                        <dgm:else name="Name71">
                          <dgm:alg type="tx">
                            <dgm:param type="txAnchorVert" val="t"/>
                            <dgm:param type="parTxLTRAlign" val="l"/>
                            <dgm:param type="parTxRTLAlign" val="l"/>
                          </dgm:alg>
                        </dgm:else>
                      </dgm:choose>
                    </dgm:if>
                    <dgm:else name="Name72">
                      <dgm:choose name="Name73">
                        <dgm:if name="Name74" axis="root des" ptType="all node" func="maxDepth" op="gt" val="1">
                          <dgm:alg type="tx">
                            <dgm:param type="txAnchorVert" val="b"/>
                            <dgm:param type="txAnchorVertCh" val="b"/>
                            <dgm:param type="parTxLTRAlign" val="l"/>
                            <dgm:param type="parTxRTLAlign" val="r"/>
                          </dgm:alg>
                        </dgm:if>
                        <dgm:else name="Name75">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76">
                    <dgm:if name="Name77" func="var" arg="dir" op="equ" val="norm">
                      <dgm:constrLst>
                        <dgm:constr type="rMarg"/>
                        <dgm:constr type="tMarg"/>
                        <dgm:constr type="bMarg"/>
                      </dgm:constrLst>
                    </dgm:if>
                    <dgm:else name="Name78">
                      <dgm:constrLst>
                        <dgm:constr type="lMarg"/>
                        <dgm:constr type="tMarg"/>
                        <dgm:constr type="bMarg"/>
                      </dgm:constrLst>
                    </dgm:else>
                  </dgm:choose>
                  <dgm:ruleLst>
                    <dgm:rule type="primFontSz" val="5" fact="NaN" max="NaN"/>
                  </dgm:ruleLst>
                </dgm:layoutNode>
              </dgm:forEach>
            </dgm:layoutNode>
          </dgm:if>
          <dgm:if name="Name79" axis="ch" ptType="node" func="cnt" op="equ" val="4">
            <dgm:layoutNode name="arrowDiagram4">
              <dgm:alg type="composite">
                <dgm:param type="vertAlign" val="none"/>
                <dgm:param type="horzAlign" val="none"/>
              </dgm:alg>
              <dgm:shape xmlns:r="http://schemas.openxmlformats.org/officeDocument/2006/relationships" r:blip="">
                <dgm:adjLst/>
              </dgm:shape>
              <dgm:presOf/>
              <dgm:choose name="Name80">
                <dgm:if name="Name81" func="var" arg="dir" op="equ" val="norm">
                  <dgm:constrLst>
                    <dgm:constr type="ctrX" for="ch" forName="bullet4a" refType="w" fact="0.11"/>
                    <dgm:constr type="ctrY" for="ch" forName="bullet4a" refType="h" fact="0.762"/>
                    <dgm:constr type="w" for="ch" forName="bullet4a" refType="w" fact="0.023"/>
                    <dgm:constr type="h" for="ch" forName="bullet4a" refType="w" refFor="ch" refForName="bullet4a"/>
                    <dgm:constr type="l" for="ch" forName="textBox4a" refType="ctrX" refFor="ch" refForName="bullet4a"/>
                    <dgm:constr type="t" for="ch" forName="textBox4a" refType="ctrY" refFor="ch" refForName="bullet4a"/>
                    <dgm:constr type="w" for="ch" forName="textBox4a" refType="w" fact="0.171"/>
                    <dgm:constr type="h" for="ch" forName="textBox4a" refType="h" fact="0.238"/>
                    <dgm:constr type="userA" refType="h" refFor="ch" refForName="bullet4a" fact="0.53"/>
                    <dgm:constr type="lMarg" for="ch" forName="textBox4a" refType="userA" fact="2.834"/>
                    <dgm:constr type="ctrX" for="ch" forName="bullet4b" refType="w" fact="0.281"/>
                    <dgm:constr type="ctrY" for="ch" forName="bullet4b" refType="h" fact="0.543"/>
                    <dgm:constr type="w" for="ch" forName="bullet4b" refType="w" fact="0.04"/>
                    <dgm:constr type="h" for="ch" forName="bullet4b" refType="w" refFor="ch" refForName="bullet4b"/>
                    <dgm:constr type="l" for="ch" forName="textBox4b" refType="ctrX" refFor="ch" refForName="bullet4b"/>
                    <dgm:constr type="t" for="ch" forName="textBox4b" refType="ctrY" refFor="ch" refForName="bullet4b"/>
                    <dgm:constr type="w" for="ch" forName="textBox4b" refType="w" fact="0.21"/>
                    <dgm:constr type="h" for="ch" forName="textBox4b" refType="h" fact="0.457"/>
                    <dgm:constr type="userB" refType="h" refFor="ch" refForName="bullet4b" fact="0.53"/>
                    <dgm:constr type="lMarg" for="ch" forName="textBox4b" refType="userB" fact="2.834"/>
                    <dgm:constr type="ctrX" for="ch" forName="bullet4c" refType="w" fact="0.495"/>
                    <dgm:constr type="ctrY" for="ch" forName="bullet4c" refType="h" fact="0.382"/>
                    <dgm:constr type="w" for="ch" forName="bullet4c" refType="w" fact="0.053"/>
                    <dgm:constr type="h" for="ch" forName="bullet4c" refType="w" refFor="ch" refForName="bullet4c"/>
                    <dgm:constr type="l" for="ch" forName="textBox4c" refType="ctrX" refFor="ch" refForName="bullet4c"/>
                    <dgm:constr type="t" for="ch" forName="textBox4c" refType="ctrY" refFor="ch" refForName="bullet4c"/>
                    <dgm:constr type="w" for="ch" forName="textBox4c" refType="w" fact="0.21"/>
                    <dgm:constr type="h" for="ch" forName="textBox4c" refType="h" fact="0.618"/>
                    <dgm:constr type="userC" refType="h" refFor="ch" refForName="bullet4c" fact="0.53"/>
                    <dgm:constr type="lMarg" for="ch" forName="textBox4c" refType="userC" fact="2.834"/>
                    <dgm:constr type="ctrX" for="ch" forName="bullet4d" refType="w" fact="0.73"/>
                    <dgm:constr type="ctrY" for="ch" forName="bullet4d" refType="h" fact="0.283"/>
                    <dgm:constr type="w" for="ch" forName="bullet4d" refType="w" fact="0.071"/>
                    <dgm:constr type="h" for="ch" forName="bullet4d" refType="w" refFor="ch" refForName="bullet4d"/>
                    <dgm:constr type="l" for="ch" forName="textBox4d" refType="ctrX" refFor="ch" refForName="bullet4d"/>
                    <dgm:constr type="t" for="ch" forName="textBox4d" refType="ctrY" refFor="ch" refForName="bullet4d"/>
                    <dgm:constr type="w" for="ch" forName="textBox4d" refType="w" fact="0.21"/>
                    <dgm:constr type="h" for="ch" forName="textBox4d" refType="h" fact="0.717"/>
                    <dgm:constr type="userD" refType="h" refFor="ch" refForName="bullet4d" fact="0.53"/>
                    <dgm:constr type="lMarg" for="ch" forName="textBox4d" refType="userD" fact="2.834"/>
                    <dgm:constr type="primFontSz" for="ch" ptType="node" op="equ" val="65"/>
                  </dgm:constrLst>
                </dgm:if>
                <dgm:else name="Name82">
                  <dgm:constrLst>
                    <dgm:constr type="ctrX" for="ch" forName="bullet4a" refType="w" fact="0.11"/>
                    <dgm:constr type="ctrY" for="ch" forName="bullet4a" refType="h" fact="0.762"/>
                    <dgm:constr type="w" for="ch" forName="bullet4a" refType="w" fact="0.023"/>
                    <dgm:constr type="h" for="ch" forName="bullet4a" refType="w" refFor="ch" refForName="bullet4a"/>
                    <dgm:constr type="r" for="ch" forName="textBox4a" refType="ctrX" refFor="ch" refForName="bullet4a"/>
                    <dgm:constr type="b" for="ch" forName="textBox4a" refType="ctrY" refFor="ch" refForName="bullet4a"/>
                    <dgm:constr type="w" for="ch" forName="textBox4a" refType="w" fact="0.11"/>
                    <dgm:constr type="h" for="ch" forName="textBox4a" refType="h" fact="0.762"/>
                    <dgm:constr type="userA" refType="h" refFor="ch" refForName="bullet4a" fact="0.53"/>
                    <dgm:constr type="rMarg" for="ch" forName="textBox4a" refType="userA" fact="2.834"/>
                    <dgm:constr type="ctrX" for="ch" forName="bullet4b" refType="w" fact="0.281"/>
                    <dgm:constr type="ctrY" for="ch" forName="bullet4b" refType="h" fact="0.543"/>
                    <dgm:constr type="w" for="ch" forName="bullet4b" refType="w" fact="0.04"/>
                    <dgm:constr type="h" for="ch" forName="bullet4b" refType="w" refFor="ch" refForName="bullet4b"/>
                    <dgm:constr type="r" for="ch" forName="textBox4b" refType="ctrX" refFor="ch" refForName="bullet4b"/>
                    <dgm:constr type="b" for="ch" forName="textBox4b" refType="ctrY" refFor="ch" refForName="bullet4b"/>
                    <dgm:constr type="w" for="ch" forName="textBox4b" refType="w" fact="0.171"/>
                    <dgm:constr type="h" for="ch" forName="textBox4b" refType="h" fact="0.543"/>
                    <dgm:constr type="userB" refType="h" refFor="ch" refForName="bullet4b" fact="0.53"/>
                    <dgm:constr type="rMarg" for="ch" forName="textBox4b" refType="userB" fact="2.834"/>
                    <dgm:constr type="ctrX" for="ch" forName="bullet4c" refType="w" fact="0.495"/>
                    <dgm:constr type="ctrY" for="ch" forName="bullet4c" refType="h" fact="0.382"/>
                    <dgm:constr type="w" for="ch" forName="bullet4c" refType="w" fact="0.053"/>
                    <dgm:constr type="h" for="ch" forName="bullet4c" refType="w" refFor="ch" refForName="bullet4c"/>
                    <dgm:constr type="r" for="ch" forName="textBox4c" refType="ctrX" refFor="ch" refForName="bullet4c"/>
                    <dgm:constr type="b" for="ch" forName="textBox4c" refType="ctrY" refFor="ch" refForName="bullet4c"/>
                    <dgm:constr type="w" for="ch" forName="textBox4c" refType="w" fact="0.21"/>
                    <dgm:constr type="h" for="ch" forName="textBox4c" refType="h" fact="0.382"/>
                    <dgm:constr type="userC" refType="h" refFor="ch" refForName="bullet4c" fact="0.53"/>
                    <dgm:constr type="rMarg" for="ch" forName="textBox4c" refType="userC" fact="2.834"/>
                    <dgm:constr type="ctrX" for="ch" forName="bullet4d" refType="w" fact="0.73"/>
                    <dgm:constr type="ctrY" for="ch" forName="bullet4d" refType="h" fact="0.283"/>
                    <dgm:constr type="w" for="ch" forName="bullet4d" refType="w" fact="0.071"/>
                    <dgm:constr type="h" for="ch" forName="bullet4d" refType="w" refFor="ch" refForName="bullet4d"/>
                    <dgm:constr type="r" for="ch" forName="textBox4d" refType="ctrX" refFor="ch" refForName="bullet4d"/>
                    <dgm:constr type="b" for="ch" forName="textBox4d" refType="ctrY" refFor="ch" refForName="bullet4d"/>
                    <dgm:constr type="w" for="ch" forName="textBox4d" refType="w" fact="0.21"/>
                    <dgm:constr type="h" for="ch" forName="textBox4d" refType="h" fact="0.283"/>
                    <dgm:constr type="userD" refType="h" refFor="ch" refForName="bullet4d" fact="0.53"/>
                    <dgm:constr type="rMarg" for="ch" forName="textBox4d" refType="userD" fact="2.834"/>
                    <dgm:constr type="primFontSz" for="ch" ptType="node" op="equ" val="65"/>
                  </dgm:constrLst>
                </dgm:else>
              </dgm:choose>
              <dgm:ruleLst/>
              <dgm:forEach name="Name83" axis="ch" ptType="node" cnt="1">
                <dgm:layoutNode name="bullet4a" styleLbl="node1">
                  <dgm:alg type="sp"/>
                  <dgm:shape xmlns:r="http://schemas.openxmlformats.org/officeDocument/2006/relationships" type="ellipse" r:blip="">
                    <dgm:adjLst/>
                  </dgm:shape>
                  <dgm:presOf/>
                  <dgm:constrLst/>
                  <dgm:ruleLst/>
                </dgm:layoutNode>
                <dgm:layoutNode name="textBox4a" styleLbl="revTx">
                  <dgm:varLst>
                    <dgm:bulletEnabled val="1"/>
                  </dgm:varLst>
                  <dgm:choose name="Name84">
                    <dgm:if name="Name85" func="var" arg="dir" op="equ" val="norm">
                      <dgm:choose name="Name86">
                        <dgm:if name="Name87" axis="root des" ptType="all node" func="maxDepth" op="gt" val="1">
                          <dgm:alg type="tx">
                            <dgm:param type="txAnchorVert" val="t"/>
                            <dgm:param type="parTxLTRAlign" val="l"/>
                            <dgm:param type="parTxRTLAlign" val="r"/>
                          </dgm:alg>
                        </dgm:if>
                        <dgm:else name="Name88">
                          <dgm:alg type="tx">
                            <dgm:param type="txAnchorVert" val="t"/>
                            <dgm:param type="parTxLTRAlign" val="l"/>
                            <dgm:param type="parTxRTLAlign" val="l"/>
                          </dgm:alg>
                        </dgm:else>
                      </dgm:choose>
                    </dgm:if>
                    <dgm:else name="Name89">
                      <dgm:choose name="Name90">
                        <dgm:if name="Name91" axis="root des" ptType="all node" func="maxDepth" op="gt" val="1">
                          <dgm:alg type="tx">
                            <dgm:param type="txAnchorVert" val="b"/>
                            <dgm:param type="txAnchorVertCh" val="b"/>
                            <dgm:param type="parTxLTRAlign" val="l"/>
                            <dgm:param type="parTxRTLAlign" val="r"/>
                          </dgm:alg>
                        </dgm:if>
                        <dgm:else name="Name9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93">
                    <dgm:if name="Name94" func="var" arg="dir" op="equ" val="norm">
                      <dgm:constrLst>
                        <dgm:constr type="rMarg"/>
                        <dgm:constr type="tMarg"/>
                        <dgm:constr type="bMarg"/>
                      </dgm:constrLst>
                    </dgm:if>
                    <dgm:else name="Name95">
                      <dgm:constrLst>
                        <dgm:constr type="lMarg"/>
                        <dgm:constr type="tMarg"/>
                        <dgm:constr type="bMarg"/>
                      </dgm:constrLst>
                    </dgm:else>
                  </dgm:choose>
                  <dgm:ruleLst>
                    <dgm:rule type="primFontSz" val="5" fact="NaN" max="NaN"/>
                  </dgm:ruleLst>
                </dgm:layoutNode>
              </dgm:forEach>
              <dgm:forEach name="Name96" axis="ch" ptType="node" st="2" cnt="1">
                <dgm:layoutNode name="bullet4b" styleLbl="node1">
                  <dgm:alg type="sp"/>
                  <dgm:shape xmlns:r="http://schemas.openxmlformats.org/officeDocument/2006/relationships" type="ellipse" r:blip="">
                    <dgm:adjLst/>
                  </dgm:shape>
                  <dgm:presOf/>
                  <dgm:constrLst/>
                  <dgm:ruleLst/>
                </dgm:layoutNode>
                <dgm:layoutNode name="textBox4b" styleLbl="revTx">
                  <dgm:varLst>
                    <dgm:bulletEnabled val="1"/>
                  </dgm:varLst>
                  <dgm:choose name="Name97">
                    <dgm:if name="Name98" func="var" arg="dir" op="equ" val="norm">
                      <dgm:choose name="Name99">
                        <dgm:if name="Name100" axis="root des" ptType="all node" func="maxDepth" op="gt" val="1">
                          <dgm:alg type="tx">
                            <dgm:param type="txAnchorVert" val="t"/>
                            <dgm:param type="parTxLTRAlign" val="l"/>
                            <dgm:param type="parTxRTLAlign" val="r"/>
                          </dgm:alg>
                        </dgm:if>
                        <dgm:else name="Name101">
                          <dgm:alg type="tx">
                            <dgm:param type="txAnchorVert" val="t"/>
                            <dgm:param type="parTxLTRAlign" val="l"/>
                            <dgm:param type="parTxRTLAlign" val="l"/>
                          </dgm:alg>
                        </dgm:else>
                      </dgm:choose>
                    </dgm:if>
                    <dgm:else name="Name102">
                      <dgm:choose name="Name103">
                        <dgm:if name="Name104" axis="root des" ptType="all node" func="maxDepth" op="gt" val="1">
                          <dgm:alg type="tx">
                            <dgm:param type="txAnchorVert" val="b"/>
                            <dgm:param type="txAnchorVertCh" val="b"/>
                            <dgm:param type="parTxLTRAlign" val="l"/>
                            <dgm:param type="parTxRTLAlign" val="r"/>
                          </dgm:alg>
                        </dgm:if>
                        <dgm:else name="Name105">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06">
                    <dgm:if name="Name107" func="var" arg="dir" op="equ" val="norm">
                      <dgm:constrLst>
                        <dgm:constr type="rMarg"/>
                        <dgm:constr type="tMarg"/>
                        <dgm:constr type="bMarg"/>
                      </dgm:constrLst>
                    </dgm:if>
                    <dgm:else name="Name108">
                      <dgm:constrLst>
                        <dgm:constr type="lMarg"/>
                        <dgm:constr type="tMarg"/>
                        <dgm:constr type="bMarg"/>
                      </dgm:constrLst>
                    </dgm:else>
                  </dgm:choose>
                  <dgm:ruleLst>
                    <dgm:rule type="primFontSz" val="5" fact="NaN" max="NaN"/>
                  </dgm:ruleLst>
                </dgm:layoutNode>
              </dgm:forEach>
              <dgm:forEach name="Name109" axis="ch" ptType="node" st="3" cnt="1">
                <dgm:layoutNode name="bullet4c" styleLbl="node1">
                  <dgm:alg type="sp"/>
                  <dgm:shape xmlns:r="http://schemas.openxmlformats.org/officeDocument/2006/relationships" type="ellipse" r:blip="">
                    <dgm:adjLst/>
                  </dgm:shape>
                  <dgm:presOf/>
                  <dgm:constrLst/>
                  <dgm:ruleLst/>
                </dgm:layoutNode>
                <dgm:layoutNode name="textBox4c" styleLbl="revTx">
                  <dgm:varLst>
                    <dgm:bulletEnabled val="1"/>
                  </dgm:varLst>
                  <dgm:choose name="Name110">
                    <dgm:if name="Name111" func="var" arg="dir" op="equ" val="norm">
                      <dgm:choose name="Name112">
                        <dgm:if name="Name113" axis="root des" ptType="all node" func="maxDepth" op="gt" val="1">
                          <dgm:alg type="tx">
                            <dgm:param type="txAnchorVert" val="t"/>
                            <dgm:param type="parTxLTRAlign" val="l"/>
                            <dgm:param type="parTxRTLAlign" val="r"/>
                          </dgm:alg>
                        </dgm:if>
                        <dgm:else name="Name114">
                          <dgm:alg type="tx">
                            <dgm:param type="txAnchorVert" val="t"/>
                            <dgm:param type="parTxLTRAlign" val="l"/>
                            <dgm:param type="parTxRTLAlign" val="l"/>
                          </dgm:alg>
                        </dgm:else>
                      </dgm:choose>
                    </dgm:if>
                    <dgm:else name="Name115">
                      <dgm:choose name="Name116">
                        <dgm:if name="Name117" axis="root des" ptType="all node" func="maxDepth" op="gt" val="1">
                          <dgm:alg type="tx">
                            <dgm:param type="txAnchorVert" val="b"/>
                            <dgm:param type="txAnchorVertCh" val="b"/>
                            <dgm:param type="parTxLTRAlign" val="l"/>
                            <dgm:param type="parTxRTLAlign" val="r"/>
                          </dgm:alg>
                        </dgm:if>
                        <dgm:else name="Name118">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19">
                    <dgm:if name="Name120" func="var" arg="dir" op="equ" val="norm">
                      <dgm:constrLst>
                        <dgm:constr type="rMarg"/>
                        <dgm:constr type="tMarg"/>
                        <dgm:constr type="bMarg"/>
                      </dgm:constrLst>
                    </dgm:if>
                    <dgm:else name="Name121">
                      <dgm:constrLst>
                        <dgm:constr type="lMarg"/>
                        <dgm:constr type="tMarg"/>
                        <dgm:constr type="bMarg"/>
                      </dgm:constrLst>
                    </dgm:else>
                  </dgm:choose>
                  <dgm:ruleLst>
                    <dgm:rule type="primFontSz" val="5" fact="NaN" max="NaN"/>
                  </dgm:ruleLst>
                </dgm:layoutNode>
              </dgm:forEach>
              <dgm:forEach name="Name122" axis="ch" ptType="node" st="4" cnt="1">
                <dgm:layoutNode name="bullet4d" styleLbl="node1">
                  <dgm:alg type="sp"/>
                  <dgm:shape xmlns:r="http://schemas.openxmlformats.org/officeDocument/2006/relationships" type="ellipse" r:blip="">
                    <dgm:adjLst/>
                  </dgm:shape>
                  <dgm:presOf/>
                  <dgm:constrLst/>
                  <dgm:ruleLst/>
                </dgm:layoutNode>
                <dgm:layoutNode name="textBox4d" styleLbl="revTx">
                  <dgm:varLst>
                    <dgm:bulletEnabled val="1"/>
                  </dgm:varLst>
                  <dgm:choose name="Name123">
                    <dgm:if name="Name124" func="var" arg="dir" op="equ" val="norm">
                      <dgm:choose name="Name125">
                        <dgm:if name="Name126" axis="root des" ptType="all node" func="maxDepth" op="gt" val="1">
                          <dgm:alg type="tx">
                            <dgm:param type="txAnchorVert" val="t"/>
                            <dgm:param type="parTxLTRAlign" val="l"/>
                            <dgm:param type="parTxRTLAlign" val="r"/>
                          </dgm:alg>
                        </dgm:if>
                        <dgm:else name="Name127">
                          <dgm:alg type="tx">
                            <dgm:param type="txAnchorVert" val="t"/>
                            <dgm:param type="parTxLTRAlign" val="l"/>
                            <dgm:param type="parTxRTLAlign" val="l"/>
                          </dgm:alg>
                        </dgm:else>
                      </dgm:choose>
                    </dgm:if>
                    <dgm:else name="Name128">
                      <dgm:choose name="Name129">
                        <dgm:if name="Name130" axis="root des" ptType="all node" func="maxDepth" op="gt" val="1">
                          <dgm:alg type="tx">
                            <dgm:param type="txAnchorVert" val="b"/>
                            <dgm:param type="txAnchorVertCh" val="b"/>
                            <dgm:param type="parTxLTRAlign" val="l"/>
                            <dgm:param type="parTxRTLAlign" val="r"/>
                          </dgm:alg>
                        </dgm:if>
                        <dgm:else name="Name131">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32">
                    <dgm:if name="Name133" func="var" arg="dir" op="equ" val="norm">
                      <dgm:constrLst>
                        <dgm:constr type="rMarg"/>
                        <dgm:constr type="tMarg"/>
                        <dgm:constr type="bMarg"/>
                      </dgm:constrLst>
                    </dgm:if>
                    <dgm:else name="Name134">
                      <dgm:constrLst>
                        <dgm:constr type="lMarg"/>
                        <dgm:constr type="tMarg"/>
                        <dgm:constr type="bMarg"/>
                      </dgm:constrLst>
                    </dgm:else>
                  </dgm:choose>
                  <dgm:ruleLst>
                    <dgm:rule type="primFontSz" val="5" fact="NaN" max="NaN"/>
                  </dgm:ruleLst>
                </dgm:layoutNode>
              </dgm:forEach>
            </dgm:layoutNode>
          </dgm:if>
          <dgm:else name="Name135">
            <dgm:layoutNode name="arrowDiagram5">
              <dgm:alg type="composite">
                <dgm:param type="vertAlign" val="none"/>
                <dgm:param type="horzAlign" val="none"/>
              </dgm:alg>
              <dgm:shape xmlns:r="http://schemas.openxmlformats.org/officeDocument/2006/relationships" r:blip="">
                <dgm:adjLst/>
              </dgm:shape>
              <dgm:presOf/>
              <dgm:choose name="Name136">
                <dgm:if name="Name137" func="var" arg="dir" op="equ" val="norm">
                  <dgm:constrLst>
                    <dgm:constr type="ctrX" for="ch" forName="bullet5a" refType="w" fact="0.11"/>
                    <dgm:constr type="ctrY" for="ch" forName="bullet5a" refType="h" fact="0.762"/>
                    <dgm:constr type="w" for="ch" forName="bullet5a" refType="w" fact="0.023"/>
                    <dgm:constr type="h" for="ch" forName="bullet5a" refType="w" refFor="ch" refForName="bullet5a"/>
                    <dgm:constr type="l" for="ch" forName="textBox5a" refType="ctrX" refFor="ch" refForName="bullet5a"/>
                    <dgm:constr type="t" for="ch" forName="textBox5a" refType="ctrY" refFor="ch" refForName="bullet5a"/>
                    <dgm:constr type="w" for="ch" forName="textBox5a" refType="w" fact="0.131"/>
                    <dgm:constr type="h" for="ch" forName="textBox5a" refType="h" fact="0.238"/>
                    <dgm:constr type="userA" refType="h" refFor="ch" refForName="bullet5a" fact="0.53"/>
                    <dgm:constr type="lMarg" for="ch" forName="textBox5a" refType="userA" fact="2.834"/>
                    <dgm:constr type="ctrX" for="ch" forName="bullet5b" refType="w" fact="0.241"/>
                    <dgm:constr type="ctrY" for="ch" forName="bullet5b" refType="h" fact="0.581"/>
                    <dgm:constr type="w" for="ch" forName="bullet5b" refType="w" fact="0.036"/>
                    <dgm:constr type="h" for="ch" forName="bullet5b" refType="w" refFor="ch" refForName="bullet5b"/>
                    <dgm:constr type="l" for="ch" forName="textBox5b" refType="ctrX" refFor="ch" refForName="bullet5b"/>
                    <dgm:constr type="t" for="ch" forName="textBox5b" refType="ctrY" refFor="ch" refForName="bullet5b"/>
                    <dgm:constr type="w" for="ch" forName="textBox5b" refType="w" fact="0.166"/>
                    <dgm:constr type="h" for="ch" forName="textBox5b" refType="h" fact="0.419"/>
                    <dgm:constr type="userB" refType="h" refFor="ch" refForName="bullet5b" fact="0.53"/>
                    <dgm:constr type="lMarg" for="ch" forName="textBox5b" refType="userB" fact="2.834"/>
                    <dgm:constr type="ctrX" for="ch" forName="bullet5c" refType="w" fact="0.407"/>
                    <dgm:constr type="ctrY" for="ch" forName="bullet5c" refType="h" fact="0.438"/>
                    <dgm:constr type="w" for="ch" forName="bullet5c" refType="w" fact="0.048"/>
                    <dgm:constr type="h" for="ch" forName="bullet5c" refType="w" refFor="ch" refForName="bullet5c"/>
                    <dgm:constr type="l" for="ch" forName="textBox5c" refType="ctrX" refFor="ch" refForName="bullet5c"/>
                    <dgm:constr type="t" for="ch" forName="textBox5c" refType="ctrY" refFor="ch" refForName="bullet5c"/>
                    <dgm:constr type="w" for="ch" forName="textBox5c" refType="w" fact="0.193"/>
                    <dgm:constr type="h" for="ch" forName="textBox5c" refType="h" fact="0.562"/>
                    <dgm:constr type="userC" refType="h" refFor="ch" refForName="bullet5c" fact="0.53"/>
                    <dgm:constr type="lMarg" for="ch" forName="textBox5c" refType="userC" fact="2.834"/>
                    <dgm:constr type="ctrX" for="ch" forName="bullet5d" refType="w" fact="0.6"/>
                    <dgm:constr type="ctrY" for="ch" forName="bullet5d" refType="h" fact="0.33"/>
                    <dgm:constr type="w" for="ch" forName="bullet5d" refType="w" fact="0.062"/>
                    <dgm:constr type="h" for="ch" forName="bullet5d" refType="w" refFor="ch" refForName="bullet5d"/>
                    <dgm:constr type="l" for="ch" forName="textBox5d" refType="ctrX" refFor="ch" refForName="bullet5d"/>
                    <dgm:constr type="t" for="ch" forName="textBox5d" refType="ctrY" refFor="ch" refForName="bullet5d"/>
                    <dgm:constr type="w" for="ch" forName="textBox5d" refType="w" fact="0.2"/>
                    <dgm:constr type="h" for="ch" forName="textBox5d" refType="h" fact="0.67"/>
                    <dgm:constr type="userD" refType="h" refFor="ch" refForName="bullet5d" fact="0.53"/>
                    <dgm:constr type="lMarg" for="ch" forName="textBox5d" refType="userD" fact="2.834"/>
                    <dgm:constr type="ctrX" for="ch" forName="bullet5e" refType="w" fact="0.8"/>
                    <dgm:constr type="ctrY" for="ch" forName="bullet5e" refType="h" fact="0.264"/>
                    <dgm:constr type="w" for="ch" forName="bullet5e" refType="w" fact="0.079"/>
                    <dgm:constr type="h" for="ch" forName="bullet5e" refType="w" refFor="ch" refForName="bullet5e"/>
                    <dgm:constr type="l" for="ch" forName="textBox5e" refType="ctrX" refFor="ch" refForName="bullet5e"/>
                    <dgm:constr type="t" for="ch" forName="textBox5e" refType="ctrY" refFor="ch" refForName="bullet5e"/>
                    <dgm:constr type="w" for="ch" forName="textBox5e" refType="w" fact="0.2"/>
                    <dgm:constr type="h" for="ch" forName="textBox5e" refType="h" fact="0.736"/>
                    <dgm:constr type="userE" refType="h" refFor="ch" refForName="bullet5e" fact="0.53"/>
                    <dgm:constr type="lMarg" for="ch" forName="textBox5e" refType="userE" fact="2.834"/>
                    <dgm:constr type="primFontSz" for="ch" ptType="node" op="equ" val="65"/>
                  </dgm:constrLst>
                </dgm:if>
                <dgm:else name="Name138">
                  <dgm:constrLst>
                    <dgm:constr type="ctrX" for="ch" forName="bullet5a" refType="w" fact="0.11"/>
                    <dgm:constr type="ctrY" for="ch" forName="bullet5a" refType="h" fact="0.762"/>
                    <dgm:constr type="w" for="ch" forName="bullet5a" refType="w" fact="0.023"/>
                    <dgm:constr type="h" for="ch" forName="bullet5a" refType="w" refFor="ch" refForName="bullet5a"/>
                    <dgm:constr type="r" for="ch" forName="textBox5a" refType="ctrX" refFor="ch" refForName="bullet5a"/>
                    <dgm:constr type="b" for="ch" forName="textBox5a" refType="ctrY" refFor="ch" refForName="bullet5a"/>
                    <dgm:constr type="w" for="ch" forName="textBox5a" refType="w" fact="0.11"/>
                    <dgm:constr type="h" for="ch" forName="textBox5a" refType="h" fact="0.762"/>
                    <dgm:constr type="userA" refType="h" refFor="ch" refForName="bullet5a" fact="0.53"/>
                    <dgm:constr type="rMarg" for="ch" forName="textBox5a" refType="userA" fact="2.834"/>
                    <dgm:constr type="ctrX" for="ch" forName="bullet5b" refType="w" fact="0.241"/>
                    <dgm:constr type="ctrY" for="ch" forName="bullet5b" refType="h" fact="0.581"/>
                    <dgm:constr type="w" for="ch" forName="bullet5b" refType="w" fact="0.036"/>
                    <dgm:constr type="h" for="ch" forName="bullet5b" refType="w" refFor="ch" refForName="bullet5b"/>
                    <dgm:constr type="r" for="ch" forName="textBox5b" refType="ctrX" refFor="ch" refForName="bullet5b"/>
                    <dgm:constr type="b" for="ch" forName="textBox5b" refType="ctrY" refFor="ch" refForName="bullet5b"/>
                    <dgm:constr type="w" for="ch" forName="textBox5b" refType="w" fact="0.131"/>
                    <dgm:constr type="h" for="ch" forName="textBox5b" refType="h" fact="0.581"/>
                    <dgm:constr type="userB" refType="h" refFor="ch" refForName="bullet5b" fact="0.53"/>
                    <dgm:constr type="rMarg" for="ch" forName="textBox5b" refType="userB" fact="2.834"/>
                    <dgm:constr type="ctrX" for="ch" forName="bullet5c" refType="w" fact="0.407"/>
                    <dgm:constr type="ctrY" for="ch" forName="bullet5c" refType="h" fact="0.438"/>
                    <dgm:constr type="w" for="ch" forName="bullet5c" refType="w" fact="0.048"/>
                    <dgm:constr type="h" for="ch" forName="bullet5c" refType="w" refFor="ch" refForName="bullet5c"/>
                    <dgm:constr type="r" for="ch" forName="textBox5c" refType="ctrX" refFor="ch" refForName="bullet5c"/>
                    <dgm:constr type="b" for="ch" forName="textBox5c" refType="ctrY" refFor="ch" refForName="bullet5c"/>
                    <dgm:constr type="w" for="ch" forName="textBox5c" refType="w" fact="0.166"/>
                    <dgm:constr type="h" for="ch" forName="textBox5c" refType="h" fact="0.438"/>
                    <dgm:constr type="userC" refType="h" refFor="ch" refForName="bullet5c" fact="0.53"/>
                    <dgm:constr type="rMarg" for="ch" forName="textBox5c" refType="userC" fact="2.834"/>
                    <dgm:constr type="ctrX" for="ch" forName="bullet5d" refType="w" fact="0.6"/>
                    <dgm:constr type="ctrY" for="ch" forName="bullet5d" refType="h" fact="0.33"/>
                    <dgm:constr type="w" for="ch" forName="bullet5d" refType="w" fact="0.062"/>
                    <dgm:constr type="h" for="ch" forName="bullet5d" refType="w" refFor="ch" refForName="bullet5d"/>
                    <dgm:constr type="r" for="ch" forName="textBox5d" refType="ctrX" refFor="ch" refForName="bullet5d"/>
                    <dgm:constr type="b" for="ch" forName="textBox5d" refType="ctrY" refFor="ch" refForName="bullet5d"/>
                    <dgm:constr type="w" for="ch" forName="textBox5d" refType="w" fact="0.193"/>
                    <dgm:constr type="h" for="ch" forName="textBox5d" refType="h" fact="0.33"/>
                    <dgm:constr type="userD" refType="h" refFor="ch" refForName="bullet5d" fact="0.53"/>
                    <dgm:constr type="rMarg" for="ch" forName="textBox5d" refType="userD" fact="2.834"/>
                    <dgm:constr type="ctrX" for="ch" forName="bullet5e" refType="w" fact="0.8"/>
                    <dgm:constr type="ctrY" for="ch" forName="bullet5e" refType="h" fact="0.264"/>
                    <dgm:constr type="w" for="ch" forName="bullet5e" refType="w" fact="0.079"/>
                    <dgm:constr type="h" for="ch" forName="bullet5e" refType="w" refFor="ch" refForName="bullet5e"/>
                    <dgm:constr type="r" for="ch" forName="textBox5e" refType="ctrX" refFor="ch" refForName="bullet5e"/>
                    <dgm:constr type="b" for="ch" forName="textBox5e" refType="ctrY" refFor="ch" refForName="bullet5e"/>
                    <dgm:constr type="w" for="ch" forName="textBox5e" refType="w" fact="0.2"/>
                    <dgm:constr type="h" for="ch" forName="textBox5e" refType="h" fact="0.264"/>
                    <dgm:constr type="userE" refType="h" refFor="ch" refForName="bullet5e" fact="0.53"/>
                    <dgm:constr type="rMarg" for="ch" forName="textBox5e" refType="userE" fact="2.834"/>
                    <dgm:constr type="primFontSz" for="ch" ptType="node" op="equ" val="65"/>
                  </dgm:constrLst>
                </dgm:else>
              </dgm:choose>
              <dgm:ruleLst/>
              <dgm:forEach name="Name139" axis="ch" ptType="node" cnt="1">
                <dgm:layoutNode name="bullet5a" styleLbl="node1">
                  <dgm:alg type="sp"/>
                  <dgm:shape xmlns:r="http://schemas.openxmlformats.org/officeDocument/2006/relationships" type="ellipse" r:blip="">
                    <dgm:adjLst/>
                  </dgm:shape>
                  <dgm:presOf/>
                  <dgm:constrLst/>
                  <dgm:ruleLst/>
                </dgm:layoutNode>
                <dgm:layoutNode name="textBox5a" styleLbl="revTx">
                  <dgm:varLst>
                    <dgm:bulletEnabled val="1"/>
                  </dgm:varLst>
                  <dgm:choose name="Name140">
                    <dgm:if name="Name141" func="var" arg="dir" op="equ" val="norm">
                      <dgm:choose name="Name142">
                        <dgm:if name="Name143" axis="root des" ptType="all node" func="maxDepth" op="gt" val="1">
                          <dgm:alg type="tx">
                            <dgm:param type="txAnchorVert" val="t"/>
                            <dgm:param type="parTxLTRAlign" val="l"/>
                            <dgm:param type="parTxRTLAlign" val="r"/>
                          </dgm:alg>
                        </dgm:if>
                        <dgm:else name="Name144">
                          <dgm:alg type="tx">
                            <dgm:param type="txAnchorVert" val="t"/>
                            <dgm:param type="parTxLTRAlign" val="l"/>
                            <dgm:param type="parTxRTLAlign" val="l"/>
                          </dgm:alg>
                        </dgm:else>
                      </dgm:choose>
                    </dgm:if>
                    <dgm:else name="Name145">
                      <dgm:choose name="Name146">
                        <dgm:if name="Name147" axis="root des" ptType="all node" func="maxDepth" op="gt" val="1">
                          <dgm:alg type="tx">
                            <dgm:param type="txAnchorVert" val="b"/>
                            <dgm:param type="txAnchorVertCh" val="b"/>
                            <dgm:param type="parTxLTRAlign" val="l"/>
                            <dgm:param type="parTxRTLAlign" val="r"/>
                          </dgm:alg>
                        </dgm:if>
                        <dgm:else name="Name148">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49">
                    <dgm:if name="Name150" func="var" arg="dir" op="equ" val="norm">
                      <dgm:constrLst>
                        <dgm:constr type="rMarg"/>
                        <dgm:constr type="tMarg"/>
                        <dgm:constr type="bMarg"/>
                      </dgm:constrLst>
                    </dgm:if>
                    <dgm:else name="Name151">
                      <dgm:constrLst>
                        <dgm:constr type="lMarg"/>
                        <dgm:constr type="tMarg"/>
                        <dgm:constr type="bMarg"/>
                      </dgm:constrLst>
                    </dgm:else>
                  </dgm:choose>
                  <dgm:ruleLst>
                    <dgm:rule type="primFontSz" val="5" fact="NaN" max="NaN"/>
                  </dgm:ruleLst>
                </dgm:layoutNode>
              </dgm:forEach>
              <dgm:forEach name="Name152" axis="ch" ptType="node" st="2" cnt="1">
                <dgm:layoutNode name="bullet5b" styleLbl="node1">
                  <dgm:alg type="sp"/>
                  <dgm:shape xmlns:r="http://schemas.openxmlformats.org/officeDocument/2006/relationships" type="ellipse" r:blip="">
                    <dgm:adjLst/>
                  </dgm:shape>
                  <dgm:presOf/>
                  <dgm:constrLst/>
                  <dgm:ruleLst/>
                </dgm:layoutNode>
                <dgm:layoutNode name="textBox5b" styleLbl="revTx">
                  <dgm:varLst>
                    <dgm:bulletEnabled val="1"/>
                  </dgm:varLst>
                  <dgm:choose name="Name153">
                    <dgm:if name="Name154" func="var" arg="dir" op="equ" val="norm">
                      <dgm:choose name="Name155">
                        <dgm:if name="Name156" axis="root des" ptType="all node" func="maxDepth" op="gt" val="1">
                          <dgm:alg type="tx">
                            <dgm:param type="txAnchorVert" val="t"/>
                            <dgm:param type="parTxLTRAlign" val="l"/>
                            <dgm:param type="parTxRTLAlign" val="r"/>
                          </dgm:alg>
                        </dgm:if>
                        <dgm:else name="Name157">
                          <dgm:alg type="tx">
                            <dgm:param type="txAnchorVert" val="t"/>
                            <dgm:param type="parTxLTRAlign" val="l"/>
                            <dgm:param type="parTxRTLAlign" val="l"/>
                          </dgm:alg>
                        </dgm:else>
                      </dgm:choose>
                    </dgm:if>
                    <dgm:else name="Name158">
                      <dgm:choose name="Name159">
                        <dgm:if name="Name160" axis="root des" ptType="all node" func="maxDepth" op="gt" val="1">
                          <dgm:alg type="tx">
                            <dgm:param type="txAnchorVert" val="b"/>
                            <dgm:param type="txAnchorVertCh" val="b"/>
                            <dgm:param type="parTxLTRAlign" val="l"/>
                            <dgm:param type="parTxRTLAlign" val="r"/>
                          </dgm:alg>
                        </dgm:if>
                        <dgm:else name="Name161">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62">
                    <dgm:if name="Name163" func="var" arg="dir" op="equ" val="norm">
                      <dgm:constrLst>
                        <dgm:constr type="rMarg"/>
                        <dgm:constr type="tMarg"/>
                        <dgm:constr type="bMarg"/>
                      </dgm:constrLst>
                    </dgm:if>
                    <dgm:else name="Name164">
                      <dgm:constrLst>
                        <dgm:constr type="lMarg"/>
                        <dgm:constr type="tMarg"/>
                        <dgm:constr type="bMarg"/>
                      </dgm:constrLst>
                    </dgm:else>
                  </dgm:choose>
                  <dgm:ruleLst>
                    <dgm:rule type="primFontSz" val="5" fact="NaN" max="NaN"/>
                  </dgm:ruleLst>
                </dgm:layoutNode>
              </dgm:forEach>
              <dgm:forEach name="Name165" axis="ch" ptType="node" st="3" cnt="1">
                <dgm:layoutNode name="bullet5c" styleLbl="node1">
                  <dgm:alg type="sp"/>
                  <dgm:shape xmlns:r="http://schemas.openxmlformats.org/officeDocument/2006/relationships" type="ellipse" r:blip="">
                    <dgm:adjLst/>
                  </dgm:shape>
                  <dgm:presOf/>
                  <dgm:constrLst/>
                  <dgm:ruleLst/>
                </dgm:layoutNode>
                <dgm:layoutNode name="textBox5c" styleLbl="revTx">
                  <dgm:varLst>
                    <dgm:bulletEnabled val="1"/>
                  </dgm:varLst>
                  <dgm:choose name="Name166">
                    <dgm:if name="Name167" func="var" arg="dir" op="equ" val="norm">
                      <dgm:choose name="Name168">
                        <dgm:if name="Name169" axis="root des" ptType="all node" func="maxDepth" op="gt" val="1">
                          <dgm:alg type="tx">
                            <dgm:param type="txAnchorVert" val="t"/>
                            <dgm:param type="parTxLTRAlign" val="l"/>
                            <dgm:param type="parTxRTLAlign" val="r"/>
                          </dgm:alg>
                        </dgm:if>
                        <dgm:else name="Name170">
                          <dgm:alg type="tx">
                            <dgm:param type="txAnchorVert" val="t"/>
                            <dgm:param type="parTxLTRAlign" val="l"/>
                            <dgm:param type="parTxRTLAlign" val="l"/>
                          </dgm:alg>
                        </dgm:else>
                      </dgm:choose>
                    </dgm:if>
                    <dgm:else name="Name171">
                      <dgm:choose name="Name172">
                        <dgm:if name="Name173" axis="root des" ptType="all node" func="maxDepth" op="gt" val="1">
                          <dgm:alg type="tx">
                            <dgm:param type="txAnchorVert" val="b"/>
                            <dgm:param type="txAnchorVertCh" val="b"/>
                            <dgm:param type="parTxLTRAlign" val="l"/>
                            <dgm:param type="parTxRTLAlign" val="r"/>
                          </dgm:alg>
                        </dgm:if>
                        <dgm:else name="Name174">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75">
                    <dgm:if name="Name176" func="var" arg="dir" op="equ" val="norm">
                      <dgm:constrLst>
                        <dgm:constr type="rMarg"/>
                        <dgm:constr type="tMarg"/>
                        <dgm:constr type="bMarg"/>
                      </dgm:constrLst>
                    </dgm:if>
                    <dgm:else name="Name177">
                      <dgm:constrLst>
                        <dgm:constr type="lMarg"/>
                        <dgm:constr type="tMarg"/>
                        <dgm:constr type="bMarg"/>
                      </dgm:constrLst>
                    </dgm:else>
                  </dgm:choose>
                  <dgm:ruleLst>
                    <dgm:rule type="primFontSz" val="5" fact="NaN" max="NaN"/>
                  </dgm:ruleLst>
                </dgm:layoutNode>
              </dgm:forEach>
              <dgm:forEach name="Name178" axis="ch" ptType="node" st="4" cnt="1">
                <dgm:layoutNode name="bullet5d" styleLbl="node1">
                  <dgm:alg type="sp"/>
                  <dgm:shape xmlns:r="http://schemas.openxmlformats.org/officeDocument/2006/relationships" type="ellipse" r:blip="">
                    <dgm:adjLst/>
                  </dgm:shape>
                  <dgm:presOf/>
                  <dgm:constrLst/>
                  <dgm:ruleLst/>
                </dgm:layoutNode>
                <dgm:layoutNode name="textBox5d" styleLbl="revTx">
                  <dgm:varLst>
                    <dgm:bulletEnabled val="1"/>
                  </dgm:varLst>
                  <dgm:choose name="Name179">
                    <dgm:if name="Name180" func="var" arg="dir" op="equ" val="norm">
                      <dgm:choose name="Name181">
                        <dgm:if name="Name182" axis="root des" ptType="all node" func="maxDepth" op="gt" val="1">
                          <dgm:alg type="tx">
                            <dgm:param type="txAnchorVert" val="t"/>
                            <dgm:param type="parTxLTRAlign" val="l"/>
                            <dgm:param type="parTxRTLAlign" val="r"/>
                          </dgm:alg>
                        </dgm:if>
                        <dgm:else name="Name183">
                          <dgm:alg type="tx">
                            <dgm:param type="txAnchorVert" val="t"/>
                            <dgm:param type="parTxLTRAlign" val="l"/>
                            <dgm:param type="parTxRTLAlign" val="l"/>
                          </dgm:alg>
                        </dgm:else>
                      </dgm:choose>
                    </dgm:if>
                    <dgm:else name="Name184">
                      <dgm:choose name="Name185">
                        <dgm:if name="Name186" axis="root des" ptType="all node" func="maxDepth" op="gt" val="1">
                          <dgm:alg type="tx">
                            <dgm:param type="txAnchorVert" val="b"/>
                            <dgm:param type="txAnchorVertCh" val="b"/>
                            <dgm:param type="parTxLTRAlign" val="l"/>
                            <dgm:param type="parTxRTLAlign" val="r"/>
                          </dgm:alg>
                        </dgm:if>
                        <dgm:else name="Name187">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88">
                    <dgm:if name="Name189" func="var" arg="dir" op="equ" val="norm">
                      <dgm:constrLst>
                        <dgm:constr type="rMarg"/>
                        <dgm:constr type="tMarg"/>
                        <dgm:constr type="bMarg"/>
                      </dgm:constrLst>
                    </dgm:if>
                    <dgm:else name="Name190">
                      <dgm:constrLst>
                        <dgm:constr type="lMarg"/>
                        <dgm:constr type="tMarg"/>
                        <dgm:constr type="bMarg"/>
                      </dgm:constrLst>
                    </dgm:else>
                  </dgm:choose>
                  <dgm:ruleLst>
                    <dgm:rule type="primFontSz" val="5" fact="NaN" max="NaN"/>
                  </dgm:ruleLst>
                </dgm:layoutNode>
              </dgm:forEach>
              <dgm:forEach name="Name191" axis="ch" ptType="node" st="5" cnt="1">
                <dgm:layoutNode name="bullet5e" styleLbl="node1">
                  <dgm:alg type="sp"/>
                  <dgm:shape xmlns:r="http://schemas.openxmlformats.org/officeDocument/2006/relationships" type="ellipse" r:blip="">
                    <dgm:adjLst/>
                  </dgm:shape>
                  <dgm:presOf/>
                  <dgm:constrLst/>
                  <dgm:ruleLst/>
                </dgm:layoutNode>
                <dgm:layoutNode name="textBox5e" styleLbl="revTx">
                  <dgm:varLst>
                    <dgm:bulletEnabled val="1"/>
                  </dgm:varLst>
                  <dgm:choose name="Name192">
                    <dgm:if name="Name193" func="var" arg="dir" op="equ" val="norm">
                      <dgm:choose name="Name194">
                        <dgm:if name="Name195" axis="root des" ptType="all node" func="maxDepth" op="gt" val="1">
                          <dgm:alg type="tx">
                            <dgm:param type="txAnchorVert" val="t"/>
                            <dgm:param type="parTxLTRAlign" val="l"/>
                            <dgm:param type="parTxRTLAlign" val="r"/>
                          </dgm:alg>
                        </dgm:if>
                        <dgm:else name="Name196">
                          <dgm:alg type="tx">
                            <dgm:param type="txAnchorVert" val="t"/>
                            <dgm:param type="parTxLTRAlign" val="l"/>
                            <dgm:param type="parTxRTLAlign" val="l"/>
                          </dgm:alg>
                        </dgm:else>
                      </dgm:choose>
                    </dgm:if>
                    <dgm:else name="Name197">
                      <dgm:choose name="Name198">
                        <dgm:if name="Name199" axis="root des" ptType="all node" func="maxDepth" op="gt" val="1">
                          <dgm:alg type="tx">
                            <dgm:param type="txAnchorVert" val="b"/>
                            <dgm:param type="txAnchorVertCh" val="b"/>
                            <dgm:param type="parTxLTRAlign" val="l"/>
                            <dgm:param type="parTxRTLAlign" val="r"/>
                          </dgm:alg>
                        </dgm:if>
                        <dgm:else name="Name200">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201">
                    <dgm:if name="Name202" func="var" arg="dir" op="equ" val="norm">
                      <dgm:constrLst>
                        <dgm:constr type="rMarg"/>
                        <dgm:constr type="tMarg"/>
                        <dgm:constr type="bMarg"/>
                      </dgm:constrLst>
                    </dgm:if>
                    <dgm:else name="Name203">
                      <dgm:constrLst>
                        <dgm:constr type="lMarg"/>
                        <dgm:constr type="tMarg"/>
                        <dgm:constr type="bMarg"/>
                      </dgm:constrLst>
                    </dgm:else>
                  </dgm:choose>
                  <dgm:ruleLst>
                    <dgm:rule type="primFontSz" val="5" fact="NaN" max="NaN"/>
                  </dgm:ruleLst>
                </dgm:layoutNode>
              </dgm:forEach>
            </dgm:layoutNode>
          </dgm:else>
        </dgm:choose>
      </dgm:if>
      <dgm:else name="Name204"/>
    </dgm:choose>
  </dgm:layoutNode>
</dgm:layoutDef>
</file>

<file path=ppt/diagrams/layout2.xml><?xml version="1.0" encoding="utf-8"?>
<dgm:layoutDef xmlns:dgm="http://schemas.openxmlformats.org/drawingml/2006/diagram" xmlns:a="http://schemas.openxmlformats.org/drawingml/2006/main" uniqueId="urn:microsoft.com/office/officeart/2009/3/layout/PlusandMinus">
  <dgm:title val=""/>
  <dgm:desc val=""/>
  <dgm:catLst>
    <dgm:cat type="relationship" pri="3600"/>
  </dgm:catLst>
  <dgm:samp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clrData>
  <dgm:layoutNode name="Name0">
    <dgm:varLst>
      <dgm:chMax val="2"/>
      <dgm:chPref val="2"/>
      <dgm:dir/>
      <dgm:animOne/>
      <dgm:resizeHandles val="exact"/>
    </dgm:varLst>
    <dgm:alg type="composite">
      <dgm:param type="ar" val="1.8238"/>
    </dgm:alg>
    <dgm:shape xmlns:r="http://schemas.openxmlformats.org/officeDocument/2006/relationships" r:blip="">
      <dgm:adjLst/>
    </dgm:shape>
    <dgm:choose name="Name1">
      <dgm:if name="Name2" func="var" arg="dir" op="equ" val="norm">
        <dgm:constrLst>
          <dgm:constr type="primFontSz" for="des" ptType="node" op="equ" val="65"/>
          <dgm:constr type="l" for="ch" forName="Background" refType="w" fact="0.09"/>
          <dgm:constr type="t" for="ch" forName="Background" refType="h" fact="0.1641"/>
          <dgm:constr type="w" for="ch" forName="Background" refType="w" fact="0.87"/>
          <dgm:constr type="h" for="ch" forName="Background" refType="h" fact="0.82"/>
          <dgm:constr type="l" for="ch" forName="ParentText1" refType="w" fact="0.116"/>
          <dgm:constr type="t" for="ch" forName="ParentText1" refType="h" fact="0.26"/>
          <dgm:constr type="w" for="ch" forName="ParentText1" refType="w" fact="0.404"/>
          <dgm:constr type="h" for="ch" forName="ParentText1" refType="h" fact="0.7015"/>
          <dgm:constr type="l" for="ch" forName="ParentText2" refType="w" fact="0.529"/>
          <dgm:constr type="t" for="ch" forName="ParentText2" refType="h" fact="0.26"/>
          <dgm:constr type="w" for="ch" forName="ParentText2" refType="w" fact="0.404"/>
          <dgm:constr type="h" for="ch" forName="ParentText2" refType="h" fact="0.7015"/>
          <dgm:constr type="l" for="ch" forName="Plus" refType="w" fact="0"/>
          <dgm:constr type="t" for="ch" forName="Plus" refType="h" fact="0"/>
          <dgm:constr type="w" for="ch" forName="Plus" refType="w" fact="0.17"/>
          <dgm:constr type="h" for="ch" forName="Plus" refType="w" refFor="ch" refForName="Plus"/>
          <dgm:constr type="l" for="ch" forName="Minus" refType="w" fact="0.84"/>
          <dgm:constr type="t" for="ch" forName="Minus" refType="h" fact="0.1115"/>
          <dgm:constr type="w" for="ch" forName="Minus" refType="w" fact="0.16"/>
          <dgm:constr type="h" for="ch" forName="Minus" refType="h" fact="0.1"/>
          <dgm:constr type="l" for="ch" forName="Divider" refType="w" fact="0.525"/>
          <dgm:constr type="t" for="ch" forName="Divider" refType="h" fact="0.2615"/>
          <dgm:constr type="w" for="ch" forName="Divider" refType="w" fact="0.0001"/>
          <dgm:constr type="h" for="ch" forName="Divider" refType="h" fact="0.67"/>
        </dgm:constrLst>
      </dgm:if>
      <dgm:else name="Name3">
        <dgm:constrLst>
          <dgm:constr type="primFontSz" for="des" ptType="node" op="equ" val="65"/>
          <dgm:constr type="r" for="ch" forName="Background" refType="w" fact="-0.09"/>
          <dgm:constr type="t" for="ch" forName="Background" refType="h" fact="0.1641"/>
          <dgm:constr type="w" for="ch" forName="Background" refType="w" fact="0.87"/>
          <dgm:constr type="h" for="ch" forName="Background" refType="h" fact="0.82"/>
          <dgm:constr type="r" for="ch" forName="ParentText1" refType="w" fact="-0.116"/>
          <dgm:constr type="t" for="ch" forName="ParentText1" refType="h" fact="0.26"/>
          <dgm:constr type="w" for="ch" forName="ParentText1" refType="w" fact="0.404"/>
          <dgm:constr type="h" for="ch" forName="ParentText1" refType="h" fact="0.7015"/>
          <dgm:constr type="r" for="ch" forName="ParentText2" refType="w" fact="-0.529"/>
          <dgm:constr type="t" for="ch" forName="ParentText2" refType="h" fact="0.26"/>
          <dgm:constr type="w" for="ch" forName="ParentText2" refType="w" fact="0.404"/>
          <dgm:constr type="h" for="ch" forName="ParentText2" refType="h" fact="0.7015"/>
          <dgm:constr type="r" for="ch" forName="Plus" refType="w" fact="0"/>
          <dgm:constr type="t" for="ch" forName="Plus" refType="h" fact="0"/>
          <dgm:constr type="w" for="ch" forName="Plus" refType="w" fact="0.17"/>
          <dgm:constr type="h" for="ch" forName="Plus" refType="w" refFor="ch" refForName="Plus"/>
          <dgm:constr type="r" for="ch" forName="Minus" refType="w" fact="-0.84"/>
          <dgm:constr type="t" for="ch" forName="Minus" refType="h" fact="0.1115"/>
          <dgm:constr type="w" for="ch" forName="Minus" refType="w" fact="0.16"/>
          <dgm:constr type="h" for="ch" forName="Minus" refType="h" fact="0.1"/>
          <dgm:constr type="r" for="ch" forName="Divider" refType="w" fact="-0.525"/>
          <dgm:constr type="t" for="ch" forName="Divider" refType="h" fact="0.2615"/>
          <dgm:constr type="w" for="ch" forName="Divider" refType="w" fact="0.0001"/>
          <dgm:constr type="h" for="ch" forName="Divider" refType="h" fact="0.67"/>
        </dgm:constrLst>
      </dgm:else>
    </dgm:choose>
    <dgm:layoutNode name="Background" styleLbl="bgImgPlace1">
      <dgm:alg type="sp"/>
      <dgm:shape xmlns:r="http://schemas.openxmlformats.org/officeDocument/2006/relationships" type="rect" r:blip="">
        <dgm:adjLst/>
      </dgm:shape>
      <dgm:presOf/>
    </dgm:layoutNode>
    <dgm:layoutNode name="ParentText1"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ch desOrSelf" ptType="node node" st="1 1" cnt="1 0"/>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ParentText2"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ch desOrSelf" ptType="node node" st="2 1" cnt="1 0"/>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Plus" styleLbl="alignNode1">
      <dgm:alg type="sp"/>
      <dgm:shape xmlns:r="http://schemas.openxmlformats.org/officeDocument/2006/relationships" type="plus" r:blip="">
        <dgm:adjLst>
          <dgm:adj idx="1" val="0.3281"/>
        </dgm:adjLst>
      </dgm:shape>
      <dgm:presOf/>
    </dgm:layoutNode>
    <dgm:layoutNode name="Minus" styleLbl="alignNode1">
      <dgm:alg type="sp"/>
      <dgm:shape xmlns:r="http://schemas.openxmlformats.org/officeDocument/2006/relationships" type="rect" r:blip="">
        <dgm:adjLst/>
      </dgm:shape>
      <dgm:presOf/>
    </dgm:layoutNode>
    <dgm:layoutNode name="Divider" styleLbl="parChTrans1D1">
      <dgm:alg type="sp"/>
      <dgm:shape xmlns:r="http://schemas.openxmlformats.org/officeDocument/2006/relationships" type="line" r:blip="">
        <dgm:adjLst/>
      </dgm:shape>
      <dgm:presOf/>
    </dgm:layoutNode>
  </dgm:layoutNode>
</dgm:layoutDef>
</file>

<file path=ppt/diagrams/layout3.xml><?xml version="1.0" encoding="utf-8"?>
<dgm:layoutDef xmlns:dgm="http://schemas.openxmlformats.org/drawingml/2006/diagram" xmlns:a="http://schemas.openxmlformats.org/drawingml/2006/main" uniqueId="urn:microsoft.com/office/officeart/2009/3/layout/PlusandMinus">
  <dgm:title val=""/>
  <dgm:desc val=""/>
  <dgm:catLst>
    <dgm:cat type="relationship" pri="3600"/>
  </dgm:catLst>
  <dgm:samp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clrData>
  <dgm:layoutNode name="Name0">
    <dgm:varLst>
      <dgm:chMax val="2"/>
      <dgm:chPref val="2"/>
      <dgm:dir/>
      <dgm:animOne/>
      <dgm:resizeHandles val="exact"/>
    </dgm:varLst>
    <dgm:alg type="composite">
      <dgm:param type="ar" val="1.8238"/>
    </dgm:alg>
    <dgm:shape xmlns:r="http://schemas.openxmlformats.org/officeDocument/2006/relationships" r:blip="">
      <dgm:adjLst/>
    </dgm:shape>
    <dgm:choose name="Name1">
      <dgm:if name="Name2" func="var" arg="dir" op="equ" val="norm">
        <dgm:constrLst>
          <dgm:constr type="primFontSz" for="des" ptType="node" op="equ" val="65"/>
          <dgm:constr type="l" for="ch" forName="Background" refType="w" fact="0.09"/>
          <dgm:constr type="t" for="ch" forName="Background" refType="h" fact="0.1641"/>
          <dgm:constr type="w" for="ch" forName="Background" refType="w" fact="0.87"/>
          <dgm:constr type="h" for="ch" forName="Background" refType="h" fact="0.82"/>
          <dgm:constr type="l" for="ch" forName="ParentText1" refType="w" fact="0.116"/>
          <dgm:constr type="t" for="ch" forName="ParentText1" refType="h" fact="0.26"/>
          <dgm:constr type="w" for="ch" forName="ParentText1" refType="w" fact="0.404"/>
          <dgm:constr type="h" for="ch" forName="ParentText1" refType="h" fact="0.7015"/>
          <dgm:constr type="l" for="ch" forName="ParentText2" refType="w" fact="0.529"/>
          <dgm:constr type="t" for="ch" forName="ParentText2" refType="h" fact="0.26"/>
          <dgm:constr type="w" for="ch" forName="ParentText2" refType="w" fact="0.404"/>
          <dgm:constr type="h" for="ch" forName="ParentText2" refType="h" fact="0.7015"/>
          <dgm:constr type="l" for="ch" forName="Plus" refType="w" fact="0"/>
          <dgm:constr type="t" for="ch" forName="Plus" refType="h" fact="0"/>
          <dgm:constr type="w" for="ch" forName="Plus" refType="w" fact="0.17"/>
          <dgm:constr type="h" for="ch" forName="Plus" refType="w" refFor="ch" refForName="Plus"/>
          <dgm:constr type="l" for="ch" forName="Minus" refType="w" fact="0.84"/>
          <dgm:constr type="t" for="ch" forName="Minus" refType="h" fact="0.1115"/>
          <dgm:constr type="w" for="ch" forName="Minus" refType="w" fact="0.16"/>
          <dgm:constr type="h" for="ch" forName="Minus" refType="h" fact="0.1"/>
          <dgm:constr type="l" for="ch" forName="Divider" refType="w" fact="0.525"/>
          <dgm:constr type="t" for="ch" forName="Divider" refType="h" fact="0.2615"/>
          <dgm:constr type="w" for="ch" forName="Divider" refType="w" fact="0.0001"/>
          <dgm:constr type="h" for="ch" forName="Divider" refType="h" fact="0.67"/>
        </dgm:constrLst>
      </dgm:if>
      <dgm:else name="Name3">
        <dgm:constrLst>
          <dgm:constr type="primFontSz" for="des" ptType="node" op="equ" val="65"/>
          <dgm:constr type="r" for="ch" forName="Background" refType="w" fact="-0.09"/>
          <dgm:constr type="t" for="ch" forName="Background" refType="h" fact="0.1641"/>
          <dgm:constr type="w" for="ch" forName="Background" refType="w" fact="0.87"/>
          <dgm:constr type="h" for="ch" forName="Background" refType="h" fact="0.82"/>
          <dgm:constr type="r" for="ch" forName="ParentText1" refType="w" fact="-0.116"/>
          <dgm:constr type="t" for="ch" forName="ParentText1" refType="h" fact="0.26"/>
          <dgm:constr type="w" for="ch" forName="ParentText1" refType="w" fact="0.404"/>
          <dgm:constr type="h" for="ch" forName="ParentText1" refType="h" fact="0.7015"/>
          <dgm:constr type="r" for="ch" forName="ParentText2" refType="w" fact="-0.529"/>
          <dgm:constr type="t" for="ch" forName="ParentText2" refType="h" fact="0.26"/>
          <dgm:constr type="w" for="ch" forName="ParentText2" refType="w" fact="0.404"/>
          <dgm:constr type="h" for="ch" forName="ParentText2" refType="h" fact="0.7015"/>
          <dgm:constr type="r" for="ch" forName="Plus" refType="w" fact="0"/>
          <dgm:constr type="t" for="ch" forName="Plus" refType="h" fact="0"/>
          <dgm:constr type="w" for="ch" forName="Plus" refType="w" fact="0.17"/>
          <dgm:constr type="h" for="ch" forName="Plus" refType="w" refFor="ch" refForName="Plus"/>
          <dgm:constr type="r" for="ch" forName="Minus" refType="w" fact="-0.84"/>
          <dgm:constr type="t" for="ch" forName="Minus" refType="h" fact="0.1115"/>
          <dgm:constr type="w" for="ch" forName="Minus" refType="w" fact="0.16"/>
          <dgm:constr type="h" for="ch" forName="Minus" refType="h" fact="0.1"/>
          <dgm:constr type="r" for="ch" forName="Divider" refType="w" fact="-0.525"/>
          <dgm:constr type="t" for="ch" forName="Divider" refType="h" fact="0.2615"/>
          <dgm:constr type="w" for="ch" forName="Divider" refType="w" fact="0.0001"/>
          <dgm:constr type="h" for="ch" forName="Divider" refType="h" fact="0.67"/>
        </dgm:constrLst>
      </dgm:else>
    </dgm:choose>
    <dgm:layoutNode name="Background" styleLbl="bgImgPlace1">
      <dgm:alg type="sp"/>
      <dgm:shape xmlns:r="http://schemas.openxmlformats.org/officeDocument/2006/relationships" type="rect" r:blip="">
        <dgm:adjLst/>
      </dgm:shape>
      <dgm:presOf/>
    </dgm:layoutNode>
    <dgm:layoutNode name="ParentText1"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ch desOrSelf" ptType="node node" st="1 1" cnt="1 0"/>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ParentText2"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ch desOrSelf" ptType="node node" st="2 1" cnt="1 0"/>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Plus" styleLbl="alignNode1">
      <dgm:alg type="sp"/>
      <dgm:shape xmlns:r="http://schemas.openxmlformats.org/officeDocument/2006/relationships" type="plus" r:blip="">
        <dgm:adjLst>
          <dgm:adj idx="1" val="0.3281"/>
        </dgm:adjLst>
      </dgm:shape>
      <dgm:presOf/>
    </dgm:layoutNode>
    <dgm:layoutNode name="Minus" styleLbl="alignNode1">
      <dgm:alg type="sp"/>
      <dgm:shape xmlns:r="http://schemas.openxmlformats.org/officeDocument/2006/relationships" type="rect" r:blip="">
        <dgm:adjLst/>
      </dgm:shape>
      <dgm:presOf/>
    </dgm:layoutNode>
    <dgm:layoutNode name="Divider" styleLbl="parChTrans1D1">
      <dgm:alg type="sp"/>
      <dgm:shape xmlns:r="http://schemas.openxmlformats.org/officeDocument/2006/relationships" type="line" r:blip="">
        <dgm:adjLst/>
      </dgm:shape>
      <dgm:presOf/>
    </dgm:layoutNode>
  </dgm:layoutNode>
</dgm:layoutDef>
</file>

<file path=ppt/diagrams/layout4.xml><?xml version="1.0" encoding="utf-8"?>
<dgm:layoutDef xmlns:dgm="http://schemas.openxmlformats.org/drawingml/2006/diagram" xmlns:a="http://schemas.openxmlformats.org/drawingml/2006/main" uniqueId="urn:microsoft.com/office/officeart/2009/3/layout/StepUpProcess">
  <dgm:title val=""/>
  <dgm:desc val=""/>
  <dgm:catLst>
    <dgm:cat type="process" pri="13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bL"/>
          <dgm:param type="flowDir" val="row"/>
          <dgm:param type="off" val="off"/>
          <dgm:param type="bkpt" val="fixed"/>
          <dgm:param type="bkPtFixedVal" val="1"/>
        </dgm:alg>
      </dgm:if>
      <dgm:else name="Name2">
        <dgm:alg type="snake">
          <dgm:param type="grDir" val="bR"/>
          <dgm:param type="flowDir" val="row"/>
          <dgm:param type="off" val="off"/>
          <dgm:param type="bkpt" val="fixed"/>
          <dgm:param type="bkPtFixedVal" val="1"/>
        </dgm:alg>
      </dgm:else>
    </dgm:choose>
    <dgm:shape xmlns:r="http://schemas.openxmlformats.org/officeDocument/2006/relationships" r:blip="">
      <dgm:adjLst/>
    </dgm:shape>
    <dgm:constrLst>
      <dgm:constr type="alignOff" forName="rootnode" val="1"/>
      <dgm:constr type="primFontSz" for="des" ptType="node" op="equ" val="65"/>
      <dgm:constr type="w" for="ch" forName="composite" refType="w"/>
      <dgm:constr type="h" for="ch" forName="composite" refType="h"/>
      <dgm:constr type="sp" refType="h" refFor="ch" refForName="composite" op="equ" fact="-0.765"/>
      <dgm:constr type="w" for="ch" forName="sibTrans" refType="w" fact="0.103"/>
      <dgm:constr type="h" for="ch" forName="sibTrans" refType="h" fact="0.103"/>
    </dgm:constrLst>
    <dgm:forEach name="nodesForEach" axis="ch" ptType="node">
      <dgm:layoutNode name="composite">
        <dgm:alg type="composite">
          <dgm:param type="ar" val="0.861"/>
        </dgm:alg>
        <dgm:shape xmlns:r="http://schemas.openxmlformats.org/officeDocument/2006/relationships" r:blip="">
          <dgm:adjLst/>
        </dgm:shape>
        <dgm:choose name="Name3">
          <dgm:if name="Name4" func="var" arg="dir" op="equ" val="norm">
            <dgm:constrLst>
              <dgm:constr type="l" for="ch" forName="LShape" refType="w" fact="0"/>
              <dgm:constr type="t" for="ch" forName="LShape" refType="h" fact="0.2347"/>
              <dgm:constr type="w" for="ch" forName="LShape" refType="w" fact="0.998"/>
              <dgm:constr type="h" for="ch" forName="LShape" refType="h" fact="0.5164"/>
              <dgm:constr type="r" for="ch" forName="ParentText" refType="w"/>
              <dgm:constr type="t" for="ch" forName="ParentText" refType="h" fact="0.32"/>
              <dgm:constr type="w" for="ch" forName="ParentText" refType="w" fact="0.901"/>
              <dgm:constr type="h" for="ch" forName="ParentText" refType="h" fact="0.68"/>
              <dgm:constr type="l" for="ch" forName="Triangle" refType="w" fact="0.83"/>
              <dgm:constr type="t" for="ch" forName="Triangle" refType="h" fact="0"/>
              <dgm:constr type="w" for="ch" forName="Triangle" refType="w" fact="0.17"/>
              <dgm:constr type="h" for="ch" forName="Triangle" refType="w" refFor="ch" refForName="Triangle"/>
            </dgm:constrLst>
          </dgm:if>
          <dgm:else name="Name5">
            <dgm:constrLst>
              <dgm:constr type="l" for="ch" forName="LShape" refType="w" fact="0.002"/>
              <dgm:constr type="t" for="ch" forName="LShape" refType="h" fact="0.2347"/>
              <dgm:constr type="w" for="ch" forName="LShape" refType="w"/>
              <dgm:constr type="h" for="ch" forName="LShape" refType="h" fact="0.5164"/>
              <dgm:constr type="l" for="ch" forName="ParentText" refType="w" fact="0"/>
              <dgm:constr type="t" for="ch" forName="ParentText" refType="h" fact="0.32"/>
              <dgm:constr type="w" for="ch" forName="ParentText" refType="w" fact="0.902"/>
              <dgm:constr type="h" for="ch" forName="ParentText" refType="h" fact="0.68"/>
              <dgm:constr type="l" for="ch" forName="Triangle" refType="w" fact="0"/>
              <dgm:constr type="t" for="ch" forName="Triangle" refType="h" fact="0"/>
              <dgm:constr type="w" for="ch" forName="Triangle" refType="w" fact="0.17"/>
              <dgm:constr type="h" for="ch" forName="Triangle" refType="w" refFor="ch" refForName="Triangle"/>
            </dgm:constrLst>
          </dgm:else>
        </dgm:choose>
        <dgm:layoutNode name="LShape" styleLbl="alignNode1">
          <dgm:alg type="sp"/>
          <dgm:choose name="Name6">
            <dgm:if name="Name7" func="var" arg="dir" op="equ" val="norm">
              <dgm:shape xmlns:r="http://schemas.openxmlformats.org/officeDocument/2006/relationships" rot="90" type="corner" r:blip="">
                <dgm:adjLst>
                  <dgm:adj idx="1" val="0.1612"/>
                  <dgm:adj idx="2" val="0.1611"/>
                </dgm:adjLst>
              </dgm:shape>
            </dgm:if>
            <dgm:else name="Name8">
              <dgm:shape xmlns:r="http://schemas.openxmlformats.org/officeDocument/2006/relationships" rot="180" type="corner" r:blip="">
                <dgm:adjLst>
                  <dgm:adj idx="1" val="0.1612"/>
                  <dgm:adj idx="2" val="0.1611"/>
                </dgm:adjLst>
              </dgm:shape>
            </dgm:else>
          </dgm:choose>
          <dgm:presOf/>
        </dgm:layoutNode>
        <dgm:layoutNode name="ParentText"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followSib" ptType="node" func="cnt" op="gte" val="1">
            <dgm:layoutNode name="Triangle" styleLbl="alignNode1">
              <dgm:alg type="sp"/>
              <dgm:choose name="Name11">
                <dgm:if name="Name12" func="var" arg="dir" op="equ" val="norm">
                  <dgm:shape xmlns:r="http://schemas.openxmlformats.org/officeDocument/2006/relationships" type="triangle" r:blip="">
                    <dgm:adjLst>
                      <dgm:adj idx="1" val="1"/>
                    </dgm:adjLst>
                  </dgm:shape>
                </dgm:if>
                <dgm:else name="Name13">
                  <dgm:shape xmlns:r="http://schemas.openxmlformats.org/officeDocument/2006/relationships" rot="90" type="triangle" r:blip="">
                    <dgm:adjLst>
                      <dgm:adj idx="1" val="1"/>
                    </dgm:adjLst>
                  </dgm:shape>
                </dgm:else>
              </dgm:choose>
              <dgm:presOf/>
            </dgm:layoutNode>
          </dgm:if>
          <dgm:else name="Name14"/>
        </dgm:choose>
      </dgm:layoutNode>
      <dgm:forEach name="sibTransForEach" axis="followSib" ptType="sibTrans" cnt="1">
        <dgm:layoutNode name="sibTrans">
          <dgm:alg type="composite">
            <dgm:param type="ar" val="0.861"/>
          </dgm:alg>
          <dgm:constrLst>
            <dgm:constr type="w" for="ch" forName="space" refType="w"/>
            <dgm:constr type="h" for="ch" forName="space" refType="w"/>
          </dgm:constrLst>
          <dgm:layoutNode name="space" styleLbl="alignNode1">
            <dgm:alg type="sp"/>
            <dgm:shape xmlns:r="http://schemas.openxmlformats.org/officeDocument/2006/relationships" r:blip="">
              <dgm:adjLst/>
            </dgm:shape>
            <dgm:presOf/>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eg>
</file>

<file path=ppt/media/image27.png>
</file>

<file path=ppt/media/image28.png>
</file>

<file path=ppt/media/image29.gif>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gif>
</file>

<file path=ppt/media/image42.png>
</file>

<file path=ppt/media/image43.png>
</file>

<file path=ppt/media/image44.gif>
</file>

<file path=ppt/media/image45.png>
</file>

<file path=ppt/media/image46.png>
</file>

<file path=ppt/media/image47.png>
</file>

<file path=ppt/media/image48.gif>
</file>

<file path=ppt/media/image49.png>
</file>

<file path=ppt/media/image5.png>
</file>

<file path=ppt/media/image50.png>
</file>

<file path=ppt/media/image51.png>
</file>

<file path=ppt/media/image6.png>
</file>

<file path=ppt/media/image7.png>
</file>

<file path=ppt/media/image8.png>
</file>

<file path=ppt/media/image9.png>
</file>

<file path=ppt/media/media1.mp4>
</file>

<file path=ppt/media/media2.gif>
</file>

<file path=ppt/media/media3.gif>
</file>

<file path=ppt/media/media4.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81378F1-D2D2-41AD-BDE5-30FCACD555FD}" type="datetimeFigureOut">
              <a:rPr lang="fr-FR" smtClean="0"/>
              <a:t>26/02/2020</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22E646-84A5-49CB-8D8E-AB51A5CD7390}" type="slidenum">
              <a:rPr lang="fr-FR" smtClean="0"/>
              <a:t>‹N°›</a:t>
            </a:fld>
            <a:endParaRPr lang="fr-FR"/>
          </a:p>
        </p:txBody>
      </p:sp>
    </p:spTree>
    <p:extLst>
      <p:ext uri="{BB962C8B-B14F-4D97-AF65-F5344CB8AC3E}">
        <p14:creationId xmlns:p14="http://schemas.microsoft.com/office/powerpoint/2010/main" val="19310988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33.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36.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37.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38.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putaindecode.io/fr/articles/js/es2015/promises/" TargetMode="External"/><Relationship Id="rId2" Type="http://schemas.openxmlformats.org/officeDocument/2006/relationships/slide" Target="../slides/slide22.xml"/><Relationship Id="rId1" Type="http://schemas.openxmlformats.org/officeDocument/2006/relationships/notesMaster" Target="../notesMasters/notesMaster1.xml"/><Relationship Id="rId4" Type="http://schemas.openxmlformats.org/officeDocument/2006/relationships/hyperlink" Target="https://developer.mozilla.org/en-US/docs/Web/JavaScript/Guide/Using_promises" TargetMode="Externa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40.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41.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42.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43.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44.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45.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46.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147.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148.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14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150.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151.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152.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2" Type="http://schemas.openxmlformats.org/officeDocument/2006/relationships/slide" Target="../slides/slide153.xml"/><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2" Type="http://schemas.openxmlformats.org/officeDocument/2006/relationships/slide" Target="../slides/slide154.xml"/><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2" Type="http://schemas.openxmlformats.org/officeDocument/2006/relationships/slide" Target="../slides/slide155.xml"/><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2" Type="http://schemas.openxmlformats.org/officeDocument/2006/relationships/slide" Target="../slides/slide156.xml"/><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2" Type="http://schemas.openxmlformats.org/officeDocument/2006/relationships/slide" Target="../slides/slide157.xml"/><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2" Type="http://schemas.openxmlformats.org/officeDocument/2006/relationships/slide" Target="../slides/slide158.xml"/><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2" Type="http://schemas.openxmlformats.org/officeDocument/2006/relationships/slide" Target="../slides/slide15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2" Type="http://schemas.openxmlformats.org/officeDocument/2006/relationships/slide" Target="../slides/slide160.xml"/><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2" Type="http://schemas.openxmlformats.org/officeDocument/2006/relationships/slide" Target="../slides/slide161.xml"/><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2" Type="http://schemas.openxmlformats.org/officeDocument/2006/relationships/slide" Target="../slides/slide162.xml"/><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2" Type="http://schemas.openxmlformats.org/officeDocument/2006/relationships/slide" Target="../slides/slide16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medium.freecodecamp.org/what-is-variable-hoisting-differentiating-between-var-let-and-const-in-es6-f1a70bb43d"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medium.freecodecamp.org/es6-functions-9f61c72b1e86"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medium.freecodecamp.org/spread-expressions-6ad7d5b9b1d4" TargetMode="External"/><Relationship Id="rId2" Type="http://schemas.openxmlformats.org/officeDocument/2006/relationships/slide" Target="../slides/slide9.xml"/><Relationship Id="rId1" Type="http://schemas.openxmlformats.org/officeDocument/2006/relationships/notesMaster" Target="../notesMasters/notesMaster1.xml"/><Relationship Id="rId4" Type="http://schemas.openxmlformats.org/officeDocument/2006/relationships/hyperlink" Target="https://blog.nathanaelcherrier.com/fr/rest-parameter-et-spread-operator-en-javascript/" TargetMode="Externa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Partie de live </a:t>
            </a:r>
            <a:r>
              <a:rPr lang="fr-FR" dirty="0" err="1"/>
              <a:t>coding</a:t>
            </a:r>
            <a:r>
              <a:rPr lang="fr-FR" dirty="0"/>
              <a:t> sur les différents types</a:t>
            </a:r>
          </a:p>
          <a:p>
            <a:endParaRPr lang="fr-FR" dirty="0"/>
          </a:p>
          <a:p>
            <a:r>
              <a:rPr lang="fr-FR" dirty="0"/>
              <a:t>Pour informations : </a:t>
            </a:r>
          </a:p>
          <a:p>
            <a:endParaRPr lang="fr-FR" dirty="0"/>
          </a:p>
          <a:p>
            <a:pPr marL="171450" indent="-171450">
              <a:buFontTx/>
              <a:buChar char="-"/>
            </a:pPr>
            <a:r>
              <a:rPr lang="fr-FR" dirty="0"/>
              <a:t>Le fil rouge de notre cours portera sur une application de gestion de bibliothèque numérique (</a:t>
            </a:r>
            <a:r>
              <a:rPr lang="fr-FR" b="1" dirty="0"/>
              <a:t>livre</a:t>
            </a:r>
            <a:r>
              <a:rPr lang="fr-FR" dirty="0"/>
              <a:t>, </a:t>
            </a:r>
            <a:r>
              <a:rPr lang="fr-FR" b="1" dirty="0"/>
              <a:t>ebook</a:t>
            </a:r>
            <a:r>
              <a:rPr lang="fr-FR" dirty="0"/>
              <a:t>, </a:t>
            </a:r>
            <a:r>
              <a:rPr lang="fr-FR" b="1" dirty="0"/>
              <a:t>musique</a:t>
            </a:r>
            <a:r>
              <a:rPr lang="fr-FR" dirty="0"/>
              <a:t>, </a:t>
            </a:r>
            <a:r>
              <a:rPr lang="fr-FR" b="1" dirty="0"/>
              <a:t>film</a:t>
            </a:r>
            <a:r>
              <a:rPr lang="fr-FR" dirty="0"/>
              <a:t>), portant le nom de </a:t>
            </a:r>
            <a:r>
              <a:rPr lang="fr-FR" b="1" dirty="0" err="1"/>
              <a:t>MediaFuture</a:t>
            </a:r>
            <a:r>
              <a:rPr lang="fr-FR" b="1" dirty="0"/>
              <a:t>.</a:t>
            </a:r>
          </a:p>
          <a:p>
            <a:endParaRPr lang="fr-FR" dirty="0"/>
          </a:p>
        </p:txBody>
      </p:sp>
      <p:sp>
        <p:nvSpPr>
          <p:cNvPr id="4" name="Espace réservé du numéro de diapositive 3"/>
          <p:cNvSpPr>
            <a:spLocks noGrp="1"/>
          </p:cNvSpPr>
          <p:nvPr>
            <p:ph type="sldNum" sz="quarter" idx="5"/>
          </p:nvPr>
        </p:nvSpPr>
        <p:spPr/>
        <p:txBody>
          <a:bodyPr/>
          <a:lstStyle/>
          <a:p>
            <a:fld id="{6922E646-84A5-49CB-8D8E-AB51A5CD7390}" type="slidenum">
              <a:rPr lang="fr-FR" smtClean="0"/>
              <a:t>1</a:t>
            </a:fld>
            <a:endParaRPr lang="fr-FR"/>
          </a:p>
        </p:txBody>
      </p:sp>
    </p:spTree>
    <p:extLst>
      <p:ext uri="{BB962C8B-B14F-4D97-AF65-F5344CB8AC3E}">
        <p14:creationId xmlns:p14="http://schemas.microsoft.com/office/powerpoint/2010/main" val="29705570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cs typeface="Calibri"/>
            </a:endParaRPr>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20</a:t>
            </a:fld>
            <a:endParaRPr lang="fr-FR"/>
          </a:p>
        </p:txBody>
      </p:sp>
    </p:spTree>
    <p:extLst>
      <p:ext uri="{BB962C8B-B14F-4D97-AF65-F5344CB8AC3E}">
        <p14:creationId xmlns:p14="http://schemas.microsoft.com/office/powerpoint/2010/main" val="1283901064"/>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120</a:t>
            </a:fld>
            <a:endParaRPr lang="fr-FR"/>
          </a:p>
        </p:txBody>
      </p:sp>
    </p:spTree>
    <p:extLst>
      <p:ext uri="{BB962C8B-B14F-4D97-AF65-F5344CB8AC3E}">
        <p14:creationId xmlns:p14="http://schemas.microsoft.com/office/powerpoint/2010/main" val="1500109487"/>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121</a:t>
            </a:fld>
            <a:endParaRPr lang="fr-FR"/>
          </a:p>
        </p:txBody>
      </p:sp>
    </p:spTree>
    <p:extLst>
      <p:ext uri="{BB962C8B-B14F-4D97-AF65-F5344CB8AC3E}">
        <p14:creationId xmlns:p14="http://schemas.microsoft.com/office/powerpoint/2010/main" val="1420104319"/>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https://www.julienpradet.fr/tutoriels/hoc-higher-order-components/</a:t>
            </a:r>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122</a:t>
            </a:fld>
            <a:endParaRPr lang="fr-FR"/>
          </a:p>
        </p:txBody>
      </p:sp>
    </p:spTree>
    <p:extLst>
      <p:ext uri="{BB962C8B-B14F-4D97-AF65-F5344CB8AC3E}">
        <p14:creationId xmlns:p14="http://schemas.microsoft.com/office/powerpoint/2010/main" val="115198599"/>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123</a:t>
            </a:fld>
            <a:endParaRPr lang="fr-FR"/>
          </a:p>
        </p:txBody>
      </p:sp>
    </p:spTree>
    <p:extLst>
      <p:ext uri="{BB962C8B-B14F-4D97-AF65-F5344CB8AC3E}">
        <p14:creationId xmlns:p14="http://schemas.microsoft.com/office/powerpoint/2010/main" val="3500395024"/>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Plutôt que de vous montrer un HOC tout fait, je vais vous montrer comment en extraire un afin de comprendre la logique.</a:t>
            </a:r>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124</a:t>
            </a:fld>
            <a:endParaRPr lang="fr-FR"/>
          </a:p>
        </p:txBody>
      </p:sp>
    </p:spTree>
    <p:extLst>
      <p:ext uri="{BB962C8B-B14F-4D97-AF65-F5344CB8AC3E}">
        <p14:creationId xmlns:p14="http://schemas.microsoft.com/office/powerpoint/2010/main" val="1729004716"/>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125</a:t>
            </a:fld>
            <a:endParaRPr lang="fr-FR"/>
          </a:p>
        </p:txBody>
      </p:sp>
    </p:spTree>
    <p:extLst>
      <p:ext uri="{BB962C8B-B14F-4D97-AF65-F5344CB8AC3E}">
        <p14:creationId xmlns:p14="http://schemas.microsoft.com/office/powerpoint/2010/main" val="1859700049"/>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sz="1200" b="0" i="0" kern="1200" dirty="0">
                <a:solidFill>
                  <a:schemeClr val="tx1"/>
                </a:solidFill>
                <a:effectLst/>
                <a:latin typeface="+mn-lt"/>
                <a:ea typeface="+mn-ea"/>
                <a:cs typeface="+mn-cs"/>
              </a:rPr>
              <a:t>Admettons que vous avez un autre composant ailleurs qui utilise </a:t>
            </a:r>
            <a:r>
              <a:rPr lang="fr-FR" dirty="0" err="1"/>
              <a:t>props.isDone</a:t>
            </a:r>
            <a:r>
              <a:rPr lang="fr-FR" sz="1200" b="0" i="0" kern="1200" dirty="0">
                <a:solidFill>
                  <a:schemeClr val="tx1"/>
                </a:solidFill>
                <a:effectLst/>
                <a:latin typeface="+mn-lt"/>
                <a:ea typeface="+mn-ea"/>
                <a:cs typeface="+mn-cs"/>
              </a:rPr>
              <a:t> plutôt que </a:t>
            </a:r>
            <a:r>
              <a:rPr lang="fr-FR" dirty="0" err="1"/>
              <a:t>props.loading</a:t>
            </a:r>
            <a:r>
              <a:rPr lang="fr-FR" sz="1200" b="0" i="0" kern="1200" dirty="0">
                <a:solidFill>
                  <a:schemeClr val="tx1"/>
                </a:solidFill>
                <a:effectLst/>
                <a:latin typeface="+mn-lt"/>
                <a:ea typeface="+mn-ea"/>
                <a:cs typeface="+mn-cs"/>
              </a:rPr>
              <a:t> pour définir s'il est entrain de charger ou non. Cela veut dire qu'il faut aussi extraire cette partie et la mettre en paramètre :</a:t>
            </a:r>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126</a:t>
            </a:fld>
            <a:endParaRPr lang="fr-FR"/>
          </a:p>
        </p:txBody>
      </p:sp>
    </p:spTree>
    <p:extLst>
      <p:ext uri="{BB962C8B-B14F-4D97-AF65-F5344CB8AC3E}">
        <p14:creationId xmlns:p14="http://schemas.microsoft.com/office/powerpoint/2010/main" val="4101748429"/>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127</a:t>
            </a:fld>
            <a:endParaRPr lang="fr-FR"/>
          </a:p>
        </p:txBody>
      </p:sp>
    </p:spTree>
    <p:extLst>
      <p:ext uri="{BB962C8B-B14F-4D97-AF65-F5344CB8AC3E}">
        <p14:creationId xmlns:p14="http://schemas.microsoft.com/office/powerpoint/2010/main" val="2007974398"/>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128</a:t>
            </a:fld>
            <a:endParaRPr lang="fr-FR"/>
          </a:p>
        </p:txBody>
      </p:sp>
    </p:spTree>
    <p:extLst>
      <p:ext uri="{BB962C8B-B14F-4D97-AF65-F5344CB8AC3E}">
        <p14:creationId xmlns:p14="http://schemas.microsoft.com/office/powerpoint/2010/main" val="2161838662"/>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129</a:t>
            </a:fld>
            <a:endParaRPr lang="fr-FR"/>
          </a:p>
        </p:txBody>
      </p:sp>
    </p:spTree>
    <p:extLst>
      <p:ext uri="{BB962C8B-B14F-4D97-AF65-F5344CB8AC3E}">
        <p14:creationId xmlns:p14="http://schemas.microsoft.com/office/powerpoint/2010/main" val="21364215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cs typeface="Calibri"/>
            </a:endParaRPr>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21</a:t>
            </a:fld>
            <a:endParaRPr lang="fr-FR"/>
          </a:p>
        </p:txBody>
      </p:sp>
    </p:spTree>
    <p:extLst>
      <p:ext uri="{BB962C8B-B14F-4D97-AF65-F5344CB8AC3E}">
        <p14:creationId xmlns:p14="http://schemas.microsoft.com/office/powerpoint/2010/main" val="1332110594"/>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130</a:t>
            </a:fld>
            <a:endParaRPr lang="fr-FR"/>
          </a:p>
        </p:txBody>
      </p:sp>
    </p:spTree>
    <p:extLst>
      <p:ext uri="{BB962C8B-B14F-4D97-AF65-F5344CB8AC3E}">
        <p14:creationId xmlns:p14="http://schemas.microsoft.com/office/powerpoint/2010/main" val="1013651696"/>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http://putaindecode.io/fr/articles/js/react/hoc-reutilisables-recompose/</a:t>
            </a:r>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131</a:t>
            </a:fld>
            <a:endParaRPr lang="fr-FR"/>
          </a:p>
        </p:txBody>
      </p:sp>
    </p:spTree>
    <p:extLst>
      <p:ext uri="{BB962C8B-B14F-4D97-AF65-F5344CB8AC3E}">
        <p14:creationId xmlns:p14="http://schemas.microsoft.com/office/powerpoint/2010/main" val="753602508"/>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132</a:t>
            </a:fld>
            <a:endParaRPr lang="fr-FR"/>
          </a:p>
        </p:txBody>
      </p:sp>
    </p:spTree>
    <p:extLst>
      <p:ext uri="{BB962C8B-B14F-4D97-AF65-F5344CB8AC3E}">
        <p14:creationId xmlns:p14="http://schemas.microsoft.com/office/powerpoint/2010/main" val="216035870"/>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133</a:t>
            </a:fld>
            <a:endParaRPr lang="fr-FR"/>
          </a:p>
        </p:txBody>
      </p:sp>
    </p:spTree>
    <p:extLst>
      <p:ext uri="{BB962C8B-B14F-4D97-AF65-F5344CB8AC3E}">
        <p14:creationId xmlns:p14="http://schemas.microsoft.com/office/powerpoint/2010/main" val="3024649606"/>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134</a:t>
            </a:fld>
            <a:endParaRPr lang="fr-FR"/>
          </a:p>
        </p:txBody>
      </p:sp>
    </p:spTree>
    <p:extLst>
      <p:ext uri="{BB962C8B-B14F-4D97-AF65-F5344CB8AC3E}">
        <p14:creationId xmlns:p14="http://schemas.microsoft.com/office/powerpoint/2010/main" val="930379675"/>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135</a:t>
            </a:fld>
            <a:endParaRPr lang="fr-FR"/>
          </a:p>
        </p:txBody>
      </p:sp>
    </p:spTree>
    <p:extLst>
      <p:ext uri="{BB962C8B-B14F-4D97-AF65-F5344CB8AC3E}">
        <p14:creationId xmlns:p14="http://schemas.microsoft.com/office/powerpoint/2010/main" val="2150971386"/>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136</a:t>
            </a:fld>
            <a:endParaRPr lang="fr-FR"/>
          </a:p>
        </p:txBody>
      </p:sp>
    </p:spTree>
    <p:extLst>
      <p:ext uri="{BB962C8B-B14F-4D97-AF65-F5344CB8AC3E}">
        <p14:creationId xmlns:p14="http://schemas.microsoft.com/office/powerpoint/2010/main" val="560236600"/>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137</a:t>
            </a:fld>
            <a:endParaRPr lang="fr-FR"/>
          </a:p>
        </p:txBody>
      </p:sp>
    </p:spTree>
    <p:extLst>
      <p:ext uri="{BB962C8B-B14F-4D97-AF65-F5344CB8AC3E}">
        <p14:creationId xmlns:p14="http://schemas.microsoft.com/office/powerpoint/2010/main" val="2176832921"/>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Pour le live </a:t>
            </a:r>
            <a:r>
              <a:rPr lang="fr-FR" dirty="0" err="1"/>
              <a:t>coding</a:t>
            </a:r>
            <a:r>
              <a:rPr lang="fr-FR" dirty="0"/>
              <a:t> utiliser le repo : https://github.com/Gparquet/ReactRecomposeExperience.git</a:t>
            </a:r>
          </a:p>
          <a:p>
            <a:endParaRPr lang="fr-FR" dirty="0"/>
          </a:p>
          <a:p>
            <a:r>
              <a:rPr lang="fr-FR" dirty="0"/>
              <a:t>Ce placer sur la </a:t>
            </a:r>
            <a:r>
              <a:rPr lang="fr-FR" dirty="0" err="1"/>
              <a:t>branch</a:t>
            </a:r>
            <a:r>
              <a:rPr lang="fr-FR" dirty="0"/>
              <a:t> master. </a:t>
            </a:r>
          </a:p>
          <a:p>
            <a:endParaRPr lang="fr-FR" dirty="0"/>
          </a:p>
          <a:p>
            <a:r>
              <a:rPr lang="fr-FR" dirty="0"/>
              <a:t>Reprendre les exemples avec le composant </a:t>
            </a:r>
            <a:r>
              <a:rPr lang="fr-FR" dirty="0" err="1"/>
              <a:t>counter</a:t>
            </a:r>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138</a:t>
            </a:fld>
            <a:endParaRPr lang="fr-FR"/>
          </a:p>
        </p:txBody>
      </p:sp>
    </p:spTree>
    <p:extLst>
      <p:ext uri="{BB962C8B-B14F-4D97-AF65-F5344CB8AC3E}">
        <p14:creationId xmlns:p14="http://schemas.microsoft.com/office/powerpoint/2010/main" val="250728700"/>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139</a:t>
            </a:fld>
            <a:endParaRPr lang="fr-FR"/>
          </a:p>
        </p:txBody>
      </p:sp>
    </p:spTree>
    <p:extLst>
      <p:ext uri="{BB962C8B-B14F-4D97-AF65-F5344CB8AC3E}">
        <p14:creationId xmlns:p14="http://schemas.microsoft.com/office/powerpoint/2010/main" val="19982887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US" dirty="0">
                <a:hlinkClick r:id="rId3"/>
              </a:rPr>
              <a:t>http://putaindecode.io/fr/articles/js/es2015/promises/</a:t>
            </a:r>
            <a:endParaRPr lang="fr-FR">
              <a:cs typeface="Calibri"/>
              <a:hlinkClick r:id="rId3"/>
            </a:endParaRPr>
          </a:p>
          <a:p>
            <a:endParaRPr lang="en-US" dirty="0">
              <a:cs typeface="Calibri"/>
            </a:endParaRPr>
          </a:p>
          <a:p>
            <a:r>
              <a:rPr lang="en-US" dirty="0">
                <a:hlinkClick r:id="rId4"/>
              </a:rPr>
              <a:t>https://developer.mozilla.org/en-US/docs/Web/JavaScript/Guide/Using_promises</a:t>
            </a:r>
            <a:endParaRPr lang="en-US" dirty="0">
              <a:cs typeface="Calibri"/>
              <a:hlinkClick r:id="rId4"/>
            </a:endParaRPr>
          </a:p>
          <a:p>
            <a:endParaRPr lang="en-US" dirty="0">
              <a:cs typeface="Calibri"/>
            </a:endParaRPr>
          </a:p>
          <a:p>
            <a:r>
              <a:rPr lang="en-US"/>
              <a:t>// À ce moment, la promesse est en attente</a:t>
            </a:r>
          </a:p>
          <a:p>
            <a:r>
              <a:rPr lang="en-US"/>
              <a:t>const fetchPromise = fetch("https://data.sncf.com/explore/dataset/liste-des-gares/api/");</a:t>
            </a:r>
          </a:p>
          <a:p>
            <a:r>
              <a:rPr lang="en-US" dirty="0"/>
              <a:t> </a:t>
            </a:r>
            <a:endParaRPr lang="en-US" dirty="0">
              <a:cs typeface="Calibri"/>
            </a:endParaRPr>
          </a:p>
          <a:p>
            <a:r>
              <a:rPr lang="en-US"/>
              <a:t>// Quand la requête est terminée la promesse est résolue avec le résultat de</a:t>
            </a:r>
          </a:p>
          <a:p>
            <a:r>
              <a:rPr lang="en-US"/>
              <a:t>// la requête</a:t>
            </a:r>
          </a:p>
          <a:p>
            <a:r>
              <a:rPr lang="en-US"/>
              <a:t>const parsePromise = fetchPromise.then(fetchResult =&gt; {</a:t>
            </a:r>
          </a:p>
          <a:p>
            <a:r>
              <a:rPr lang="en-US"/>
              <a:t>  // Je peux retourner une nouvelle promesse à partir d'un then, ici</a:t>
            </a:r>
          </a:p>
          <a:p>
            <a:r>
              <a:rPr lang="en-US"/>
              <a:t>  // j'appelle .text() qui parse le contenu de la requête et retourne</a:t>
            </a:r>
          </a:p>
          <a:p>
            <a:r>
              <a:rPr lang="en-US"/>
              <a:t>  // une promesse</a:t>
            </a:r>
          </a:p>
          <a:p>
            <a:r>
              <a:rPr lang="en-US"/>
              <a:t>  return fetchResult.text();</a:t>
            </a:r>
          </a:p>
          <a:p>
            <a:r>
              <a:rPr lang="en-US"/>
              <a:t>});</a:t>
            </a:r>
          </a:p>
          <a:p>
            <a:r>
              <a:rPr lang="en-US" dirty="0"/>
              <a:t> </a:t>
            </a:r>
            <a:endParaRPr lang="en-US" dirty="0">
              <a:cs typeface="Calibri"/>
            </a:endParaRPr>
          </a:p>
          <a:p>
            <a:r>
              <a:rPr lang="en-US"/>
              <a:t>// Quand le parsing est terminé, je peux recuperer son contenu</a:t>
            </a:r>
          </a:p>
          <a:p>
            <a:r>
              <a:rPr lang="en-US"/>
              <a:t>parsePromise.then(textResult =&gt; {</a:t>
            </a:r>
          </a:p>
          <a:p>
            <a:r>
              <a:rPr lang="en-US"/>
              <a:t>  console.log(`Voici le résultat : ${textResult}`);</a:t>
            </a:r>
          </a:p>
          <a:p>
            <a:r>
              <a:rPr lang="en-US"/>
              <a:t>});</a:t>
            </a:r>
          </a:p>
        </p:txBody>
      </p:sp>
      <p:sp>
        <p:nvSpPr>
          <p:cNvPr id="4" name="Espace réservé du numéro de diapositive 3"/>
          <p:cNvSpPr>
            <a:spLocks noGrp="1"/>
          </p:cNvSpPr>
          <p:nvPr>
            <p:ph type="sldNum" sz="quarter" idx="5"/>
          </p:nvPr>
        </p:nvSpPr>
        <p:spPr/>
        <p:txBody>
          <a:bodyPr/>
          <a:lstStyle/>
          <a:p>
            <a:fld id="{6922E646-84A5-49CB-8D8E-AB51A5CD7390}" type="slidenum">
              <a:rPr lang="fr-FR" smtClean="0"/>
              <a:t>22</a:t>
            </a:fld>
            <a:endParaRPr lang="fr-FR"/>
          </a:p>
        </p:txBody>
      </p:sp>
    </p:spTree>
    <p:extLst>
      <p:ext uri="{BB962C8B-B14F-4D97-AF65-F5344CB8AC3E}">
        <p14:creationId xmlns:p14="http://schemas.microsoft.com/office/powerpoint/2010/main" val="599084516"/>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140</a:t>
            </a:fld>
            <a:endParaRPr lang="fr-FR"/>
          </a:p>
        </p:txBody>
      </p:sp>
    </p:spTree>
    <p:extLst>
      <p:ext uri="{BB962C8B-B14F-4D97-AF65-F5344CB8AC3E}">
        <p14:creationId xmlns:p14="http://schemas.microsoft.com/office/powerpoint/2010/main" val="4100349969"/>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141</a:t>
            </a:fld>
            <a:endParaRPr lang="fr-FR"/>
          </a:p>
        </p:txBody>
      </p:sp>
    </p:spTree>
    <p:extLst>
      <p:ext uri="{BB962C8B-B14F-4D97-AF65-F5344CB8AC3E}">
        <p14:creationId xmlns:p14="http://schemas.microsoft.com/office/powerpoint/2010/main" val="1376230836"/>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142</a:t>
            </a:fld>
            <a:endParaRPr lang="fr-FR"/>
          </a:p>
        </p:txBody>
      </p:sp>
    </p:spTree>
    <p:extLst>
      <p:ext uri="{BB962C8B-B14F-4D97-AF65-F5344CB8AC3E}">
        <p14:creationId xmlns:p14="http://schemas.microsoft.com/office/powerpoint/2010/main" val="3923301112"/>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143</a:t>
            </a:fld>
            <a:endParaRPr lang="fr-FR"/>
          </a:p>
        </p:txBody>
      </p:sp>
    </p:spTree>
    <p:extLst>
      <p:ext uri="{BB962C8B-B14F-4D97-AF65-F5344CB8AC3E}">
        <p14:creationId xmlns:p14="http://schemas.microsoft.com/office/powerpoint/2010/main" val="3755805668"/>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144</a:t>
            </a:fld>
            <a:endParaRPr lang="fr-FR"/>
          </a:p>
        </p:txBody>
      </p:sp>
    </p:spTree>
    <p:extLst>
      <p:ext uri="{BB962C8B-B14F-4D97-AF65-F5344CB8AC3E}">
        <p14:creationId xmlns:p14="http://schemas.microsoft.com/office/powerpoint/2010/main" val="2648555781"/>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Le code finalisé est dans la </a:t>
            </a:r>
            <a:r>
              <a:rPr lang="fr-FR" dirty="0" err="1"/>
              <a:t>branch</a:t>
            </a:r>
            <a:r>
              <a:rPr lang="fr-FR" dirty="0"/>
              <a:t> </a:t>
            </a:r>
            <a:r>
              <a:rPr lang="fr-FR" b="1" dirty="0"/>
              <a:t>feat/</a:t>
            </a:r>
            <a:r>
              <a:rPr lang="fr-FR" b="1" dirty="0" err="1"/>
              <a:t>refactorWithHook</a:t>
            </a:r>
            <a:r>
              <a:rPr lang="fr-FR" b="1" dirty="0"/>
              <a:t> : </a:t>
            </a:r>
          </a:p>
          <a:p>
            <a:endParaRPr lang="fr-FR" b="1" dirty="0"/>
          </a:p>
          <a:p>
            <a:r>
              <a:rPr lang="fr-FR" b="0" dirty="0"/>
              <a:t>Pour le live </a:t>
            </a:r>
            <a:r>
              <a:rPr lang="fr-FR" b="0" dirty="0" err="1"/>
              <a:t>coding</a:t>
            </a:r>
            <a:r>
              <a:rPr lang="fr-FR" b="0" dirty="0"/>
              <a:t> il faut : </a:t>
            </a:r>
          </a:p>
          <a:p>
            <a:endParaRPr lang="fr-FR" b="0" dirty="0"/>
          </a:p>
          <a:p>
            <a:pPr marL="342900" indent="-342900">
              <a:buFont typeface="Arial" panose="020B0604020202020204" pitchFamily="34" charset="0"/>
              <a:buChar char="•"/>
            </a:pPr>
            <a:r>
              <a:rPr lang="fr-FR" sz="1200" dirty="0">
                <a:solidFill>
                  <a:srgbClr val="24292E"/>
                </a:solidFill>
                <a:latin typeface="Consolas" panose="020B0609020204030204" pitchFamily="49" charset="0"/>
                <a:cs typeface="Consolas" panose="020B0609020204030204" pitchFamily="49" charset="0"/>
              </a:rPr>
              <a:t>Gérer l’état via </a:t>
            </a:r>
            <a:r>
              <a:rPr lang="fr-FR" sz="1200" dirty="0" err="1">
                <a:solidFill>
                  <a:srgbClr val="24292E"/>
                </a:solidFill>
                <a:latin typeface="Consolas" panose="020B0609020204030204" pitchFamily="49" charset="0"/>
                <a:cs typeface="Consolas" panose="020B0609020204030204" pitchFamily="49" charset="0"/>
              </a:rPr>
              <a:t>useState</a:t>
            </a:r>
            <a:endParaRPr lang="fr-FR" sz="1200" dirty="0">
              <a:solidFill>
                <a:srgbClr val="24292E"/>
              </a:solidFill>
              <a:latin typeface="Consolas" panose="020B0609020204030204" pitchFamily="49" charset="0"/>
              <a:cs typeface="Consolas" panose="020B0609020204030204" pitchFamily="49" charset="0"/>
            </a:endParaRPr>
          </a:p>
          <a:p>
            <a:pPr marL="342900" indent="-342900">
              <a:buFont typeface="Arial" panose="020B0604020202020204" pitchFamily="34" charset="0"/>
              <a:buChar char="•"/>
            </a:pPr>
            <a:endParaRPr lang="fr-FR" altLang="fr-FR" sz="1200" b="1" dirty="0">
              <a:solidFill>
                <a:srgbClr val="24292E"/>
              </a:solidFill>
              <a:latin typeface="Consolas" panose="020B0609020204030204" pitchFamily="49" charset="0"/>
              <a:cs typeface="Consolas" panose="020B0609020204030204" pitchFamily="49" charset="0"/>
            </a:endParaRPr>
          </a:p>
          <a:p>
            <a:pPr marL="342900" indent="-342900">
              <a:buFont typeface="Arial" panose="020B0604020202020204" pitchFamily="34" charset="0"/>
              <a:buChar char="•"/>
            </a:pPr>
            <a:r>
              <a:rPr lang="fr-FR" altLang="fr-FR" sz="1200" dirty="0">
                <a:solidFill>
                  <a:srgbClr val="24292E"/>
                </a:solidFill>
                <a:latin typeface="Consolas" panose="020B0609020204030204" pitchFamily="49" charset="0"/>
                <a:cs typeface="Consolas" panose="020B0609020204030204" pitchFamily="49" charset="0"/>
              </a:rPr>
              <a:t>Avec la méthode </a:t>
            </a:r>
            <a:r>
              <a:rPr lang="fr-FR" altLang="fr-FR" sz="1200" dirty="0" err="1">
                <a:solidFill>
                  <a:srgbClr val="24292E"/>
                </a:solidFill>
                <a:latin typeface="Consolas" panose="020B0609020204030204" pitchFamily="49" charset="0"/>
                <a:cs typeface="Consolas" panose="020B0609020204030204" pitchFamily="49" charset="0"/>
              </a:rPr>
              <a:t>useEffet</a:t>
            </a:r>
            <a:r>
              <a:rPr lang="fr-FR" altLang="fr-FR" sz="1200" dirty="0">
                <a:solidFill>
                  <a:srgbClr val="24292E"/>
                </a:solidFill>
                <a:latin typeface="Consolas" panose="020B0609020204030204" pitchFamily="49" charset="0"/>
                <a:cs typeface="Consolas" panose="020B0609020204030204" pitchFamily="49" charset="0"/>
              </a:rPr>
              <a:t>, récupérer les données du serveur de manière asynchrone afin de modifier l’état</a:t>
            </a:r>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145</a:t>
            </a:fld>
            <a:endParaRPr lang="fr-FR"/>
          </a:p>
        </p:txBody>
      </p:sp>
    </p:spTree>
    <p:extLst>
      <p:ext uri="{BB962C8B-B14F-4D97-AF65-F5344CB8AC3E}">
        <p14:creationId xmlns:p14="http://schemas.microsoft.com/office/powerpoint/2010/main" val="1363916857"/>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 </a:t>
            </a:r>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146</a:t>
            </a:fld>
            <a:endParaRPr lang="fr-FR"/>
          </a:p>
        </p:txBody>
      </p:sp>
    </p:spTree>
    <p:extLst>
      <p:ext uri="{BB962C8B-B14F-4D97-AF65-F5344CB8AC3E}">
        <p14:creationId xmlns:p14="http://schemas.microsoft.com/office/powerpoint/2010/main" val="1518844666"/>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 </a:t>
            </a:r>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147</a:t>
            </a:fld>
            <a:endParaRPr lang="fr-FR"/>
          </a:p>
        </p:txBody>
      </p:sp>
    </p:spTree>
    <p:extLst>
      <p:ext uri="{BB962C8B-B14F-4D97-AF65-F5344CB8AC3E}">
        <p14:creationId xmlns:p14="http://schemas.microsoft.com/office/powerpoint/2010/main" val="1009200318"/>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148</a:t>
            </a:fld>
            <a:endParaRPr lang="fr-FR"/>
          </a:p>
        </p:txBody>
      </p:sp>
    </p:spTree>
    <p:extLst>
      <p:ext uri="{BB962C8B-B14F-4D97-AF65-F5344CB8AC3E}">
        <p14:creationId xmlns:p14="http://schemas.microsoft.com/office/powerpoint/2010/main" val="1452636800"/>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149</a:t>
            </a:fld>
            <a:endParaRPr lang="fr-FR"/>
          </a:p>
        </p:txBody>
      </p:sp>
    </p:spTree>
    <p:extLst>
      <p:ext uri="{BB962C8B-B14F-4D97-AF65-F5344CB8AC3E}">
        <p14:creationId xmlns:p14="http://schemas.microsoft.com/office/powerpoint/2010/main" val="37380376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fr-FR" sz="1200" kern="1200" dirty="0">
              <a:solidFill>
                <a:schemeClr val="tx1"/>
              </a:solidFill>
              <a:effectLst/>
              <a:latin typeface="+mn-lt"/>
              <a:ea typeface="+mn-ea"/>
              <a:cs typeface="+mn-cs"/>
            </a:endParaRPr>
          </a:p>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26</a:t>
            </a:fld>
            <a:endParaRPr lang="fr-FR"/>
          </a:p>
        </p:txBody>
      </p:sp>
    </p:spTree>
    <p:extLst>
      <p:ext uri="{BB962C8B-B14F-4D97-AF65-F5344CB8AC3E}">
        <p14:creationId xmlns:p14="http://schemas.microsoft.com/office/powerpoint/2010/main" val="1664016228"/>
      </p:ext>
    </p:extLst>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150</a:t>
            </a:fld>
            <a:endParaRPr lang="fr-FR"/>
          </a:p>
        </p:txBody>
      </p:sp>
    </p:spTree>
    <p:extLst>
      <p:ext uri="{BB962C8B-B14F-4D97-AF65-F5344CB8AC3E}">
        <p14:creationId xmlns:p14="http://schemas.microsoft.com/office/powerpoint/2010/main" val="3176882189"/>
      </p:ext>
    </p:extLst>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151</a:t>
            </a:fld>
            <a:endParaRPr lang="fr-FR"/>
          </a:p>
        </p:txBody>
      </p:sp>
    </p:spTree>
    <p:extLst>
      <p:ext uri="{BB962C8B-B14F-4D97-AF65-F5344CB8AC3E}">
        <p14:creationId xmlns:p14="http://schemas.microsoft.com/office/powerpoint/2010/main" val="1020085712"/>
      </p:ext>
    </p:extLst>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152</a:t>
            </a:fld>
            <a:endParaRPr lang="fr-FR"/>
          </a:p>
        </p:txBody>
      </p:sp>
    </p:spTree>
    <p:extLst>
      <p:ext uri="{BB962C8B-B14F-4D97-AF65-F5344CB8AC3E}">
        <p14:creationId xmlns:p14="http://schemas.microsoft.com/office/powerpoint/2010/main" val="3722544090"/>
      </p:ext>
    </p:extLst>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153</a:t>
            </a:fld>
            <a:endParaRPr lang="fr-FR"/>
          </a:p>
        </p:txBody>
      </p:sp>
    </p:spTree>
    <p:extLst>
      <p:ext uri="{BB962C8B-B14F-4D97-AF65-F5344CB8AC3E}">
        <p14:creationId xmlns:p14="http://schemas.microsoft.com/office/powerpoint/2010/main" val="1232841918"/>
      </p:ext>
    </p:extLst>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154</a:t>
            </a:fld>
            <a:endParaRPr lang="fr-FR"/>
          </a:p>
        </p:txBody>
      </p:sp>
    </p:spTree>
    <p:extLst>
      <p:ext uri="{BB962C8B-B14F-4D97-AF65-F5344CB8AC3E}">
        <p14:creationId xmlns:p14="http://schemas.microsoft.com/office/powerpoint/2010/main" val="1389910177"/>
      </p:ext>
    </p:extLst>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155</a:t>
            </a:fld>
            <a:endParaRPr lang="fr-FR"/>
          </a:p>
        </p:txBody>
      </p:sp>
    </p:spTree>
    <p:extLst>
      <p:ext uri="{BB962C8B-B14F-4D97-AF65-F5344CB8AC3E}">
        <p14:creationId xmlns:p14="http://schemas.microsoft.com/office/powerpoint/2010/main" val="1460550688"/>
      </p:ext>
    </p:extLst>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156</a:t>
            </a:fld>
            <a:endParaRPr lang="fr-FR"/>
          </a:p>
        </p:txBody>
      </p:sp>
    </p:spTree>
    <p:extLst>
      <p:ext uri="{BB962C8B-B14F-4D97-AF65-F5344CB8AC3E}">
        <p14:creationId xmlns:p14="http://schemas.microsoft.com/office/powerpoint/2010/main" val="2900399563"/>
      </p:ext>
    </p:extLst>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157</a:t>
            </a:fld>
            <a:endParaRPr lang="fr-FR"/>
          </a:p>
        </p:txBody>
      </p:sp>
    </p:spTree>
    <p:extLst>
      <p:ext uri="{BB962C8B-B14F-4D97-AF65-F5344CB8AC3E}">
        <p14:creationId xmlns:p14="http://schemas.microsoft.com/office/powerpoint/2010/main" val="2367599637"/>
      </p:ext>
    </p:extLst>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158</a:t>
            </a:fld>
            <a:endParaRPr lang="fr-FR"/>
          </a:p>
        </p:txBody>
      </p:sp>
    </p:spTree>
    <p:extLst>
      <p:ext uri="{BB962C8B-B14F-4D97-AF65-F5344CB8AC3E}">
        <p14:creationId xmlns:p14="http://schemas.microsoft.com/office/powerpoint/2010/main" val="1947197372"/>
      </p:ext>
    </p:extLst>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159</a:t>
            </a:fld>
            <a:endParaRPr lang="fr-FR"/>
          </a:p>
        </p:txBody>
      </p:sp>
    </p:spTree>
    <p:extLst>
      <p:ext uri="{BB962C8B-B14F-4D97-AF65-F5344CB8AC3E}">
        <p14:creationId xmlns:p14="http://schemas.microsoft.com/office/powerpoint/2010/main" val="3406139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fr-FR" sz="1200" kern="1200" dirty="0">
              <a:solidFill>
                <a:schemeClr val="tx1"/>
              </a:solidFill>
              <a:effectLst/>
              <a:latin typeface="+mn-lt"/>
              <a:ea typeface="+mn-ea"/>
              <a:cs typeface="+mn-cs"/>
            </a:endParaRPr>
          </a:p>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27</a:t>
            </a:fld>
            <a:endParaRPr lang="fr-FR"/>
          </a:p>
        </p:txBody>
      </p:sp>
    </p:spTree>
    <p:extLst>
      <p:ext uri="{BB962C8B-B14F-4D97-AF65-F5344CB8AC3E}">
        <p14:creationId xmlns:p14="http://schemas.microsoft.com/office/powerpoint/2010/main" val="214846232"/>
      </p:ext>
    </p:extLst>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160</a:t>
            </a:fld>
            <a:endParaRPr lang="fr-FR"/>
          </a:p>
        </p:txBody>
      </p:sp>
    </p:spTree>
    <p:extLst>
      <p:ext uri="{BB962C8B-B14F-4D97-AF65-F5344CB8AC3E}">
        <p14:creationId xmlns:p14="http://schemas.microsoft.com/office/powerpoint/2010/main" val="2511251421"/>
      </p:ext>
    </p:extLst>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161</a:t>
            </a:fld>
            <a:endParaRPr lang="fr-FR"/>
          </a:p>
        </p:txBody>
      </p:sp>
    </p:spTree>
    <p:extLst>
      <p:ext uri="{BB962C8B-B14F-4D97-AF65-F5344CB8AC3E}">
        <p14:creationId xmlns:p14="http://schemas.microsoft.com/office/powerpoint/2010/main" val="3897193396"/>
      </p:ext>
    </p:extLst>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162</a:t>
            </a:fld>
            <a:endParaRPr lang="fr-FR"/>
          </a:p>
        </p:txBody>
      </p:sp>
    </p:spTree>
    <p:extLst>
      <p:ext uri="{BB962C8B-B14F-4D97-AF65-F5344CB8AC3E}">
        <p14:creationId xmlns:p14="http://schemas.microsoft.com/office/powerpoint/2010/main" val="1934720906"/>
      </p:ext>
    </p:extLst>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163</a:t>
            </a:fld>
            <a:endParaRPr lang="fr-FR"/>
          </a:p>
        </p:txBody>
      </p:sp>
    </p:spTree>
    <p:extLst>
      <p:ext uri="{BB962C8B-B14F-4D97-AF65-F5344CB8AC3E}">
        <p14:creationId xmlns:p14="http://schemas.microsoft.com/office/powerpoint/2010/main" val="24641817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sz="1200" kern="1200" dirty="0" err="1">
                <a:solidFill>
                  <a:schemeClr val="tx1"/>
                </a:solidFill>
                <a:effectLst/>
                <a:latin typeface="+mn-lt"/>
                <a:ea typeface="+mn-ea"/>
                <a:cs typeface="+mn-cs"/>
              </a:rPr>
              <a:t>Destructuring</a:t>
            </a:r>
            <a:r>
              <a:rPr lang="fr-FR" sz="1200" kern="1200" dirty="0">
                <a:solidFill>
                  <a:schemeClr val="tx1"/>
                </a:solidFill>
                <a:effectLst/>
                <a:latin typeface="+mn-lt"/>
                <a:ea typeface="+mn-ea"/>
                <a:cs typeface="+mn-cs"/>
              </a:rPr>
              <a:t> : </a:t>
            </a:r>
            <a:r>
              <a:rPr lang="fr-FR" sz="1200" b="0" i="0" u="none" strike="noStrike" kern="1200" dirty="0">
                <a:solidFill>
                  <a:schemeClr val="tx1"/>
                </a:solidFill>
                <a:effectLst/>
                <a:latin typeface="+mn-lt"/>
                <a:ea typeface="+mn-ea"/>
                <a:cs typeface="+mn-cs"/>
              </a:rPr>
              <a:t>Assigner des variables provenant d'un objet ou tableau reposant sur leur structure.</a:t>
            </a:r>
            <a:endParaRPr lang="fr-FR" sz="1200" kern="1200" dirty="0">
              <a:solidFill>
                <a:schemeClr val="tx1"/>
              </a:solidFill>
              <a:effectLst/>
              <a:latin typeface="+mn-lt"/>
              <a:ea typeface="+mn-ea"/>
              <a:cs typeface="+mn-cs"/>
            </a:endParaRPr>
          </a:p>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28</a:t>
            </a:fld>
            <a:endParaRPr lang="fr-FR"/>
          </a:p>
        </p:txBody>
      </p:sp>
    </p:spTree>
    <p:extLst>
      <p:ext uri="{BB962C8B-B14F-4D97-AF65-F5344CB8AC3E}">
        <p14:creationId xmlns:p14="http://schemas.microsoft.com/office/powerpoint/2010/main" val="181967288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29</a:t>
            </a:fld>
            <a:endParaRPr lang="fr-FR"/>
          </a:p>
        </p:txBody>
      </p:sp>
    </p:spTree>
    <p:extLst>
      <p:ext uri="{BB962C8B-B14F-4D97-AF65-F5344CB8AC3E}">
        <p14:creationId xmlns:p14="http://schemas.microsoft.com/office/powerpoint/2010/main" val="69349963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30</a:t>
            </a:fld>
            <a:endParaRPr lang="fr-FR"/>
          </a:p>
        </p:txBody>
      </p:sp>
    </p:spTree>
    <p:extLst>
      <p:ext uri="{BB962C8B-B14F-4D97-AF65-F5344CB8AC3E}">
        <p14:creationId xmlns:p14="http://schemas.microsoft.com/office/powerpoint/2010/main" val="330291818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31</a:t>
            </a:fld>
            <a:endParaRPr lang="fr-FR"/>
          </a:p>
        </p:txBody>
      </p:sp>
    </p:spTree>
    <p:extLst>
      <p:ext uri="{BB962C8B-B14F-4D97-AF65-F5344CB8AC3E}">
        <p14:creationId xmlns:p14="http://schemas.microsoft.com/office/powerpoint/2010/main" val="120706179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32</a:t>
            </a:fld>
            <a:endParaRPr lang="fr-FR"/>
          </a:p>
        </p:txBody>
      </p:sp>
    </p:spTree>
    <p:extLst>
      <p:ext uri="{BB962C8B-B14F-4D97-AF65-F5344CB8AC3E}">
        <p14:creationId xmlns:p14="http://schemas.microsoft.com/office/powerpoint/2010/main" val="25996774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US" dirty="0">
                <a:hlinkClick r:id="rId3"/>
              </a:rPr>
              <a:t>https://medium.freecodecamp.org/what-is-variable-hoisting-differentiating-between-var-let-and-const-in-es6-f1a70bb43d</a:t>
            </a:r>
            <a:endParaRPr lang="fr-FR" dirty="0">
              <a:cs typeface="Calibri"/>
            </a:endParaRPr>
          </a:p>
          <a:p>
            <a:endParaRPr lang="en-US" dirty="0">
              <a:cs typeface="Calibri"/>
            </a:endParaRPr>
          </a:p>
          <a:p>
            <a:r>
              <a:rPr lang="en-US"/>
              <a:t>function getCar(condition) {</a:t>
            </a:r>
          </a:p>
          <a:p>
            <a:br>
              <a:rPr lang="en-US" dirty="0"/>
            </a:br>
            <a:endParaRPr lang="en-US" dirty="0"/>
          </a:p>
          <a:p>
            <a:r>
              <a:rPr lang="en-US"/>
              <a:t>console.log(car);</a:t>
            </a:r>
          </a:p>
          <a:p>
            <a:r>
              <a:rPr lang="en-US"/>
              <a:t>if (condition) {</a:t>
            </a:r>
          </a:p>
          <a:p>
            <a:r>
              <a:rPr lang="en-US"/>
              <a:t>var car = 'Renault';</a:t>
            </a:r>
          </a:p>
          <a:p>
            <a:br>
              <a:rPr lang="en-US" dirty="0"/>
            </a:br>
            <a:endParaRPr lang="en-US" dirty="0"/>
          </a:p>
          <a:p>
            <a:r>
              <a:rPr lang="en-US"/>
              <a:t>return shape;</a:t>
            </a:r>
          </a:p>
          <a:p>
            <a:r>
              <a:rPr lang="en-US"/>
              <a:t>} else {</a:t>
            </a:r>
          </a:p>
          <a:p>
            <a:r>
              <a:rPr lang="en-US"/>
              <a:t>console.log(car);</a:t>
            </a:r>
          </a:p>
          <a:p>
            <a:r>
              <a:rPr lang="en-US"/>
              <a:t>} // if else ne créer par de scope local(appliqué dans d'autre langage)</a:t>
            </a:r>
          </a:p>
          <a:p>
            <a:r>
              <a:rPr lang="en-US"/>
              <a:t>// Scope local en JS est essentiellement sur les fonctions</a:t>
            </a:r>
          </a:p>
          <a:p>
            <a:r>
              <a:rPr lang="en-US"/>
              <a:t>}</a:t>
            </a:r>
          </a:p>
          <a:p>
            <a:br>
              <a:rPr lang="en-US" dirty="0"/>
            </a:br>
            <a:endParaRPr lang="en-US" dirty="0"/>
          </a:p>
          <a:p>
            <a:r>
              <a:rPr lang="en-US"/>
              <a:t>getCar();</a:t>
            </a:r>
          </a:p>
          <a:p>
            <a:endParaRPr lang="en-US" dirty="0">
              <a:cs typeface="Calibri"/>
            </a:endParaRPr>
          </a:p>
          <a:p>
            <a:endParaRPr lang="en-US" dirty="0">
              <a:cs typeface="Calibri"/>
            </a:endParaRPr>
          </a:p>
          <a:p>
            <a:endParaRPr lang="en-US" dirty="0">
              <a:cs typeface="Calibri"/>
            </a:endParaRPr>
          </a:p>
          <a:p>
            <a:r>
              <a:rPr lang="en-US"/>
              <a:t>//ES6 introduit le "block scoping" c'est à dire à l'intérieur de {}</a:t>
            </a:r>
          </a:p>
          <a:p>
            <a:r>
              <a:rPr lang="en-US"/>
              <a:t>// remplacer var par let </a:t>
            </a:r>
          </a:p>
          <a:p>
            <a:r>
              <a:rPr lang="en-US"/>
              <a:t>// nous ne pouvons pas créer une variable de même nom avec let et const</a:t>
            </a:r>
          </a:p>
          <a:p>
            <a:br>
              <a:rPr lang="en-US" dirty="0"/>
            </a:br>
            <a:endParaRPr lang="en-US" dirty="0"/>
          </a:p>
          <a:p>
            <a:r>
              <a:rPr lang="en-US"/>
              <a:t>var shape = "square";</a:t>
            </a:r>
          </a:p>
          <a:p>
            <a:r>
              <a:rPr lang="en-US"/>
              <a:t>if (condition) {</a:t>
            </a:r>
          </a:p>
          <a:p>
            <a:r>
              <a:rPr lang="en-US"/>
              <a:t>// doesn't throw an error</a:t>
            </a:r>
          </a:p>
          <a:p>
            <a:r>
              <a:rPr lang="en-US"/>
              <a:t>let shape = "rectangle";</a:t>
            </a:r>
          </a:p>
          <a:p>
            <a:r>
              <a:rPr lang="en-US"/>
              <a:t>// more code </a:t>
            </a:r>
          </a:p>
          <a:p>
            <a:r>
              <a:rPr lang="en-US"/>
              <a:t>}</a:t>
            </a:r>
          </a:p>
          <a:p>
            <a:endParaRPr lang="en-US" dirty="0">
              <a:cs typeface="Calibri"/>
            </a:endParaRPr>
          </a:p>
          <a:p>
            <a:br>
              <a:rPr lang="en-US" dirty="0"/>
            </a:br>
            <a:endParaRPr lang="en-US" dirty="0"/>
          </a:p>
          <a:p>
            <a:r>
              <a:rPr lang="en-US"/>
              <a:t>//const est pareil que let et var le cycle de vie est le même que let </a:t>
            </a:r>
          </a:p>
          <a:p>
            <a:r>
              <a:rPr lang="en-US"/>
              <a:t>//sauf qu'elle doit obligatoirement être initialisé dès le départ, mais ne peut pas être réassigné.</a:t>
            </a:r>
          </a:p>
          <a:p>
            <a:r>
              <a:rPr lang="en-US" dirty="0"/>
              <a:t>//attention !!! const ne fonctionne pas par référence et non par valeur</a:t>
            </a:r>
            <a:r>
              <a:rPr lang="en-US">
                <a:cs typeface="Calibri"/>
              </a:rPr>
              <a:t> --&gt; montrer exemple avec une propriété d'un objet </a:t>
            </a:r>
          </a:p>
          <a:p>
            <a:endParaRPr lang="en-US" dirty="0">
              <a:cs typeface="Calibri"/>
            </a:endParaRPr>
          </a:p>
          <a:p>
            <a:endParaRPr lang="en-US" dirty="0">
              <a:cs typeface="Calibri"/>
            </a:endParaRPr>
          </a:p>
          <a:p>
            <a:endParaRPr lang="en-US" dirty="0">
              <a:cs typeface="Calibri"/>
            </a:endParaRPr>
          </a:p>
          <a:p>
            <a:endParaRPr lang="en-US" dirty="0">
              <a:cs typeface="Calibri"/>
            </a:endParaRPr>
          </a:p>
        </p:txBody>
      </p:sp>
      <p:sp>
        <p:nvSpPr>
          <p:cNvPr id="4" name="Espace réservé du numéro de diapositive 3"/>
          <p:cNvSpPr>
            <a:spLocks noGrp="1"/>
          </p:cNvSpPr>
          <p:nvPr>
            <p:ph type="sldNum" sz="quarter" idx="5"/>
          </p:nvPr>
        </p:nvSpPr>
        <p:spPr/>
        <p:txBody>
          <a:bodyPr/>
          <a:lstStyle/>
          <a:p>
            <a:fld id="{6922E646-84A5-49CB-8D8E-AB51A5CD7390}" type="slidenum">
              <a:rPr lang="fr-FR" smtClean="0"/>
              <a:t>5</a:t>
            </a:fld>
            <a:endParaRPr lang="fr-FR"/>
          </a:p>
        </p:txBody>
      </p:sp>
    </p:spTree>
    <p:extLst>
      <p:ext uri="{BB962C8B-B14F-4D97-AF65-F5344CB8AC3E}">
        <p14:creationId xmlns:p14="http://schemas.microsoft.com/office/powerpoint/2010/main" val="83098745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33</a:t>
            </a:fld>
            <a:endParaRPr lang="fr-FR"/>
          </a:p>
        </p:txBody>
      </p:sp>
    </p:spTree>
    <p:extLst>
      <p:ext uri="{BB962C8B-B14F-4D97-AF65-F5344CB8AC3E}">
        <p14:creationId xmlns:p14="http://schemas.microsoft.com/office/powerpoint/2010/main" val="381126505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34</a:t>
            </a:fld>
            <a:endParaRPr lang="fr-FR"/>
          </a:p>
        </p:txBody>
      </p:sp>
    </p:spTree>
    <p:extLst>
      <p:ext uri="{BB962C8B-B14F-4D97-AF65-F5344CB8AC3E}">
        <p14:creationId xmlns:p14="http://schemas.microsoft.com/office/powerpoint/2010/main" val="332448832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L’utilisation du langage javascript peut vite devenir le chaos, si nous ne faisons pas attention à ce que nous faisons. </a:t>
            </a:r>
          </a:p>
        </p:txBody>
      </p:sp>
      <p:sp>
        <p:nvSpPr>
          <p:cNvPr id="4" name="Espace réservé du numéro de diapositive 3"/>
          <p:cNvSpPr>
            <a:spLocks noGrp="1"/>
          </p:cNvSpPr>
          <p:nvPr>
            <p:ph type="sldNum" sz="quarter" idx="5"/>
          </p:nvPr>
        </p:nvSpPr>
        <p:spPr/>
        <p:txBody>
          <a:bodyPr/>
          <a:lstStyle/>
          <a:p>
            <a:fld id="{6922E646-84A5-49CB-8D8E-AB51A5CD7390}" type="slidenum">
              <a:rPr lang="fr-FR" smtClean="0"/>
              <a:t>36</a:t>
            </a:fld>
            <a:endParaRPr lang="fr-FR"/>
          </a:p>
        </p:txBody>
      </p:sp>
    </p:spTree>
    <p:extLst>
      <p:ext uri="{BB962C8B-B14F-4D97-AF65-F5344CB8AC3E}">
        <p14:creationId xmlns:p14="http://schemas.microsoft.com/office/powerpoint/2010/main" val="307431251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err="1"/>
              <a:t>TypeScript</a:t>
            </a:r>
            <a:r>
              <a:rPr lang="fr-FR" dirty="0"/>
              <a:t> permet de rendre sont code maintenable. </a:t>
            </a:r>
          </a:p>
          <a:p>
            <a:endParaRPr lang="fr-FR" dirty="0"/>
          </a:p>
          <a:p>
            <a:r>
              <a:rPr lang="fr-FR" dirty="0"/>
              <a:t>De ne plus avoir cet effet spaghetti en typant correctement les objets …. </a:t>
            </a:r>
          </a:p>
          <a:p>
            <a:endParaRPr lang="fr-FR" dirty="0"/>
          </a:p>
          <a:p>
            <a:r>
              <a:rPr lang="fr-FR" dirty="0"/>
              <a:t>Ceci permettra de limiter également les erreurs. </a:t>
            </a:r>
          </a:p>
          <a:p>
            <a:endParaRPr lang="fr-FR" dirty="0"/>
          </a:p>
          <a:p>
            <a:r>
              <a:rPr lang="fr-FR" dirty="0"/>
              <a:t>En gros, on peut voir le </a:t>
            </a:r>
            <a:r>
              <a:rPr lang="fr-FR" dirty="0" err="1"/>
              <a:t>TypeScript</a:t>
            </a:r>
            <a:r>
              <a:rPr lang="fr-FR" dirty="0"/>
              <a:t> comme un </a:t>
            </a:r>
            <a:r>
              <a:rPr lang="fr-FR" dirty="0" err="1"/>
              <a:t>encapsuleur</a:t>
            </a:r>
            <a:r>
              <a:rPr lang="fr-FR" dirty="0"/>
              <a:t> de JavaScript.</a:t>
            </a:r>
          </a:p>
        </p:txBody>
      </p:sp>
      <p:sp>
        <p:nvSpPr>
          <p:cNvPr id="4" name="Espace réservé du numéro de diapositive 3"/>
          <p:cNvSpPr>
            <a:spLocks noGrp="1"/>
          </p:cNvSpPr>
          <p:nvPr>
            <p:ph type="sldNum" sz="quarter" idx="5"/>
          </p:nvPr>
        </p:nvSpPr>
        <p:spPr/>
        <p:txBody>
          <a:bodyPr/>
          <a:lstStyle/>
          <a:p>
            <a:fld id="{6922E646-84A5-49CB-8D8E-AB51A5CD7390}" type="slidenum">
              <a:rPr lang="fr-FR" smtClean="0"/>
              <a:t>37</a:t>
            </a:fld>
            <a:endParaRPr lang="fr-FR"/>
          </a:p>
        </p:txBody>
      </p:sp>
    </p:spTree>
    <p:extLst>
      <p:ext uri="{BB962C8B-B14F-4D97-AF65-F5344CB8AC3E}">
        <p14:creationId xmlns:p14="http://schemas.microsoft.com/office/powerpoint/2010/main" val="324671867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b="1" dirty="0"/>
              <a:t>Pour la brute</a:t>
            </a:r>
            <a:r>
              <a:rPr lang="fr-FR" dirty="0"/>
              <a:t> : à maintenir c’est pas trop …. </a:t>
            </a:r>
          </a:p>
          <a:p>
            <a:endParaRPr lang="fr-FR" dirty="0"/>
          </a:p>
          <a:p>
            <a:endParaRPr lang="fr-FR" dirty="0"/>
          </a:p>
        </p:txBody>
      </p:sp>
      <p:sp>
        <p:nvSpPr>
          <p:cNvPr id="4" name="Espace réservé du numéro de diapositive 3"/>
          <p:cNvSpPr>
            <a:spLocks noGrp="1"/>
          </p:cNvSpPr>
          <p:nvPr>
            <p:ph type="sldNum" sz="quarter" idx="5"/>
          </p:nvPr>
        </p:nvSpPr>
        <p:spPr/>
        <p:txBody>
          <a:bodyPr/>
          <a:lstStyle/>
          <a:p>
            <a:fld id="{6922E646-84A5-49CB-8D8E-AB51A5CD7390}" type="slidenum">
              <a:rPr lang="fr-FR" smtClean="0"/>
              <a:t>38</a:t>
            </a:fld>
            <a:endParaRPr lang="fr-FR"/>
          </a:p>
        </p:txBody>
      </p:sp>
    </p:spTree>
    <p:extLst>
      <p:ext uri="{BB962C8B-B14F-4D97-AF65-F5344CB8AC3E}">
        <p14:creationId xmlns:p14="http://schemas.microsoft.com/office/powerpoint/2010/main" val="334320986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Qu’est ce que </a:t>
            </a:r>
            <a:r>
              <a:rPr lang="fr-FR" dirty="0" err="1"/>
              <a:t>TypeScript</a:t>
            </a:r>
            <a:r>
              <a:rPr lang="fr-FR" dirty="0"/>
              <a:t> ? </a:t>
            </a:r>
          </a:p>
          <a:p>
            <a:endParaRPr lang="fr-FR" dirty="0"/>
          </a:p>
          <a:p>
            <a:r>
              <a:rPr lang="fr-FR" dirty="0">
                <a:sym typeface="Wingdings" panose="05000000000000000000" pitchFamily="2" charset="2"/>
              </a:rPr>
              <a:t> C’est un super ensemble typé de JavaScript qui, lorsqu’il est compilé, devient du JavaScript.</a:t>
            </a:r>
            <a:endParaRPr lang="fr-FR" dirty="0"/>
          </a:p>
        </p:txBody>
      </p:sp>
      <p:sp>
        <p:nvSpPr>
          <p:cNvPr id="4" name="Espace réservé du numéro de diapositive 3"/>
          <p:cNvSpPr>
            <a:spLocks noGrp="1"/>
          </p:cNvSpPr>
          <p:nvPr>
            <p:ph type="sldNum" sz="quarter" idx="5"/>
          </p:nvPr>
        </p:nvSpPr>
        <p:spPr/>
        <p:txBody>
          <a:bodyPr/>
          <a:lstStyle/>
          <a:p>
            <a:fld id="{6922E646-84A5-49CB-8D8E-AB51A5CD7390}" type="slidenum">
              <a:rPr lang="fr-FR" smtClean="0"/>
              <a:t>39</a:t>
            </a:fld>
            <a:endParaRPr lang="fr-FR"/>
          </a:p>
        </p:txBody>
      </p:sp>
    </p:spTree>
    <p:extLst>
      <p:ext uri="{BB962C8B-B14F-4D97-AF65-F5344CB8AC3E}">
        <p14:creationId xmlns:p14="http://schemas.microsoft.com/office/powerpoint/2010/main" val="290495561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err="1"/>
              <a:t>Static</a:t>
            </a:r>
            <a:r>
              <a:rPr lang="fr-FR" dirty="0"/>
              <a:t> </a:t>
            </a:r>
            <a:r>
              <a:rPr lang="fr-FR" dirty="0" err="1"/>
              <a:t>typing</a:t>
            </a:r>
            <a:r>
              <a:rPr lang="fr-FR" dirty="0"/>
              <a:t>: </a:t>
            </a:r>
          </a:p>
        </p:txBody>
      </p:sp>
      <p:sp>
        <p:nvSpPr>
          <p:cNvPr id="4" name="Espace réservé du numéro de diapositive 3"/>
          <p:cNvSpPr>
            <a:spLocks noGrp="1"/>
          </p:cNvSpPr>
          <p:nvPr>
            <p:ph type="sldNum" sz="quarter" idx="5"/>
          </p:nvPr>
        </p:nvSpPr>
        <p:spPr/>
        <p:txBody>
          <a:bodyPr/>
          <a:lstStyle/>
          <a:p>
            <a:fld id="{6922E646-84A5-49CB-8D8E-AB51A5CD7390}" type="slidenum">
              <a:rPr lang="fr-FR" smtClean="0"/>
              <a:t>40</a:t>
            </a:fld>
            <a:endParaRPr lang="fr-FR"/>
          </a:p>
        </p:txBody>
      </p:sp>
    </p:spTree>
    <p:extLst>
      <p:ext uri="{BB962C8B-B14F-4D97-AF65-F5344CB8AC3E}">
        <p14:creationId xmlns:p14="http://schemas.microsoft.com/office/powerpoint/2010/main" val="78457240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TypeScript </a:t>
            </a:r>
            <a:r>
              <a:rPr lang="en-US" dirty="0" err="1">
                <a:cs typeface="Calibri"/>
              </a:rPr>
              <a:t>définit</a:t>
            </a:r>
            <a:r>
              <a:rPr lang="en-US" dirty="0">
                <a:cs typeface="Calibri"/>
              </a:rPr>
              <a:t> </a:t>
            </a:r>
            <a:r>
              <a:rPr lang="en-US" dirty="0" err="1">
                <a:cs typeface="Calibri"/>
              </a:rPr>
              <a:t>vraiment</a:t>
            </a:r>
            <a:r>
              <a:rPr lang="en-US" dirty="0">
                <a:cs typeface="Calibri"/>
              </a:rPr>
              <a:t> la </a:t>
            </a:r>
            <a:r>
              <a:rPr lang="en-US" dirty="0" err="1">
                <a:cs typeface="Calibri"/>
              </a:rPr>
              <a:t>hierarchie</a:t>
            </a:r>
            <a:r>
              <a:rPr lang="en-US" dirty="0">
                <a:cs typeface="Calibri"/>
              </a:rPr>
              <a:t> </a:t>
            </a:r>
          </a:p>
        </p:txBody>
      </p:sp>
      <p:sp>
        <p:nvSpPr>
          <p:cNvPr id="4" name="Slide Number Placeholder 3"/>
          <p:cNvSpPr>
            <a:spLocks noGrp="1"/>
          </p:cNvSpPr>
          <p:nvPr>
            <p:ph type="sldNum" sz="quarter" idx="5"/>
          </p:nvPr>
        </p:nvSpPr>
        <p:spPr/>
        <p:txBody>
          <a:bodyPr/>
          <a:lstStyle/>
          <a:p>
            <a:fld id="{6922E646-84A5-49CB-8D8E-AB51A5CD7390}" type="slidenum">
              <a:rPr lang="fr-FR" smtClean="0"/>
              <a:t>41</a:t>
            </a:fld>
            <a:endParaRPr lang="fr-FR"/>
          </a:p>
        </p:txBody>
      </p:sp>
    </p:spTree>
    <p:extLst>
      <p:ext uri="{BB962C8B-B14F-4D97-AF65-F5344CB8AC3E}">
        <p14:creationId xmlns:p14="http://schemas.microsoft.com/office/powerpoint/2010/main" val="170846942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Espace réservé du numéro de diapositive 3"/>
          <p:cNvSpPr>
            <a:spLocks noGrp="1"/>
          </p:cNvSpPr>
          <p:nvPr>
            <p:ph type="sldNum" sz="quarter" idx="5"/>
          </p:nvPr>
        </p:nvSpPr>
        <p:spPr/>
        <p:txBody>
          <a:bodyPr/>
          <a:lstStyle/>
          <a:p>
            <a:fld id="{6922E646-84A5-49CB-8D8E-AB51A5CD7390}" type="slidenum">
              <a:rPr lang="fr-FR" smtClean="0"/>
              <a:t>44</a:t>
            </a:fld>
            <a:endParaRPr lang="fr-FR"/>
          </a:p>
        </p:txBody>
      </p:sp>
    </p:spTree>
    <p:extLst>
      <p:ext uri="{BB962C8B-B14F-4D97-AF65-F5344CB8AC3E}">
        <p14:creationId xmlns:p14="http://schemas.microsoft.com/office/powerpoint/2010/main" val="315874329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indent="0">
              <a:buFontTx/>
              <a:buNone/>
            </a:pPr>
            <a:r>
              <a:rPr lang="fr-FR" b="1" i="1" u="sng" dirty="0"/>
              <a:t>Utilisation de Quokka pour le live </a:t>
            </a:r>
            <a:r>
              <a:rPr lang="fr-FR" b="1" i="1" u="sng" dirty="0" err="1"/>
              <a:t>coding</a:t>
            </a:r>
            <a:endParaRPr lang="fr-FR" b="1" i="1" u="sng" dirty="0"/>
          </a:p>
          <a:p>
            <a:pPr marL="0" indent="0">
              <a:buFontTx/>
              <a:buNone/>
            </a:pPr>
            <a:endParaRPr lang="fr-FR" b="1" dirty="0"/>
          </a:p>
          <a:p>
            <a:pPr marL="171450" indent="-171450">
              <a:buFontTx/>
              <a:buChar char="-"/>
            </a:pPr>
            <a:r>
              <a:rPr lang="fr-FR" b="1" u="sng" dirty="0"/>
              <a:t>Les types </a:t>
            </a:r>
            <a:r>
              <a:rPr lang="fr-FR" b="1" dirty="0"/>
              <a:t>:</a:t>
            </a:r>
          </a:p>
          <a:p>
            <a:pPr marL="0" indent="0">
              <a:buFontTx/>
              <a:buNone/>
            </a:pPr>
            <a:endParaRPr lang="fr-FR" b="0" dirty="0"/>
          </a:p>
          <a:p>
            <a:r>
              <a:rPr lang="fr-FR" sz="1200" b="0" kern="1200" dirty="0" err="1">
                <a:solidFill>
                  <a:schemeClr val="tx1"/>
                </a:solidFill>
                <a:effectLst/>
                <a:latin typeface="+mn-lt"/>
                <a:ea typeface="+mn-ea"/>
                <a:cs typeface="+mn-cs"/>
              </a:rPr>
              <a:t>const</a:t>
            </a:r>
            <a:r>
              <a:rPr lang="fr-FR" sz="1200" b="0" kern="1200" dirty="0">
                <a:solidFill>
                  <a:schemeClr val="tx1"/>
                </a:solidFill>
                <a:effectLst/>
                <a:latin typeface="+mn-lt"/>
                <a:ea typeface="+mn-ea"/>
                <a:cs typeface="+mn-cs"/>
              </a:rPr>
              <a:t> </a:t>
            </a:r>
            <a:r>
              <a:rPr lang="fr-FR" sz="1200" b="0" kern="1200" dirty="0" err="1">
                <a:solidFill>
                  <a:schemeClr val="tx1"/>
                </a:solidFill>
                <a:effectLst/>
                <a:latin typeface="+mn-lt"/>
                <a:ea typeface="+mn-ea"/>
                <a:cs typeface="+mn-cs"/>
              </a:rPr>
              <a:t>num</a:t>
            </a:r>
            <a:r>
              <a:rPr lang="fr-FR" sz="1200" b="0" kern="1200" dirty="0">
                <a:solidFill>
                  <a:schemeClr val="tx1"/>
                </a:solidFill>
                <a:effectLst/>
                <a:latin typeface="+mn-lt"/>
                <a:ea typeface="+mn-ea"/>
                <a:cs typeface="+mn-cs"/>
              </a:rPr>
              <a:t>: </a:t>
            </a:r>
            <a:r>
              <a:rPr lang="fr-FR" sz="1200" b="0" i="1" kern="1200" dirty="0" err="1">
                <a:solidFill>
                  <a:schemeClr val="tx1"/>
                </a:solidFill>
                <a:effectLst/>
                <a:latin typeface="+mn-lt"/>
                <a:ea typeface="+mn-ea"/>
                <a:cs typeface="+mn-cs"/>
              </a:rPr>
              <a:t>number</a:t>
            </a:r>
            <a:r>
              <a:rPr lang="fr-FR" sz="1200" b="0" kern="1200" dirty="0">
                <a:solidFill>
                  <a:schemeClr val="tx1"/>
                </a:solidFill>
                <a:effectLst/>
                <a:latin typeface="+mn-lt"/>
                <a:ea typeface="+mn-ea"/>
                <a:cs typeface="+mn-cs"/>
              </a:rPr>
              <a:t> = 2;</a:t>
            </a:r>
          </a:p>
          <a:p>
            <a:r>
              <a:rPr lang="fr-FR" sz="1200" b="0" i="1" kern="1200" dirty="0">
                <a:solidFill>
                  <a:schemeClr val="tx1"/>
                </a:solidFill>
                <a:effectLst/>
                <a:latin typeface="+mn-lt"/>
                <a:ea typeface="+mn-ea"/>
                <a:cs typeface="+mn-cs"/>
              </a:rPr>
              <a:t>console</a:t>
            </a:r>
            <a:r>
              <a:rPr lang="fr-FR" sz="1200" b="0" kern="1200" dirty="0">
                <a:solidFill>
                  <a:schemeClr val="tx1"/>
                </a:solidFill>
                <a:effectLst/>
                <a:latin typeface="+mn-lt"/>
                <a:ea typeface="+mn-ea"/>
                <a:cs typeface="+mn-cs"/>
              </a:rPr>
              <a:t>.log(</a:t>
            </a:r>
            <a:r>
              <a:rPr lang="fr-FR" sz="1200" b="0" kern="1200" dirty="0" err="1">
                <a:solidFill>
                  <a:schemeClr val="tx1"/>
                </a:solidFill>
                <a:effectLst/>
                <a:latin typeface="+mn-lt"/>
                <a:ea typeface="+mn-ea"/>
                <a:cs typeface="+mn-cs"/>
              </a:rPr>
              <a:t>num</a:t>
            </a:r>
            <a:r>
              <a:rPr lang="fr-FR" sz="1200" b="0" kern="1200" dirty="0">
                <a:solidFill>
                  <a:schemeClr val="tx1"/>
                </a:solidFill>
                <a:effectLst/>
                <a:latin typeface="+mn-lt"/>
                <a:ea typeface="+mn-ea"/>
                <a:cs typeface="+mn-cs"/>
              </a:rPr>
              <a:t>);</a:t>
            </a:r>
          </a:p>
          <a:p>
            <a:r>
              <a:rPr lang="fr-FR" sz="1200" b="0" kern="1200" dirty="0" err="1">
                <a:solidFill>
                  <a:schemeClr val="tx1"/>
                </a:solidFill>
                <a:effectLst/>
                <a:latin typeface="+mn-lt"/>
                <a:ea typeface="+mn-ea"/>
                <a:cs typeface="+mn-cs"/>
              </a:rPr>
              <a:t>num</a:t>
            </a:r>
            <a:r>
              <a:rPr lang="fr-FR" sz="1200" b="0" kern="1200" dirty="0">
                <a:solidFill>
                  <a:schemeClr val="tx1"/>
                </a:solidFill>
                <a:effectLst/>
                <a:latin typeface="+mn-lt"/>
                <a:ea typeface="+mn-ea"/>
                <a:cs typeface="+mn-cs"/>
              </a:rPr>
              <a:t> = 'toto'; //Compilation </a:t>
            </a:r>
            <a:r>
              <a:rPr lang="fr-FR" sz="1200" b="0" kern="1200" dirty="0" err="1">
                <a:solidFill>
                  <a:schemeClr val="tx1"/>
                </a:solidFill>
                <a:effectLst/>
                <a:latin typeface="+mn-lt"/>
                <a:ea typeface="+mn-ea"/>
                <a:cs typeface="+mn-cs"/>
              </a:rPr>
              <a:t>error</a:t>
            </a:r>
            <a:endParaRPr lang="fr-FR" sz="1200" b="0" kern="1200" dirty="0">
              <a:solidFill>
                <a:schemeClr val="tx1"/>
              </a:solidFill>
              <a:effectLst/>
              <a:latin typeface="+mn-lt"/>
              <a:ea typeface="+mn-ea"/>
              <a:cs typeface="+mn-cs"/>
            </a:endParaRPr>
          </a:p>
          <a:p>
            <a:br>
              <a:rPr lang="fr-FR" sz="1200" b="0" kern="1200" dirty="0">
                <a:solidFill>
                  <a:schemeClr val="tx1"/>
                </a:solidFill>
                <a:effectLst/>
                <a:latin typeface="+mn-lt"/>
                <a:ea typeface="+mn-ea"/>
                <a:cs typeface="+mn-cs"/>
              </a:rPr>
            </a:br>
            <a:r>
              <a:rPr lang="fr-FR" sz="1200" b="0" kern="1200" dirty="0" err="1">
                <a:solidFill>
                  <a:schemeClr val="tx1"/>
                </a:solidFill>
                <a:effectLst/>
                <a:latin typeface="+mn-lt"/>
                <a:ea typeface="+mn-ea"/>
                <a:cs typeface="+mn-cs"/>
              </a:rPr>
              <a:t>const</a:t>
            </a:r>
            <a:r>
              <a:rPr lang="fr-FR" sz="1200" b="0" kern="1200" dirty="0">
                <a:solidFill>
                  <a:schemeClr val="tx1"/>
                </a:solidFill>
                <a:effectLst/>
                <a:latin typeface="+mn-lt"/>
                <a:ea typeface="+mn-ea"/>
                <a:cs typeface="+mn-cs"/>
              </a:rPr>
              <a:t> chaine: </a:t>
            </a:r>
            <a:r>
              <a:rPr lang="fr-FR" sz="1200" b="0" i="1" kern="1200" dirty="0">
                <a:solidFill>
                  <a:schemeClr val="tx1"/>
                </a:solidFill>
                <a:effectLst/>
                <a:latin typeface="+mn-lt"/>
                <a:ea typeface="+mn-ea"/>
                <a:cs typeface="+mn-cs"/>
              </a:rPr>
              <a:t>string</a:t>
            </a:r>
            <a:r>
              <a:rPr lang="fr-FR" sz="1200" b="0" kern="1200" dirty="0">
                <a:solidFill>
                  <a:schemeClr val="tx1"/>
                </a:solidFill>
                <a:effectLst/>
                <a:latin typeface="+mn-lt"/>
                <a:ea typeface="+mn-ea"/>
                <a:cs typeface="+mn-cs"/>
              </a:rPr>
              <a:t> = 'toto';</a:t>
            </a:r>
          </a:p>
          <a:p>
            <a:r>
              <a:rPr lang="fr-FR" sz="1200" b="0" i="1" kern="1200" dirty="0">
                <a:solidFill>
                  <a:schemeClr val="tx1"/>
                </a:solidFill>
                <a:effectLst/>
                <a:latin typeface="+mn-lt"/>
                <a:ea typeface="+mn-ea"/>
                <a:cs typeface="+mn-cs"/>
              </a:rPr>
              <a:t>console</a:t>
            </a:r>
            <a:r>
              <a:rPr lang="fr-FR" sz="1200" b="0" kern="1200" dirty="0">
                <a:solidFill>
                  <a:schemeClr val="tx1"/>
                </a:solidFill>
                <a:effectLst/>
                <a:latin typeface="+mn-lt"/>
                <a:ea typeface="+mn-ea"/>
                <a:cs typeface="+mn-cs"/>
              </a:rPr>
              <a:t>.log(chaine);</a:t>
            </a:r>
          </a:p>
          <a:p>
            <a:r>
              <a:rPr lang="fr-FR" sz="1200" b="0" kern="1200" dirty="0">
                <a:solidFill>
                  <a:schemeClr val="tx1"/>
                </a:solidFill>
                <a:effectLst/>
                <a:latin typeface="+mn-lt"/>
                <a:ea typeface="+mn-ea"/>
                <a:cs typeface="+mn-cs"/>
              </a:rPr>
              <a:t>chaine = 2;</a:t>
            </a:r>
          </a:p>
          <a:p>
            <a:br>
              <a:rPr lang="fr-FR" sz="1200" b="0" kern="1200" dirty="0">
                <a:solidFill>
                  <a:schemeClr val="tx1"/>
                </a:solidFill>
                <a:effectLst/>
                <a:latin typeface="+mn-lt"/>
                <a:ea typeface="+mn-ea"/>
                <a:cs typeface="+mn-cs"/>
              </a:rPr>
            </a:br>
            <a:r>
              <a:rPr lang="fr-FR" sz="1200" b="0" kern="1200" dirty="0">
                <a:solidFill>
                  <a:schemeClr val="tx1"/>
                </a:solidFill>
                <a:effectLst/>
                <a:latin typeface="+mn-lt"/>
                <a:ea typeface="+mn-ea"/>
                <a:cs typeface="+mn-cs"/>
              </a:rPr>
              <a:t>- </a:t>
            </a:r>
            <a:r>
              <a:rPr lang="fr-FR" sz="1200" b="1" u="sng" kern="1200" dirty="0" err="1">
                <a:solidFill>
                  <a:schemeClr val="tx1"/>
                </a:solidFill>
                <a:effectLst/>
                <a:latin typeface="+mn-lt"/>
                <a:ea typeface="+mn-ea"/>
                <a:cs typeface="+mn-cs"/>
              </a:rPr>
              <a:t>Enums</a:t>
            </a:r>
            <a:r>
              <a:rPr lang="fr-FR" sz="1200" b="0" kern="1200" dirty="0">
                <a:solidFill>
                  <a:schemeClr val="tx1"/>
                </a:solidFill>
                <a:effectLst/>
                <a:latin typeface="+mn-lt"/>
                <a:ea typeface="+mn-ea"/>
                <a:cs typeface="+mn-cs"/>
              </a:rPr>
              <a:t> : </a:t>
            </a:r>
          </a:p>
          <a:p>
            <a:endParaRPr lang="fr-FR" sz="1200" b="0" kern="1200" dirty="0">
              <a:solidFill>
                <a:schemeClr val="tx1"/>
              </a:solidFill>
              <a:effectLst/>
              <a:latin typeface="+mn-lt"/>
              <a:ea typeface="+mn-ea"/>
              <a:cs typeface="+mn-cs"/>
            </a:endParaRPr>
          </a:p>
          <a:p>
            <a:r>
              <a:rPr lang="en-US" sz="1200" b="1" i="0" kern="1200" dirty="0" err="1">
                <a:solidFill>
                  <a:schemeClr val="tx1"/>
                </a:solidFill>
                <a:effectLst/>
                <a:latin typeface="+mn-lt"/>
                <a:ea typeface="+mn-ea"/>
                <a:cs typeface="+mn-cs"/>
              </a:rPr>
              <a:t>enum</a:t>
            </a:r>
            <a:r>
              <a:rPr lang="en-US" sz="1200" b="0" i="0" kern="1200" dirty="0">
                <a:solidFill>
                  <a:schemeClr val="tx1"/>
                </a:solidFill>
                <a:effectLst/>
                <a:latin typeface="+mn-lt"/>
                <a:ea typeface="+mn-ea"/>
                <a:cs typeface="+mn-cs"/>
              </a:rPr>
              <a:t> Direction { Up = 1, Down, Left, Right, } </a:t>
            </a:r>
            <a:r>
              <a:rPr lang="en-US" sz="1200" b="0" i="0" kern="1200" dirty="0">
                <a:solidFill>
                  <a:schemeClr val="tx1"/>
                </a:solidFill>
                <a:effectLst/>
                <a:latin typeface="+mn-lt"/>
                <a:ea typeface="+mn-ea"/>
                <a:cs typeface="+mn-cs"/>
                <a:sym typeface="Wingdings" panose="05000000000000000000" pitchFamily="2" charset="2"/>
              </a:rPr>
              <a:t> </a:t>
            </a:r>
            <a:r>
              <a:rPr lang="en-US" sz="1200" b="0" i="0" kern="1200" dirty="0" err="1">
                <a:solidFill>
                  <a:schemeClr val="tx1"/>
                </a:solidFill>
                <a:effectLst/>
                <a:latin typeface="+mn-lt"/>
                <a:ea typeface="+mn-ea"/>
                <a:cs typeface="+mn-cs"/>
                <a:sym typeface="Wingdings" panose="05000000000000000000" pitchFamily="2" charset="2"/>
              </a:rPr>
              <a:t>Incrémentation</a:t>
            </a:r>
            <a:r>
              <a:rPr lang="en-US" sz="1200" b="0" i="0" kern="1200" dirty="0">
                <a:solidFill>
                  <a:schemeClr val="tx1"/>
                </a:solidFill>
                <a:effectLst/>
                <a:latin typeface="+mn-lt"/>
                <a:ea typeface="+mn-ea"/>
                <a:cs typeface="+mn-cs"/>
                <a:sym typeface="Wingdings" panose="05000000000000000000" pitchFamily="2" charset="2"/>
              </a:rPr>
              <a:t> </a:t>
            </a:r>
            <a:r>
              <a:rPr lang="en-US" sz="1200" b="0" i="0" kern="1200" dirty="0" err="1">
                <a:solidFill>
                  <a:schemeClr val="tx1"/>
                </a:solidFill>
                <a:effectLst/>
                <a:latin typeface="+mn-lt"/>
                <a:ea typeface="+mn-ea"/>
                <a:cs typeface="+mn-cs"/>
                <a:sym typeface="Wingdings" panose="05000000000000000000" pitchFamily="2" charset="2"/>
              </a:rPr>
              <a:t>automatique</a:t>
            </a:r>
            <a:r>
              <a:rPr lang="en-US" sz="1200" b="0" i="0" kern="1200" dirty="0">
                <a:solidFill>
                  <a:schemeClr val="tx1"/>
                </a:solidFill>
                <a:effectLst/>
                <a:latin typeface="+mn-lt"/>
                <a:ea typeface="+mn-ea"/>
                <a:cs typeface="+mn-cs"/>
                <a:sym typeface="Wingdings" panose="05000000000000000000" pitchFamily="2" charset="2"/>
              </a:rPr>
              <a:t> (Down =2, Left = 3 </a:t>
            </a:r>
            <a:r>
              <a:rPr lang="en-US" sz="1200" b="0" i="0" kern="1200" dirty="0" err="1">
                <a:solidFill>
                  <a:schemeClr val="tx1"/>
                </a:solidFill>
                <a:effectLst/>
                <a:latin typeface="+mn-lt"/>
                <a:ea typeface="+mn-ea"/>
                <a:cs typeface="+mn-cs"/>
                <a:sym typeface="Wingdings" panose="05000000000000000000" pitchFamily="2" charset="2"/>
              </a:rPr>
              <a:t>etc</a:t>
            </a:r>
            <a:r>
              <a:rPr lang="en-US" sz="1200" b="0" i="0" kern="1200" dirty="0">
                <a:solidFill>
                  <a:schemeClr val="tx1"/>
                </a:solidFill>
                <a:effectLst/>
                <a:latin typeface="+mn-lt"/>
                <a:ea typeface="+mn-ea"/>
                <a:cs typeface="+mn-cs"/>
                <a:sym typeface="Wingdings" panose="05000000000000000000" pitchFamily="2" charset="2"/>
              </a:rPr>
              <a:t>…). </a:t>
            </a:r>
          </a:p>
          <a:p>
            <a:endParaRPr lang="en-US" sz="1200" b="0" i="0" kern="1200" dirty="0">
              <a:solidFill>
                <a:schemeClr val="tx1"/>
              </a:solidFill>
              <a:effectLst/>
              <a:latin typeface="+mn-lt"/>
              <a:ea typeface="+mn-ea"/>
              <a:cs typeface="+mn-cs"/>
              <a:sym typeface="Wingdings" panose="05000000000000000000" pitchFamily="2" charset="2"/>
            </a:endParaRPr>
          </a:p>
          <a:p>
            <a:r>
              <a:rPr lang="en-US" sz="1200" b="1" i="0" kern="1200" dirty="0" err="1">
                <a:solidFill>
                  <a:schemeClr val="tx1"/>
                </a:solidFill>
                <a:effectLst/>
                <a:latin typeface="+mn-lt"/>
                <a:ea typeface="+mn-ea"/>
                <a:cs typeface="+mn-cs"/>
              </a:rPr>
              <a:t>enum</a:t>
            </a:r>
            <a:r>
              <a:rPr lang="en-US" sz="1200" b="0" i="0" kern="1200" dirty="0">
                <a:solidFill>
                  <a:schemeClr val="tx1"/>
                </a:solidFill>
                <a:effectLst/>
                <a:latin typeface="+mn-lt"/>
                <a:ea typeface="+mn-ea"/>
                <a:cs typeface="+mn-cs"/>
              </a:rPr>
              <a:t> Direction { Up, Down, Left, Right, } </a:t>
            </a:r>
            <a:r>
              <a:rPr lang="en-US" sz="1200" b="0" i="0" kern="1200" dirty="0">
                <a:solidFill>
                  <a:schemeClr val="tx1"/>
                </a:solidFill>
                <a:effectLst/>
                <a:latin typeface="+mn-lt"/>
                <a:ea typeface="+mn-ea"/>
                <a:cs typeface="+mn-cs"/>
                <a:sym typeface="Wingdings" panose="05000000000000000000" pitchFamily="2" charset="2"/>
              </a:rPr>
              <a:t> Par </a:t>
            </a:r>
            <a:r>
              <a:rPr lang="en-US" sz="1200" b="0" i="0" kern="1200" dirty="0" err="1">
                <a:solidFill>
                  <a:schemeClr val="tx1"/>
                </a:solidFill>
                <a:effectLst/>
                <a:latin typeface="+mn-lt"/>
                <a:ea typeface="+mn-ea"/>
                <a:cs typeface="+mn-cs"/>
                <a:sym typeface="Wingdings" panose="05000000000000000000" pitchFamily="2" charset="2"/>
              </a:rPr>
              <a:t>défaut</a:t>
            </a:r>
            <a:r>
              <a:rPr lang="en-US" sz="1200" b="0" i="0" kern="1200" dirty="0">
                <a:solidFill>
                  <a:schemeClr val="tx1"/>
                </a:solidFill>
                <a:effectLst/>
                <a:latin typeface="+mn-lt"/>
                <a:ea typeface="+mn-ea"/>
                <a:cs typeface="+mn-cs"/>
                <a:sym typeface="Wingdings" panose="05000000000000000000" pitchFamily="2" charset="2"/>
              </a:rPr>
              <a:t> </a:t>
            </a:r>
            <a:r>
              <a:rPr lang="en-US" sz="1200" b="0" i="0" kern="1200" dirty="0" err="1">
                <a:solidFill>
                  <a:schemeClr val="tx1"/>
                </a:solidFill>
                <a:effectLst/>
                <a:latin typeface="+mn-lt"/>
                <a:ea typeface="+mn-ea"/>
                <a:cs typeface="+mn-cs"/>
                <a:sym typeface="Wingdings" panose="05000000000000000000" pitchFamily="2" charset="2"/>
              </a:rPr>
              <a:t>l’incrementation</a:t>
            </a:r>
            <a:r>
              <a:rPr lang="en-US" sz="1200" b="0" i="0" kern="1200" dirty="0">
                <a:solidFill>
                  <a:schemeClr val="tx1"/>
                </a:solidFill>
                <a:effectLst/>
                <a:latin typeface="+mn-lt"/>
                <a:ea typeface="+mn-ea"/>
                <a:cs typeface="+mn-cs"/>
                <a:sym typeface="Wingdings" panose="05000000000000000000" pitchFamily="2" charset="2"/>
              </a:rPr>
              <a:t> commence à 1. </a:t>
            </a:r>
          </a:p>
          <a:p>
            <a:endParaRPr lang="en-US" sz="1200" b="0" i="0" kern="1200" dirty="0">
              <a:solidFill>
                <a:schemeClr val="tx1"/>
              </a:solidFill>
              <a:effectLst/>
              <a:latin typeface="+mn-lt"/>
              <a:ea typeface="+mn-ea"/>
              <a:cs typeface="+mn-cs"/>
              <a:sym typeface="Wingdings" panose="05000000000000000000" pitchFamily="2" charset="2"/>
            </a:endParaRPr>
          </a:p>
          <a:p>
            <a:r>
              <a:rPr lang="pt-BR" sz="1200" b="1" i="0" kern="1200" dirty="0">
                <a:solidFill>
                  <a:schemeClr val="tx1"/>
                </a:solidFill>
                <a:effectLst/>
                <a:latin typeface="+mn-lt"/>
                <a:ea typeface="+mn-ea"/>
                <a:cs typeface="+mn-cs"/>
              </a:rPr>
              <a:t>enum</a:t>
            </a:r>
            <a:r>
              <a:rPr lang="pt-BR" sz="1200" b="0" i="0" kern="1200" dirty="0">
                <a:solidFill>
                  <a:schemeClr val="tx1"/>
                </a:solidFill>
                <a:effectLst/>
                <a:latin typeface="+mn-lt"/>
                <a:ea typeface="+mn-ea"/>
                <a:cs typeface="+mn-cs"/>
              </a:rPr>
              <a:t> Response { No = 0, Yes = 1, } </a:t>
            </a:r>
            <a:r>
              <a:rPr lang="pt-BR" sz="1200" b="0" i="0" kern="1200" dirty="0">
                <a:solidFill>
                  <a:schemeClr val="tx1"/>
                </a:solidFill>
                <a:effectLst/>
                <a:latin typeface="+mn-lt"/>
                <a:ea typeface="+mn-ea"/>
                <a:cs typeface="+mn-cs"/>
                <a:sym typeface="Wingdings" panose="05000000000000000000" pitchFamily="2" charset="2"/>
              </a:rPr>
              <a:t> Enum de type numérique (Comme les deux précédents). </a:t>
            </a:r>
          </a:p>
          <a:p>
            <a:endParaRPr lang="pt-BR" sz="1200" b="0" i="0" kern="1200" dirty="0">
              <a:solidFill>
                <a:schemeClr val="tx1"/>
              </a:solidFill>
              <a:effectLst/>
              <a:latin typeface="+mn-lt"/>
              <a:ea typeface="+mn-ea"/>
              <a:cs typeface="+mn-cs"/>
              <a:sym typeface="Wingdings" panose="05000000000000000000" pitchFamily="2" charset="2"/>
            </a:endParaRPr>
          </a:p>
          <a:p>
            <a:r>
              <a:rPr lang="en-US" sz="1200" b="1" i="0" kern="1200" dirty="0" err="1">
                <a:solidFill>
                  <a:schemeClr val="tx1"/>
                </a:solidFill>
                <a:effectLst/>
                <a:latin typeface="+mn-lt"/>
                <a:ea typeface="+mn-ea"/>
                <a:cs typeface="+mn-cs"/>
              </a:rPr>
              <a:t>enum</a:t>
            </a:r>
            <a:r>
              <a:rPr lang="en-US" sz="1200" b="0" i="0" kern="1200" dirty="0">
                <a:solidFill>
                  <a:schemeClr val="tx1"/>
                </a:solidFill>
                <a:effectLst/>
                <a:latin typeface="+mn-lt"/>
                <a:ea typeface="+mn-ea"/>
                <a:cs typeface="+mn-cs"/>
              </a:rPr>
              <a:t> E { A = </a:t>
            </a:r>
            <a:r>
              <a:rPr lang="en-US" sz="1200" b="0" i="0" kern="1200" dirty="0" err="1">
                <a:solidFill>
                  <a:schemeClr val="tx1"/>
                </a:solidFill>
                <a:effectLst/>
                <a:latin typeface="+mn-lt"/>
                <a:ea typeface="+mn-ea"/>
                <a:cs typeface="+mn-cs"/>
              </a:rPr>
              <a:t>getSomeValue</a:t>
            </a:r>
            <a:r>
              <a:rPr lang="en-US" sz="1200" b="0" i="0" kern="1200" dirty="0">
                <a:solidFill>
                  <a:schemeClr val="tx1"/>
                </a:solidFill>
                <a:effectLst/>
                <a:latin typeface="+mn-lt"/>
                <a:ea typeface="+mn-ea"/>
                <a:cs typeface="+mn-cs"/>
              </a:rPr>
              <a:t>(), B, // Error! </a:t>
            </a:r>
            <a:r>
              <a:rPr lang="en-US" sz="1200" b="0" i="0" kern="1200" dirty="0" err="1">
                <a:solidFill>
                  <a:schemeClr val="tx1"/>
                </a:solidFill>
                <a:effectLst/>
                <a:latin typeface="+mn-lt"/>
                <a:ea typeface="+mn-ea"/>
                <a:cs typeface="+mn-cs"/>
              </a:rPr>
              <a:t>Enum</a:t>
            </a:r>
            <a:r>
              <a:rPr lang="en-US" sz="1200" b="0" i="0" kern="1200" dirty="0">
                <a:solidFill>
                  <a:schemeClr val="tx1"/>
                </a:solidFill>
                <a:effectLst/>
                <a:latin typeface="+mn-lt"/>
                <a:ea typeface="+mn-ea"/>
                <a:cs typeface="+mn-cs"/>
              </a:rPr>
              <a:t> member must have initializer. } </a:t>
            </a:r>
            <a:r>
              <a:rPr lang="en-US" sz="1200" b="0" i="0" kern="1200" dirty="0">
                <a:solidFill>
                  <a:schemeClr val="tx1"/>
                </a:solidFill>
                <a:effectLst/>
                <a:latin typeface="+mn-lt"/>
                <a:ea typeface="+mn-ea"/>
                <a:cs typeface="+mn-cs"/>
                <a:sym typeface="Wingdings" panose="05000000000000000000" pitchFamily="2" charset="2"/>
              </a:rPr>
              <a:t> </a:t>
            </a:r>
            <a:r>
              <a:rPr lang="en-US" sz="1200" b="0" i="0" kern="1200" dirty="0" err="1">
                <a:solidFill>
                  <a:schemeClr val="tx1"/>
                </a:solidFill>
                <a:effectLst/>
                <a:latin typeface="+mn-lt"/>
                <a:ea typeface="+mn-ea"/>
                <a:cs typeface="+mn-cs"/>
                <a:sym typeface="Wingdings" panose="05000000000000000000" pitchFamily="2" charset="2"/>
              </a:rPr>
              <a:t>Erreur</a:t>
            </a:r>
            <a:endParaRPr lang="en-US" sz="1200" b="0" i="0" kern="1200" dirty="0">
              <a:solidFill>
                <a:schemeClr val="tx1"/>
              </a:solidFill>
              <a:effectLst/>
              <a:latin typeface="+mn-lt"/>
              <a:ea typeface="+mn-ea"/>
              <a:cs typeface="+mn-cs"/>
              <a:sym typeface="Wingdings" panose="05000000000000000000" pitchFamily="2" charset="2"/>
            </a:endParaRPr>
          </a:p>
          <a:p>
            <a:endParaRPr lang="en-US" sz="1200" b="0" i="0" kern="1200" dirty="0">
              <a:solidFill>
                <a:schemeClr val="tx1"/>
              </a:solidFill>
              <a:effectLst/>
              <a:latin typeface="+mn-lt"/>
              <a:ea typeface="+mn-ea"/>
              <a:cs typeface="+mn-cs"/>
              <a:sym typeface="Wingdings" panose="05000000000000000000" pitchFamily="2" charset="2"/>
            </a:endParaRPr>
          </a:p>
          <a:p>
            <a:r>
              <a:rPr lang="en-US" sz="1200" b="1" i="0" kern="1200" dirty="0" err="1">
                <a:solidFill>
                  <a:schemeClr val="tx1"/>
                </a:solidFill>
                <a:effectLst/>
                <a:latin typeface="+mn-lt"/>
                <a:ea typeface="+mn-ea"/>
                <a:cs typeface="+mn-cs"/>
              </a:rPr>
              <a:t>enum</a:t>
            </a:r>
            <a:r>
              <a:rPr lang="en-US" sz="1200" b="0" i="0" kern="1200" dirty="0">
                <a:solidFill>
                  <a:schemeClr val="tx1"/>
                </a:solidFill>
                <a:effectLst/>
                <a:latin typeface="+mn-lt"/>
                <a:ea typeface="+mn-ea"/>
                <a:cs typeface="+mn-cs"/>
              </a:rPr>
              <a:t> Direction { Up = "UP", Down = "DOWN", Left = "LEFT", Right = "RIGHT", } </a:t>
            </a:r>
            <a:r>
              <a:rPr lang="en-US" sz="1200" b="0" i="0" kern="1200" dirty="0">
                <a:solidFill>
                  <a:schemeClr val="tx1"/>
                </a:solidFill>
                <a:effectLst/>
                <a:latin typeface="+mn-lt"/>
                <a:ea typeface="+mn-ea"/>
                <a:cs typeface="+mn-cs"/>
                <a:sym typeface="Wingdings" panose="05000000000000000000" pitchFamily="2" charset="2"/>
              </a:rPr>
              <a:t> </a:t>
            </a:r>
            <a:r>
              <a:rPr lang="en-US" sz="1200" b="0" i="0" kern="1200" dirty="0" err="1">
                <a:solidFill>
                  <a:schemeClr val="tx1"/>
                </a:solidFill>
                <a:effectLst/>
                <a:latin typeface="+mn-lt"/>
                <a:ea typeface="+mn-ea"/>
                <a:cs typeface="+mn-cs"/>
                <a:sym typeface="Wingdings" panose="05000000000000000000" pitchFamily="2" charset="2"/>
              </a:rPr>
              <a:t>Enum</a:t>
            </a:r>
            <a:r>
              <a:rPr lang="en-US" sz="1200" b="0" i="0" kern="1200" dirty="0">
                <a:solidFill>
                  <a:schemeClr val="tx1"/>
                </a:solidFill>
                <a:effectLst/>
                <a:latin typeface="+mn-lt"/>
                <a:ea typeface="+mn-ea"/>
                <a:cs typeface="+mn-cs"/>
                <a:sym typeface="Wingdings" panose="05000000000000000000" pitchFamily="2" charset="2"/>
              </a:rPr>
              <a:t> de type string</a:t>
            </a:r>
          </a:p>
          <a:p>
            <a:endParaRPr lang="en-US" sz="1200" b="0" i="0" kern="1200" dirty="0">
              <a:solidFill>
                <a:schemeClr val="tx1"/>
              </a:solidFill>
              <a:effectLst/>
              <a:latin typeface="+mn-lt"/>
              <a:ea typeface="+mn-ea"/>
              <a:cs typeface="+mn-cs"/>
              <a:sym typeface="Wingdings" panose="05000000000000000000" pitchFamily="2" charset="2"/>
            </a:endParaRPr>
          </a:p>
          <a:p>
            <a:r>
              <a:rPr lang="en-US" sz="1200" b="1" i="0" kern="1200" dirty="0" err="1">
                <a:solidFill>
                  <a:schemeClr val="tx1"/>
                </a:solidFill>
                <a:effectLst/>
                <a:latin typeface="+mn-lt"/>
                <a:ea typeface="+mn-ea"/>
                <a:cs typeface="+mn-cs"/>
              </a:rPr>
              <a:t>enum</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BooleanLikeHeterogeneousEnum</a:t>
            </a:r>
            <a:r>
              <a:rPr lang="en-US" sz="1200" b="0" i="0" kern="1200" dirty="0">
                <a:solidFill>
                  <a:schemeClr val="tx1"/>
                </a:solidFill>
                <a:effectLst/>
                <a:latin typeface="+mn-lt"/>
                <a:ea typeface="+mn-ea"/>
                <a:cs typeface="+mn-cs"/>
              </a:rPr>
              <a:t> { No = 0, Yes = "YES", }</a:t>
            </a:r>
          </a:p>
          <a:p>
            <a:br>
              <a:rPr lang="fr-FR" sz="1200" b="0" kern="1200" dirty="0">
                <a:solidFill>
                  <a:schemeClr val="tx1"/>
                </a:solidFill>
                <a:effectLst/>
                <a:latin typeface="+mn-lt"/>
                <a:ea typeface="+mn-ea"/>
                <a:cs typeface="+mn-cs"/>
              </a:rPr>
            </a:br>
            <a:endParaRPr lang="fr-FR" sz="1200" b="0" kern="1200" dirty="0">
              <a:solidFill>
                <a:schemeClr val="tx1"/>
              </a:solidFill>
              <a:effectLst/>
              <a:latin typeface="+mn-lt"/>
              <a:ea typeface="+mn-ea"/>
              <a:cs typeface="+mn-cs"/>
            </a:endParaRPr>
          </a:p>
          <a:p>
            <a:pPr marL="171450" indent="-171450">
              <a:buFontTx/>
              <a:buChar char="-"/>
            </a:pPr>
            <a:r>
              <a:rPr lang="fr-FR" sz="1200" b="1" u="sng" kern="1200" dirty="0">
                <a:solidFill>
                  <a:schemeClr val="tx1"/>
                </a:solidFill>
                <a:effectLst/>
                <a:latin typeface="+mn-lt"/>
                <a:ea typeface="+mn-ea"/>
                <a:cs typeface="+mn-cs"/>
              </a:rPr>
              <a:t>Les fonctions</a:t>
            </a:r>
            <a:r>
              <a:rPr lang="fr-FR" sz="1200" b="0" kern="1200" dirty="0">
                <a:solidFill>
                  <a:schemeClr val="tx1"/>
                </a:solidFill>
                <a:effectLst/>
                <a:latin typeface="+mn-lt"/>
                <a:ea typeface="+mn-ea"/>
                <a:cs typeface="+mn-cs"/>
              </a:rPr>
              <a:t> :</a:t>
            </a:r>
          </a:p>
          <a:p>
            <a:pPr marL="0" indent="0">
              <a:buFontTx/>
              <a:buNone/>
            </a:pPr>
            <a:endParaRPr lang="fr-FR" sz="1200" b="0" kern="1200" dirty="0">
              <a:solidFill>
                <a:schemeClr val="tx1"/>
              </a:solidFill>
              <a:effectLst/>
              <a:latin typeface="+mn-lt"/>
              <a:ea typeface="+mn-ea"/>
              <a:cs typeface="+mn-cs"/>
            </a:endParaRPr>
          </a:p>
          <a:p>
            <a:r>
              <a:rPr lang="fr-FR" sz="1200" b="0" kern="1200" dirty="0" err="1">
                <a:solidFill>
                  <a:schemeClr val="tx1"/>
                </a:solidFill>
                <a:effectLst/>
                <a:latin typeface="+mn-lt"/>
                <a:ea typeface="+mn-ea"/>
                <a:cs typeface="+mn-cs"/>
              </a:rPr>
              <a:t>const</a:t>
            </a:r>
            <a:r>
              <a:rPr lang="fr-FR" sz="1200" b="0" kern="1200" dirty="0">
                <a:solidFill>
                  <a:schemeClr val="tx1"/>
                </a:solidFill>
                <a:effectLst/>
                <a:latin typeface="+mn-lt"/>
                <a:ea typeface="+mn-ea"/>
                <a:cs typeface="+mn-cs"/>
              </a:rPr>
              <a:t> function1 = (</a:t>
            </a:r>
            <a:r>
              <a:rPr lang="fr-FR" sz="1200" b="0" i="1" kern="1200" dirty="0">
                <a:solidFill>
                  <a:schemeClr val="tx1"/>
                </a:solidFill>
                <a:effectLst/>
                <a:latin typeface="+mn-lt"/>
                <a:ea typeface="+mn-ea"/>
                <a:cs typeface="+mn-cs"/>
              </a:rPr>
              <a:t>param1</a:t>
            </a:r>
            <a:r>
              <a:rPr lang="fr-FR" sz="1200" b="0" kern="1200" dirty="0">
                <a:solidFill>
                  <a:schemeClr val="tx1"/>
                </a:solidFill>
                <a:effectLst/>
                <a:latin typeface="+mn-lt"/>
                <a:ea typeface="+mn-ea"/>
                <a:cs typeface="+mn-cs"/>
              </a:rPr>
              <a:t>: </a:t>
            </a:r>
            <a:r>
              <a:rPr lang="fr-FR" sz="1200" b="0" i="1" kern="1200" dirty="0">
                <a:solidFill>
                  <a:schemeClr val="tx1"/>
                </a:solidFill>
                <a:effectLst/>
                <a:latin typeface="+mn-lt"/>
                <a:ea typeface="+mn-ea"/>
                <a:cs typeface="+mn-cs"/>
              </a:rPr>
              <a:t>string</a:t>
            </a:r>
            <a:r>
              <a:rPr lang="fr-FR" sz="1200" b="0" kern="1200" dirty="0">
                <a:solidFill>
                  <a:schemeClr val="tx1"/>
                </a:solidFill>
                <a:effectLst/>
                <a:latin typeface="+mn-lt"/>
                <a:ea typeface="+mn-ea"/>
                <a:cs typeface="+mn-cs"/>
              </a:rPr>
              <a:t>, </a:t>
            </a:r>
            <a:r>
              <a:rPr lang="fr-FR" sz="1200" b="0" i="1" kern="1200" dirty="0">
                <a:solidFill>
                  <a:schemeClr val="tx1"/>
                </a:solidFill>
                <a:effectLst/>
                <a:latin typeface="+mn-lt"/>
                <a:ea typeface="+mn-ea"/>
                <a:cs typeface="+mn-cs"/>
              </a:rPr>
              <a:t>param2</a:t>
            </a:r>
            <a:r>
              <a:rPr lang="fr-FR" sz="1200" b="0" kern="1200" dirty="0">
                <a:solidFill>
                  <a:schemeClr val="tx1"/>
                </a:solidFill>
                <a:effectLst/>
                <a:latin typeface="+mn-lt"/>
                <a:ea typeface="+mn-ea"/>
                <a:cs typeface="+mn-cs"/>
              </a:rPr>
              <a:t>: </a:t>
            </a:r>
            <a:r>
              <a:rPr lang="fr-FR" sz="1200" b="0" i="1" kern="1200" dirty="0" err="1">
                <a:solidFill>
                  <a:schemeClr val="tx1"/>
                </a:solidFill>
                <a:effectLst/>
                <a:latin typeface="+mn-lt"/>
                <a:ea typeface="+mn-ea"/>
                <a:cs typeface="+mn-cs"/>
              </a:rPr>
              <a:t>number</a:t>
            </a:r>
            <a:r>
              <a:rPr lang="fr-FR" sz="1200" b="0" kern="1200" dirty="0">
                <a:solidFill>
                  <a:schemeClr val="tx1"/>
                </a:solidFill>
                <a:effectLst/>
                <a:latin typeface="+mn-lt"/>
                <a:ea typeface="+mn-ea"/>
                <a:cs typeface="+mn-cs"/>
              </a:rPr>
              <a:t>) =&gt;{</a:t>
            </a:r>
          </a:p>
          <a:p>
            <a:r>
              <a:rPr lang="fr-FR" sz="1200" b="0" i="1" kern="1200" dirty="0">
                <a:solidFill>
                  <a:schemeClr val="tx1"/>
                </a:solidFill>
                <a:effectLst/>
                <a:latin typeface="+mn-lt"/>
                <a:ea typeface="+mn-ea"/>
                <a:cs typeface="+mn-cs"/>
              </a:rPr>
              <a:t>console</a:t>
            </a:r>
            <a:r>
              <a:rPr lang="fr-FR" sz="1200" b="0" kern="1200" dirty="0">
                <a:solidFill>
                  <a:schemeClr val="tx1"/>
                </a:solidFill>
                <a:effectLst/>
                <a:latin typeface="+mn-lt"/>
                <a:ea typeface="+mn-ea"/>
                <a:cs typeface="+mn-cs"/>
              </a:rPr>
              <a:t>.log(param1);</a:t>
            </a:r>
          </a:p>
          <a:p>
            <a:r>
              <a:rPr lang="fr-FR" sz="1200" b="0" i="1" kern="1200" dirty="0">
                <a:solidFill>
                  <a:schemeClr val="tx1"/>
                </a:solidFill>
                <a:effectLst/>
                <a:latin typeface="+mn-lt"/>
                <a:ea typeface="+mn-ea"/>
                <a:cs typeface="+mn-cs"/>
              </a:rPr>
              <a:t>console</a:t>
            </a:r>
            <a:r>
              <a:rPr lang="fr-FR" sz="1200" b="0" kern="1200" dirty="0">
                <a:solidFill>
                  <a:schemeClr val="tx1"/>
                </a:solidFill>
                <a:effectLst/>
                <a:latin typeface="+mn-lt"/>
                <a:ea typeface="+mn-ea"/>
                <a:cs typeface="+mn-cs"/>
              </a:rPr>
              <a:t>.log(param2);</a:t>
            </a:r>
          </a:p>
          <a:p>
            <a:r>
              <a:rPr lang="fr-FR" sz="1200" b="0" kern="1200" dirty="0">
                <a:solidFill>
                  <a:schemeClr val="tx1"/>
                </a:solidFill>
                <a:effectLst/>
                <a:latin typeface="+mn-lt"/>
                <a:ea typeface="+mn-ea"/>
                <a:cs typeface="+mn-cs"/>
              </a:rPr>
              <a:t>};</a:t>
            </a:r>
          </a:p>
          <a:p>
            <a:br>
              <a:rPr lang="fr-FR" sz="1200" b="0" kern="1200" dirty="0">
                <a:solidFill>
                  <a:schemeClr val="tx1"/>
                </a:solidFill>
                <a:effectLst/>
                <a:latin typeface="+mn-lt"/>
                <a:ea typeface="+mn-ea"/>
                <a:cs typeface="+mn-cs"/>
              </a:rPr>
            </a:br>
            <a:r>
              <a:rPr lang="fr-FR" sz="1200" b="0" kern="1200" dirty="0">
                <a:solidFill>
                  <a:schemeClr val="tx1"/>
                </a:solidFill>
                <a:effectLst/>
                <a:latin typeface="+mn-lt"/>
                <a:ea typeface="+mn-ea"/>
                <a:cs typeface="+mn-cs"/>
              </a:rPr>
              <a:t>function1('toto', 1);</a:t>
            </a:r>
          </a:p>
          <a:p>
            <a:pPr marL="0" indent="0">
              <a:buFontTx/>
              <a:buNone/>
            </a:pPr>
            <a:endParaRPr lang="fr-FR" sz="1200" b="0" kern="1200" dirty="0">
              <a:solidFill>
                <a:schemeClr val="tx1"/>
              </a:solidFill>
              <a:effectLst/>
              <a:latin typeface="+mn-lt"/>
              <a:ea typeface="+mn-ea"/>
              <a:cs typeface="+mn-cs"/>
            </a:endParaRPr>
          </a:p>
          <a:p>
            <a:pPr marL="0" indent="0">
              <a:buFontTx/>
              <a:buNone/>
            </a:pPr>
            <a:r>
              <a:rPr lang="fr-FR" sz="1200" b="0" kern="1200" dirty="0">
                <a:solidFill>
                  <a:schemeClr val="tx1"/>
                </a:solidFill>
                <a:effectLst/>
                <a:latin typeface="+mn-lt"/>
                <a:ea typeface="+mn-ea"/>
                <a:cs typeface="+mn-cs"/>
              </a:rPr>
              <a:t>--------- </a:t>
            </a:r>
          </a:p>
          <a:p>
            <a:pPr marL="0" indent="0">
              <a:buFontTx/>
              <a:buNone/>
            </a:pPr>
            <a:endParaRPr lang="fr-FR" sz="12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sz="1200" b="0" kern="1200" dirty="0">
                <a:solidFill>
                  <a:schemeClr val="tx1"/>
                </a:solidFill>
                <a:effectLst/>
                <a:latin typeface="+mn-lt"/>
                <a:ea typeface="+mn-ea"/>
                <a:cs typeface="+mn-cs"/>
              </a:rPr>
              <a:t>Ne pas oublier le type de retour de la fonction : </a:t>
            </a:r>
            <a:r>
              <a:rPr lang="en-US" sz="1200" b="0" kern="1200" dirty="0">
                <a:solidFill>
                  <a:schemeClr val="tx1"/>
                </a:solidFill>
                <a:effectLst/>
                <a:latin typeface="+mn-lt"/>
                <a:ea typeface="+mn-ea"/>
                <a:cs typeface="+mn-cs"/>
              </a:rPr>
              <a:t>const function1 = (</a:t>
            </a:r>
            <a:r>
              <a:rPr lang="en-US" sz="1200" b="0" i="1" kern="1200" dirty="0">
                <a:solidFill>
                  <a:schemeClr val="tx1"/>
                </a:solidFill>
                <a:effectLst/>
                <a:latin typeface="+mn-lt"/>
                <a:ea typeface="+mn-ea"/>
                <a:cs typeface="+mn-cs"/>
              </a:rPr>
              <a:t>param1</a:t>
            </a:r>
            <a:r>
              <a:rPr lang="en-US" sz="1200" b="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string</a:t>
            </a:r>
            <a:r>
              <a:rPr lang="en-US" sz="1200" b="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param2</a:t>
            </a:r>
            <a:r>
              <a:rPr lang="en-US" sz="1200" b="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number</a:t>
            </a:r>
            <a:r>
              <a:rPr lang="en-US" sz="1200" b="0" kern="1200" dirty="0">
                <a:solidFill>
                  <a:schemeClr val="tx1"/>
                </a:solidFill>
                <a:effectLst/>
                <a:latin typeface="+mn-lt"/>
                <a:ea typeface="+mn-ea"/>
                <a:cs typeface="+mn-cs"/>
              </a:rPr>
              <a:t>)</a:t>
            </a:r>
            <a:r>
              <a:rPr lang="en-US" sz="1200" b="1" kern="1200" dirty="0">
                <a:solidFill>
                  <a:schemeClr val="tx1"/>
                </a:solidFill>
                <a:effectLst/>
                <a:latin typeface="+mn-lt"/>
                <a:ea typeface="+mn-ea"/>
                <a:cs typeface="+mn-cs"/>
              </a:rPr>
              <a:t> :</a:t>
            </a:r>
            <a:r>
              <a:rPr lang="en-US" sz="1200" b="1" i="1" kern="1200" dirty="0">
                <a:solidFill>
                  <a:schemeClr val="tx1"/>
                </a:solidFill>
                <a:effectLst/>
                <a:latin typeface="+mn-lt"/>
                <a:ea typeface="+mn-ea"/>
                <a:cs typeface="+mn-cs"/>
              </a:rPr>
              <a:t>void</a:t>
            </a:r>
            <a:r>
              <a:rPr lang="en-US" sz="1200" b="1" kern="1200" dirty="0">
                <a:solidFill>
                  <a:schemeClr val="tx1"/>
                </a:solidFill>
                <a:effectLst/>
                <a:latin typeface="+mn-lt"/>
                <a:ea typeface="+mn-ea"/>
                <a:cs typeface="+mn-cs"/>
              </a:rPr>
              <a:t> </a:t>
            </a:r>
            <a:r>
              <a:rPr lang="en-US" sz="1200" b="0" kern="1200" dirty="0">
                <a:solidFill>
                  <a:schemeClr val="tx1"/>
                </a:solidFill>
                <a:effectLst/>
                <a:latin typeface="+mn-lt"/>
                <a:ea typeface="+mn-ea"/>
                <a:cs typeface="+mn-cs"/>
              </a:rPr>
              <a:t>=&gt;{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kern="1200" dirty="0">
              <a:solidFill>
                <a:schemeClr val="tx1"/>
              </a:solidFill>
              <a:effectLst/>
              <a:latin typeface="+mn-lt"/>
              <a:ea typeface="+mn-ea"/>
              <a:cs typeface="+mn-cs"/>
            </a:endParaRPr>
          </a:p>
          <a:p>
            <a:pPr marL="0" indent="0">
              <a:buFontTx/>
              <a:buNone/>
            </a:pPr>
            <a:r>
              <a:rPr lang="fr-FR" sz="1200" b="0" kern="1200" dirty="0">
                <a:solidFill>
                  <a:schemeClr val="tx1"/>
                </a:solidFill>
                <a:effectLst/>
                <a:latin typeface="+mn-lt"/>
                <a:ea typeface="+mn-ea"/>
                <a:cs typeface="+mn-cs"/>
              </a:rPr>
              <a:t>--------- </a:t>
            </a:r>
          </a:p>
          <a:p>
            <a:pPr marL="0" indent="0">
              <a:buFontTx/>
              <a:buNone/>
            </a:pPr>
            <a:endParaRPr lang="fr-FR" sz="1200" b="0" kern="1200" dirty="0">
              <a:solidFill>
                <a:schemeClr val="tx1"/>
              </a:solidFill>
              <a:effectLst/>
              <a:latin typeface="+mn-lt"/>
              <a:ea typeface="+mn-ea"/>
              <a:cs typeface="+mn-cs"/>
            </a:endParaRPr>
          </a:p>
          <a:p>
            <a:pPr marL="0" indent="0">
              <a:buFontTx/>
              <a:buNone/>
            </a:pPr>
            <a:r>
              <a:rPr lang="fr-FR" sz="1200" b="0" kern="1200" dirty="0">
                <a:solidFill>
                  <a:schemeClr val="tx1"/>
                </a:solidFill>
                <a:effectLst/>
                <a:latin typeface="+mn-lt"/>
                <a:ea typeface="+mn-ea"/>
                <a:cs typeface="+mn-cs"/>
              </a:rPr>
              <a:t>Ajouter une fonction en paramètre même principe : </a:t>
            </a:r>
          </a:p>
          <a:p>
            <a:pPr marL="0" indent="0">
              <a:buFontTx/>
              <a:buNone/>
            </a:pPr>
            <a:endParaRPr lang="fr-FR" sz="1200" b="0" kern="1200" dirty="0">
              <a:solidFill>
                <a:schemeClr val="tx1"/>
              </a:solidFill>
              <a:effectLst/>
              <a:latin typeface="+mn-lt"/>
              <a:ea typeface="+mn-ea"/>
              <a:cs typeface="+mn-cs"/>
            </a:endParaRPr>
          </a:p>
          <a:p>
            <a:r>
              <a:rPr lang="en-US" sz="1200" b="0" kern="1200" dirty="0">
                <a:solidFill>
                  <a:schemeClr val="tx1"/>
                </a:solidFill>
                <a:effectLst/>
                <a:latin typeface="+mn-lt"/>
                <a:ea typeface="+mn-ea"/>
                <a:cs typeface="+mn-cs"/>
              </a:rPr>
              <a:t>const function2 = (</a:t>
            </a:r>
            <a:r>
              <a:rPr lang="en-US" sz="1200" b="0" kern="1200" dirty="0" err="1">
                <a:solidFill>
                  <a:schemeClr val="tx1"/>
                </a:solidFill>
                <a:effectLst/>
                <a:latin typeface="+mn-lt"/>
                <a:ea typeface="+mn-ea"/>
                <a:cs typeface="+mn-cs"/>
              </a:rPr>
              <a:t>functionTest</a:t>
            </a:r>
            <a:r>
              <a:rPr lang="en-US" sz="1200" b="0" kern="1200" dirty="0">
                <a:solidFill>
                  <a:schemeClr val="tx1"/>
                </a:solidFill>
                <a:effectLst/>
                <a:latin typeface="+mn-lt"/>
                <a:ea typeface="+mn-ea"/>
                <a:cs typeface="+mn-cs"/>
              </a:rPr>
              <a:t>: ()=&gt; </a:t>
            </a:r>
            <a:r>
              <a:rPr lang="en-US" sz="1200" b="0" i="1" kern="1200" dirty="0">
                <a:solidFill>
                  <a:schemeClr val="tx1"/>
                </a:solidFill>
                <a:effectLst/>
                <a:latin typeface="+mn-lt"/>
                <a:ea typeface="+mn-ea"/>
                <a:cs typeface="+mn-cs"/>
              </a:rPr>
              <a:t>string</a:t>
            </a:r>
            <a:r>
              <a:rPr lang="en-US" sz="1200" b="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void</a:t>
            </a:r>
            <a:r>
              <a:rPr lang="en-US" sz="1200" b="0" kern="1200" dirty="0">
                <a:solidFill>
                  <a:schemeClr val="tx1"/>
                </a:solidFill>
                <a:effectLst/>
                <a:latin typeface="+mn-lt"/>
                <a:ea typeface="+mn-ea"/>
                <a:cs typeface="+mn-cs"/>
              </a:rPr>
              <a:t> =&gt; {</a:t>
            </a:r>
          </a:p>
          <a:p>
            <a:r>
              <a:rPr lang="en-US" sz="1200" b="0" kern="1200" dirty="0">
                <a:solidFill>
                  <a:schemeClr val="tx1"/>
                </a:solidFill>
                <a:effectLst/>
                <a:latin typeface="+mn-lt"/>
                <a:ea typeface="+mn-ea"/>
                <a:cs typeface="+mn-cs"/>
              </a:rPr>
              <a:t>}</a:t>
            </a:r>
          </a:p>
          <a:p>
            <a:pPr marL="0" indent="0">
              <a:buFontTx/>
              <a:buNone/>
            </a:pPr>
            <a:endParaRPr lang="fr-FR" sz="12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sz="1200" b="0" kern="1200" dirty="0">
                <a:solidFill>
                  <a:schemeClr val="tx1"/>
                </a:solidFill>
                <a:effectLst/>
                <a:latin typeface="+mn-lt"/>
                <a:ea typeface="+mn-ea"/>
                <a:cs typeface="+mn-cs"/>
              </a:rPr>
              <a:t>--------- </a:t>
            </a:r>
          </a:p>
          <a:p>
            <a:pPr marL="0" indent="0">
              <a:buFontTx/>
              <a:buNone/>
            </a:pPr>
            <a:endParaRPr lang="fr-FR" sz="1200" b="0" kern="1200" dirty="0">
              <a:solidFill>
                <a:schemeClr val="tx1"/>
              </a:solidFill>
              <a:effectLst/>
              <a:latin typeface="+mn-lt"/>
              <a:ea typeface="+mn-ea"/>
              <a:cs typeface="+mn-cs"/>
            </a:endParaRPr>
          </a:p>
          <a:p>
            <a:pPr marL="0" indent="0">
              <a:buFontTx/>
              <a:buNone/>
            </a:pPr>
            <a:r>
              <a:rPr lang="fr-FR" sz="1200" b="0" kern="1200" dirty="0">
                <a:solidFill>
                  <a:schemeClr val="tx1"/>
                </a:solidFill>
                <a:effectLst/>
                <a:latin typeface="+mn-lt"/>
                <a:ea typeface="+mn-ea"/>
                <a:cs typeface="+mn-cs"/>
              </a:rPr>
              <a:t>Paramètre optionnel : </a:t>
            </a:r>
          </a:p>
          <a:p>
            <a:pPr marL="0" indent="0">
              <a:buFontTx/>
              <a:buNone/>
            </a:pPr>
            <a:endParaRPr lang="fr-FR" sz="12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const function1 = (</a:t>
            </a:r>
            <a:r>
              <a:rPr lang="en-US" sz="1200" b="0" i="1" kern="1200" dirty="0">
                <a:solidFill>
                  <a:schemeClr val="tx1"/>
                </a:solidFill>
                <a:effectLst/>
                <a:latin typeface="+mn-lt"/>
                <a:ea typeface="+mn-ea"/>
                <a:cs typeface="+mn-cs"/>
              </a:rPr>
              <a:t>param1</a:t>
            </a:r>
            <a:r>
              <a:rPr lang="en-US" sz="1200" b="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string</a:t>
            </a:r>
            <a:r>
              <a:rPr lang="en-US" sz="1200" b="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param2</a:t>
            </a:r>
            <a:r>
              <a:rPr lang="en-US" sz="1200" b="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number</a:t>
            </a:r>
            <a:r>
              <a:rPr lang="en-US" sz="1200" b="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void</a:t>
            </a:r>
            <a:r>
              <a:rPr lang="en-US" sz="1200" b="0" kern="1200" dirty="0">
                <a:solidFill>
                  <a:schemeClr val="tx1"/>
                </a:solidFill>
                <a:effectLst/>
                <a:latin typeface="+mn-lt"/>
                <a:ea typeface="+mn-ea"/>
                <a:cs typeface="+mn-cs"/>
              </a:rPr>
              <a:t> =&gt;{}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sz="1200" b="0" kern="1200" dirty="0">
                <a:solidFill>
                  <a:schemeClr val="tx1"/>
                </a:solidFill>
                <a:effectLst/>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Initialization par </a:t>
            </a:r>
            <a:r>
              <a:rPr lang="en-US" sz="1200" b="0" kern="1200" dirty="0" err="1">
                <a:solidFill>
                  <a:schemeClr val="tx1"/>
                </a:solidFill>
                <a:effectLst/>
                <a:latin typeface="+mn-lt"/>
                <a:ea typeface="+mn-ea"/>
                <a:cs typeface="+mn-cs"/>
              </a:rPr>
              <a:t>défaut</a:t>
            </a:r>
            <a:r>
              <a:rPr lang="en-US" sz="1200" b="0" kern="1200" dirty="0">
                <a:solidFill>
                  <a:schemeClr val="tx1"/>
                </a:solidFill>
                <a:effectLst/>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const function1 = (</a:t>
            </a:r>
            <a:r>
              <a:rPr lang="en-US" sz="1200" b="0" i="1" kern="1200" dirty="0">
                <a:solidFill>
                  <a:schemeClr val="tx1"/>
                </a:solidFill>
                <a:effectLst/>
                <a:latin typeface="+mn-lt"/>
                <a:ea typeface="+mn-ea"/>
                <a:cs typeface="+mn-cs"/>
              </a:rPr>
              <a:t>param1</a:t>
            </a:r>
            <a:r>
              <a:rPr lang="en-US" sz="1200" b="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string</a:t>
            </a:r>
            <a:r>
              <a:rPr lang="en-US" sz="1200" b="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param2</a:t>
            </a:r>
            <a:r>
              <a:rPr lang="en-US" sz="1200" b="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number</a:t>
            </a:r>
            <a:r>
              <a:rPr lang="en-US" sz="1200" b="0" kern="1200" dirty="0">
                <a:solidFill>
                  <a:schemeClr val="tx1"/>
                </a:solidFill>
                <a:effectLst/>
                <a:latin typeface="+mn-lt"/>
                <a:ea typeface="+mn-ea"/>
                <a:cs typeface="+mn-cs"/>
              </a:rPr>
              <a:t> = 1) :</a:t>
            </a:r>
            <a:r>
              <a:rPr lang="en-US" sz="1200" b="0" i="1" kern="1200" dirty="0">
                <a:solidFill>
                  <a:schemeClr val="tx1"/>
                </a:solidFill>
                <a:effectLst/>
                <a:latin typeface="+mn-lt"/>
                <a:ea typeface="+mn-ea"/>
                <a:cs typeface="+mn-cs"/>
              </a:rPr>
              <a:t>void</a:t>
            </a:r>
            <a:r>
              <a:rPr lang="en-US" sz="1200" b="0" kern="1200" dirty="0">
                <a:solidFill>
                  <a:schemeClr val="tx1"/>
                </a:solidFill>
                <a:effectLst/>
                <a:latin typeface="+mn-lt"/>
                <a:ea typeface="+mn-ea"/>
                <a:cs typeface="+mn-cs"/>
              </a:rPr>
              <a:t> =&gt;{}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fr-FR" sz="1200" b="1" u="sng" kern="1200" dirty="0">
                <a:solidFill>
                  <a:schemeClr val="tx1"/>
                </a:solidFill>
                <a:effectLst/>
                <a:latin typeface="+mn-lt"/>
                <a:ea typeface="+mn-ea"/>
                <a:cs typeface="+mn-cs"/>
              </a:rPr>
              <a:t>Les classes</a:t>
            </a:r>
            <a:r>
              <a:rPr lang="fr-FR" sz="1200" b="0" kern="1200" dirty="0">
                <a:solidFill>
                  <a:schemeClr val="tx1"/>
                </a:solidFill>
                <a:effectLst/>
                <a:latin typeface="+mn-lt"/>
                <a:ea typeface="+mn-ea"/>
                <a:cs typeface="+mn-cs"/>
              </a:rPr>
              <a:t> : </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sz="1200" b="0" kern="1200" dirty="0">
              <a:solidFill>
                <a:schemeClr val="tx1"/>
              </a:solidFill>
              <a:effectLst/>
              <a:latin typeface="+mn-lt"/>
              <a:ea typeface="+mn-ea"/>
              <a:cs typeface="+mn-cs"/>
            </a:endParaRPr>
          </a:p>
          <a:p>
            <a:r>
              <a:rPr lang="fr-FR" sz="1200" b="0" kern="1200" dirty="0">
                <a:solidFill>
                  <a:schemeClr val="tx1"/>
                </a:solidFill>
                <a:effectLst/>
                <a:latin typeface="+mn-lt"/>
                <a:ea typeface="+mn-ea"/>
                <a:cs typeface="+mn-cs"/>
              </a:rPr>
              <a:t>class </a:t>
            </a:r>
            <a:r>
              <a:rPr lang="fr-FR" sz="1200" b="0" kern="1200" dirty="0" err="1">
                <a:solidFill>
                  <a:schemeClr val="tx1"/>
                </a:solidFill>
                <a:effectLst/>
                <a:latin typeface="+mn-lt"/>
                <a:ea typeface="+mn-ea"/>
                <a:cs typeface="+mn-cs"/>
              </a:rPr>
              <a:t>MaClass</a:t>
            </a:r>
            <a:r>
              <a:rPr lang="fr-FR" sz="1200" b="0" kern="1200" dirty="0">
                <a:solidFill>
                  <a:schemeClr val="tx1"/>
                </a:solidFill>
                <a:effectLst/>
                <a:latin typeface="+mn-lt"/>
                <a:ea typeface="+mn-ea"/>
                <a:cs typeface="+mn-cs"/>
              </a:rPr>
              <a:t> {</a:t>
            </a:r>
          </a:p>
          <a:p>
            <a:r>
              <a:rPr lang="fr-FR" sz="1200" b="0" kern="1200" dirty="0">
                <a:solidFill>
                  <a:schemeClr val="tx1"/>
                </a:solidFill>
                <a:effectLst/>
                <a:latin typeface="+mn-lt"/>
                <a:ea typeface="+mn-ea"/>
                <a:cs typeface="+mn-cs"/>
              </a:rPr>
              <a:t>  param1: </a:t>
            </a:r>
            <a:r>
              <a:rPr lang="fr-FR" sz="1200" b="0" i="1" kern="1200" dirty="0">
                <a:solidFill>
                  <a:schemeClr val="tx1"/>
                </a:solidFill>
                <a:effectLst/>
                <a:latin typeface="+mn-lt"/>
                <a:ea typeface="+mn-ea"/>
                <a:cs typeface="+mn-cs"/>
              </a:rPr>
              <a:t>string</a:t>
            </a:r>
            <a:r>
              <a:rPr lang="fr-FR" sz="1200" b="0" kern="1200" dirty="0">
                <a:solidFill>
                  <a:schemeClr val="tx1"/>
                </a:solidFill>
                <a:effectLst/>
                <a:latin typeface="+mn-lt"/>
                <a:ea typeface="+mn-ea"/>
                <a:cs typeface="+mn-cs"/>
              </a:rPr>
              <a:t>;</a:t>
            </a:r>
          </a:p>
          <a:p>
            <a:r>
              <a:rPr lang="fr-FR" sz="1200" b="0" kern="1200" dirty="0">
                <a:solidFill>
                  <a:schemeClr val="tx1"/>
                </a:solidFill>
                <a:effectLst/>
                <a:latin typeface="+mn-lt"/>
                <a:ea typeface="+mn-ea"/>
                <a:cs typeface="+mn-cs"/>
              </a:rPr>
              <a:t>  param2: </a:t>
            </a:r>
            <a:r>
              <a:rPr lang="fr-FR" sz="1200" b="0" i="1" kern="1200" dirty="0" err="1">
                <a:solidFill>
                  <a:schemeClr val="tx1"/>
                </a:solidFill>
                <a:effectLst/>
                <a:latin typeface="+mn-lt"/>
                <a:ea typeface="+mn-ea"/>
                <a:cs typeface="+mn-cs"/>
              </a:rPr>
              <a:t>number</a:t>
            </a:r>
            <a:r>
              <a:rPr lang="fr-FR" sz="1200" b="0" kern="1200" dirty="0">
                <a:solidFill>
                  <a:schemeClr val="tx1"/>
                </a:solidFill>
                <a:effectLst/>
                <a:latin typeface="+mn-lt"/>
                <a:ea typeface="+mn-ea"/>
                <a:cs typeface="+mn-cs"/>
              </a:rPr>
              <a:t>;</a:t>
            </a:r>
          </a:p>
          <a:p>
            <a:r>
              <a:rPr lang="fr-FR" sz="1200" b="0" kern="1200" dirty="0">
                <a:solidFill>
                  <a:schemeClr val="tx1"/>
                </a:solidFill>
                <a:effectLst/>
                <a:latin typeface="+mn-lt"/>
                <a:ea typeface="+mn-ea"/>
                <a:cs typeface="+mn-cs"/>
              </a:rPr>
              <a:t>  </a:t>
            </a:r>
            <a:r>
              <a:rPr lang="fr-FR" sz="1200" b="0" kern="1200" dirty="0" err="1">
                <a:solidFill>
                  <a:schemeClr val="tx1"/>
                </a:solidFill>
                <a:effectLst/>
                <a:latin typeface="+mn-lt"/>
                <a:ea typeface="+mn-ea"/>
                <a:cs typeface="+mn-cs"/>
              </a:rPr>
              <a:t>constructor</a:t>
            </a:r>
            <a:r>
              <a:rPr lang="fr-FR" sz="1200" b="0" kern="1200" dirty="0">
                <a:solidFill>
                  <a:schemeClr val="tx1"/>
                </a:solidFill>
                <a:effectLst/>
                <a:latin typeface="+mn-lt"/>
                <a:ea typeface="+mn-ea"/>
                <a:cs typeface="+mn-cs"/>
              </a:rPr>
              <a:t>(</a:t>
            </a:r>
            <a:r>
              <a:rPr lang="fr-FR" sz="1200" b="0" i="1" kern="1200" dirty="0">
                <a:solidFill>
                  <a:schemeClr val="tx1"/>
                </a:solidFill>
                <a:effectLst/>
                <a:latin typeface="+mn-lt"/>
                <a:ea typeface="+mn-ea"/>
                <a:cs typeface="+mn-cs"/>
              </a:rPr>
              <a:t>param1</a:t>
            </a:r>
            <a:r>
              <a:rPr lang="fr-FR" sz="1200" b="0" kern="1200" dirty="0">
                <a:solidFill>
                  <a:schemeClr val="tx1"/>
                </a:solidFill>
                <a:effectLst/>
                <a:latin typeface="+mn-lt"/>
                <a:ea typeface="+mn-ea"/>
                <a:cs typeface="+mn-cs"/>
              </a:rPr>
              <a:t>: </a:t>
            </a:r>
            <a:r>
              <a:rPr lang="fr-FR" sz="1200" b="0" i="1" kern="1200" dirty="0">
                <a:solidFill>
                  <a:schemeClr val="tx1"/>
                </a:solidFill>
                <a:effectLst/>
                <a:latin typeface="+mn-lt"/>
                <a:ea typeface="+mn-ea"/>
                <a:cs typeface="+mn-cs"/>
              </a:rPr>
              <a:t>string</a:t>
            </a:r>
            <a:r>
              <a:rPr lang="fr-FR" sz="1200" b="0" kern="1200" dirty="0">
                <a:solidFill>
                  <a:schemeClr val="tx1"/>
                </a:solidFill>
                <a:effectLst/>
                <a:latin typeface="+mn-lt"/>
                <a:ea typeface="+mn-ea"/>
                <a:cs typeface="+mn-cs"/>
              </a:rPr>
              <a:t>, </a:t>
            </a:r>
            <a:r>
              <a:rPr lang="fr-FR" sz="1200" b="0" i="1" kern="1200" dirty="0">
                <a:solidFill>
                  <a:schemeClr val="tx1"/>
                </a:solidFill>
                <a:effectLst/>
                <a:latin typeface="+mn-lt"/>
                <a:ea typeface="+mn-ea"/>
                <a:cs typeface="+mn-cs"/>
              </a:rPr>
              <a:t>param2</a:t>
            </a:r>
            <a:r>
              <a:rPr lang="fr-FR" sz="1200" b="0" kern="1200" dirty="0">
                <a:solidFill>
                  <a:schemeClr val="tx1"/>
                </a:solidFill>
                <a:effectLst/>
                <a:latin typeface="+mn-lt"/>
                <a:ea typeface="+mn-ea"/>
                <a:cs typeface="+mn-cs"/>
              </a:rPr>
              <a:t>: </a:t>
            </a:r>
            <a:r>
              <a:rPr lang="fr-FR" sz="1200" b="0" i="1" kern="1200" dirty="0" err="1">
                <a:solidFill>
                  <a:schemeClr val="tx1"/>
                </a:solidFill>
                <a:effectLst/>
                <a:latin typeface="+mn-lt"/>
                <a:ea typeface="+mn-ea"/>
                <a:cs typeface="+mn-cs"/>
              </a:rPr>
              <a:t>number</a:t>
            </a:r>
            <a:r>
              <a:rPr lang="fr-FR" sz="1200" b="0" kern="1200" dirty="0">
                <a:solidFill>
                  <a:schemeClr val="tx1"/>
                </a:solidFill>
                <a:effectLst/>
                <a:latin typeface="+mn-lt"/>
                <a:ea typeface="+mn-ea"/>
                <a:cs typeface="+mn-cs"/>
              </a:rPr>
              <a:t>){</a:t>
            </a:r>
          </a:p>
          <a:p>
            <a:r>
              <a:rPr lang="fr-FR" sz="1200" b="0" kern="1200" dirty="0">
                <a:solidFill>
                  <a:schemeClr val="tx1"/>
                </a:solidFill>
                <a:effectLst/>
                <a:latin typeface="+mn-lt"/>
                <a:ea typeface="+mn-ea"/>
                <a:cs typeface="+mn-cs"/>
              </a:rPr>
              <a:t>    </a:t>
            </a:r>
            <a:r>
              <a:rPr lang="fr-FR" sz="1200" b="0" i="1" kern="1200" dirty="0">
                <a:solidFill>
                  <a:schemeClr val="tx1"/>
                </a:solidFill>
                <a:effectLst/>
                <a:latin typeface="+mn-lt"/>
                <a:ea typeface="+mn-ea"/>
                <a:cs typeface="+mn-cs"/>
              </a:rPr>
              <a:t>this</a:t>
            </a:r>
            <a:r>
              <a:rPr lang="fr-FR" sz="1200" b="0" kern="1200" dirty="0">
                <a:solidFill>
                  <a:schemeClr val="tx1"/>
                </a:solidFill>
                <a:effectLst/>
                <a:latin typeface="+mn-lt"/>
                <a:ea typeface="+mn-ea"/>
                <a:cs typeface="+mn-cs"/>
              </a:rPr>
              <a:t>.param1 = param1;</a:t>
            </a:r>
          </a:p>
          <a:p>
            <a:r>
              <a:rPr lang="fr-FR" sz="1200" b="0" kern="1200" dirty="0">
                <a:solidFill>
                  <a:schemeClr val="tx1"/>
                </a:solidFill>
                <a:effectLst/>
                <a:latin typeface="+mn-lt"/>
                <a:ea typeface="+mn-ea"/>
                <a:cs typeface="+mn-cs"/>
              </a:rPr>
              <a:t>    </a:t>
            </a:r>
            <a:r>
              <a:rPr lang="fr-FR" sz="1200" b="0" i="1" kern="1200" dirty="0">
                <a:solidFill>
                  <a:schemeClr val="tx1"/>
                </a:solidFill>
                <a:effectLst/>
                <a:latin typeface="+mn-lt"/>
                <a:ea typeface="+mn-ea"/>
                <a:cs typeface="+mn-cs"/>
              </a:rPr>
              <a:t>this</a:t>
            </a:r>
            <a:r>
              <a:rPr lang="fr-FR" sz="1200" b="0" kern="1200" dirty="0">
                <a:solidFill>
                  <a:schemeClr val="tx1"/>
                </a:solidFill>
                <a:effectLst/>
                <a:latin typeface="+mn-lt"/>
                <a:ea typeface="+mn-ea"/>
                <a:cs typeface="+mn-cs"/>
              </a:rPr>
              <a:t>.param2 = param2;</a:t>
            </a:r>
          </a:p>
          <a:p>
            <a:r>
              <a:rPr lang="fr-FR" sz="1200" b="0" kern="1200" dirty="0">
                <a:solidFill>
                  <a:schemeClr val="tx1"/>
                </a:solidFill>
                <a:effectLst/>
                <a:latin typeface="+mn-lt"/>
                <a:ea typeface="+mn-ea"/>
                <a:cs typeface="+mn-cs"/>
              </a:rPr>
              <a:t>  }</a:t>
            </a:r>
          </a:p>
          <a:p>
            <a:r>
              <a:rPr lang="fr-FR" sz="1200" b="0" kern="1200" dirty="0">
                <a:solidFill>
                  <a:schemeClr val="tx1"/>
                </a:solidFill>
                <a:effectLst/>
                <a:latin typeface="+mn-lt"/>
                <a:ea typeface="+mn-ea"/>
                <a:cs typeface="+mn-cs"/>
              </a:rPr>
              <a:t>  </a:t>
            </a:r>
            <a:r>
              <a:rPr lang="fr-FR" sz="1200" b="0" kern="1200" dirty="0" err="1">
                <a:solidFill>
                  <a:schemeClr val="tx1"/>
                </a:solidFill>
                <a:effectLst/>
                <a:latin typeface="+mn-lt"/>
                <a:ea typeface="+mn-ea"/>
                <a:cs typeface="+mn-cs"/>
              </a:rPr>
              <a:t>printData</a:t>
            </a:r>
            <a:r>
              <a:rPr lang="fr-FR" sz="1200" b="0" kern="1200" dirty="0">
                <a:solidFill>
                  <a:schemeClr val="tx1"/>
                </a:solidFill>
                <a:effectLst/>
                <a:latin typeface="+mn-lt"/>
                <a:ea typeface="+mn-ea"/>
                <a:cs typeface="+mn-cs"/>
              </a:rPr>
              <a:t>():</a:t>
            </a:r>
            <a:r>
              <a:rPr lang="fr-FR" sz="1200" b="0" i="1" kern="1200" dirty="0">
                <a:solidFill>
                  <a:schemeClr val="tx1"/>
                </a:solidFill>
                <a:effectLst/>
                <a:latin typeface="+mn-lt"/>
                <a:ea typeface="+mn-ea"/>
                <a:cs typeface="+mn-cs"/>
              </a:rPr>
              <a:t>string</a:t>
            </a:r>
            <a:r>
              <a:rPr lang="fr-FR" sz="1200" b="0" kern="1200" dirty="0">
                <a:solidFill>
                  <a:schemeClr val="tx1"/>
                </a:solidFill>
                <a:effectLst/>
                <a:latin typeface="+mn-lt"/>
                <a:ea typeface="+mn-ea"/>
                <a:cs typeface="+mn-cs"/>
              </a:rPr>
              <a:t>{</a:t>
            </a:r>
          </a:p>
          <a:p>
            <a:r>
              <a:rPr lang="fr-FR" sz="1200" b="0" kern="1200" dirty="0">
                <a:solidFill>
                  <a:schemeClr val="tx1"/>
                </a:solidFill>
                <a:effectLst/>
                <a:latin typeface="+mn-lt"/>
                <a:ea typeface="+mn-ea"/>
                <a:cs typeface="+mn-cs"/>
              </a:rPr>
              <a:t>    return `${</a:t>
            </a:r>
            <a:r>
              <a:rPr lang="fr-FR" sz="1200" b="0" i="1" kern="1200" dirty="0">
                <a:solidFill>
                  <a:schemeClr val="tx1"/>
                </a:solidFill>
                <a:effectLst/>
                <a:latin typeface="+mn-lt"/>
                <a:ea typeface="+mn-ea"/>
                <a:cs typeface="+mn-cs"/>
              </a:rPr>
              <a:t>this</a:t>
            </a:r>
            <a:r>
              <a:rPr lang="fr-FR" sz="1200" b="0" kern="1200" dirty="0">
                <a:solidFill>
                  <a:schemeClr val="tx1"/>
                </a:solidFill>
                <a:effectLst/>
                <a:latin typeface="+mn-lt"/>
                <a:ea typeface="+mn-ea"/>
                <a:cs typeface="+mn-cs"/>
              </a:rPr>
              <a:t>.param1} et param2 contient la valeur ${</a:t>
            </a:r>
            <a:r>
              <a:rPr lang="fr-FR" sz="1200" b="0" i="1" kern="1200" dirty="0">
                <a:solidFill>
                  <a:schemeClr val="tx1"/>
                </a:solidFill>
                <a:effectLst/>
                <a:latin typeface="+mn-lt"/>
                <a:ea typeface="+mn-ea"/>
                <a:cs typeface="+mn-cs"/>
              </a:rPr>
              <a:t>this</a:t>
            </a:r>
            <a:r>
              <a:rPr lang="fr-FR" sz="1200" b="0" kern="1200" dirty="0">
                <a:solidFill>
                  <a:schemeClr val="tx1"/>
                </a:solidFill>
                <a:effectLst/>
                <a:latin typeface="+mn-lt"/>
                <a:ea typeface="+mn-ea"/>
                <a:cs typeface="+mn-cs"/>
              </a:rPr>
              <a:t>.param2}`;</a:t>
            </a:r>
          </a:p>
          <a:p>
            <a:r>
              <a:rPr lang="fr-FR" sz="1200" b="0" kern="1200" dirty="0">
                <a:solidFill>
                  <a:schemeClr val="tx1"/>
                </a:solidFill>
                <a:effectLst/>
                <a:latin typeface="+mn-lt"/>
                <a:ea typeface="+mn-ea"/>
                <a:cs typeface="+mn-cs"/>
              </a:rPr>
              <a:t>  }</a:t>
            </a:r>
          </a:p>
          <a:p>
            <a:r>
              <a:rPr lang="fr-FR" sz="1200" b="0" kern="1200" dirty="0">
                <a:solidFill>
                  <a:schemeClr val="tx1"/>
                </a:solidFill>
                <a:effectLst/>
                <a:latin typeface="+mn-lt"/>
                <a:ea typeface="+mn-ea"/>
                <a:cs typeface="+mn-cs"/>
              </a:rPr>
              <a:t>}</a:t>
            </a:r>
          </a:p>
          <a:p>
            <a:br>
              <a:rPr lang="fr-FR" sz="1200" b="0" kern="1200" dirty="0">
                <a:solidFill>
                  <a:schemeClr val="tx1"/>
                </a:solidFill>
                <a:effectLst/>
                <a:latin typeface="+mn-lt"/>
                <a:ea typeface="+mn-ea"/>
                <a:cs typeface="+mn-cs"/>
              </a:rPr>
            </a:br>
            <a:r>
              <a:rPr lang="fr-FR" sz="1200" b="0" kern="1200" dirty="0" err="1">
                <a:solidFill>
                  <a:schemeClr val="tx1"/>
                </a:solidFill>
                <a:effectLst/>
                <a:latin typeface="+mn-lt"/>
                <a:ea typeface="+mn-ea"/>
                <a:cs typeface="+mn-cs"/>
              </a:rPr>
              <a:t>const</a:t>
            </a:r>
            <a:r>
              <a:rPr lang="fr-FR" sz="1200" b="0" kern="1200" dirty="0">
                <a:solidFill>
                  <a:schemeClr val="tx1"/>
                </a:solidFill>
                <a:effectLst/>
                <a:latin typeface="+mn-lt"/>
                <a:ea typeface="+mn-ea"/>
                <a:cs typeface="+mn-cs"/>
              </a:rPr>
              <a:t> instance = </a:t>
            </a:r>
            <a:r>
              <a:rPr lang="fr-FR" sz="1200" b="1" kern="1200" dirty="0">
                <a:solidFill>
                  <a:schemeClr val="tx1"/>
                </a:solidFill>
                <a:effectLst/>
                <a:latin typeface="+mn-lt"/>
                <a:ea typeface="+mn-ea"/>
                <a:cs typeface="+mn-cs"/>
              </a:rPr>
              <a:t>new</a:t>
            </a:r>
            <a:r>
              <a:rPr lang="fr-FR" sz="1200" b="0" kern="1200" dirty="0">
                <a:solidFill>
                  <a:schemeClr val="tx1"/>
                </a:solidFill>
                <a:effectLst/>
                <a:latin typeface="+mn-lt"/>
                <a:ea typeface="+mn-ea"/>
                <a:cs typeface="+mn-cs"/>
              </a:rPr>
              <a:t> </a:t>
            </a:r>
            <a:r>
              <a:rPr lang="fr-FR" sz="1200" b="0" i="1" kern="1200" dirty="0" err="1">
                <a:solidFill>
                  <a:schemeClr val="tx1"/>
                </a:solidFill>
                <a:effectLst/>
                <a:latin typeface="+mn-lt"/>
                <a:ea typeface="+mn-ea"/>
                <a:cs typeface="+mn-cs"/>
              </a:rPr>
              <a:t>MaClass</a:t>
            </a:r>
            <a:r>
              <a:rPr lang="fr-FR" sz="1200" b="0" kern="1200" dirty="0">
                <a:solidFill>
                  <a:schemeClr val="tx1"/>
                </a:solidFill>
                <a:effectLst/>
                <a:latin typeface="+mn-lt"/>
                <a:ea typeface="+mn-ea"/>
                <a:cs typeface="+mn-cs"/>
              </a:rPr>
              <a:t>('Je suis param1', 2);</a:t>
            </a:r>
          </a:p>
          <a:p>
            <a:r>
              <a:rPr lang="fr-FR" sz="1200" b="0" i="1" kern="1200" dirty="0">
                <a:solidFill>
                  <a:schemeClr val="tx1"/>
                </a:solidFill>
                <a:effectLst/>
                <a:latin typeface="+mn-lt"/>
                <a:ea typeface="+mn-ea"/>
                <a:cs typeface="+mn-cs"/>
              </a:rPr>
              <a:t>console</a:t>
            </a:r>
            <a:r>
              <a:rPr lang="fr-FR" sz="1200" b="0" kern="1200" dirty="0">
                <a:solidFill>
                  <a:schemeClr val="tx1"/>
                </a:solidFill>
                <a:effectLst/>
                <a:latin typeface="+mn-lt"/>
                <a:ea typeface="+mn-ea"/>
                <a:cs typeface="+mn-cs"/>
              </a:rPr>
              <a:t>.log(</a:t>
            </a:r>
            <a:r>
              <a:rPr lang="fr-FR" sz="1200" b="0" kern="1200" dirty="0" err="1">
                <a:solidFill>
                  <a:schemeClr val="tx1"/>
                </a:solidFill>
                <a:effectLst/>
                <a:latin typeface="+mn-lt"/>
                <a:ea typeface="+mn-ea"/>
                <a:cs typeface="+mn-cs"/>
              </a:rPr>
              <a:t>instance.printData</a:t>
            </a:r>
            <a:r>
              <a:rPr lang="fr-FR" sz="1200" b="0" kern="1200" dirty="0">
                <a:solidFill>
                  <a:schemeClr val="tx1"/>
                </a:solidFill>
                <a:effectLst/>
                <a:latin typeface="+mn-lt"/>
                <a:ea typeface="+mn-ea"/>
                <a:cs typeface="+mn-cs"/>
              </a:rPr>
              <a:t>());</a:t>
            </a:r>
          </a:p>
          <a:p>
            <a:endParaRPr lang="fr-FR" sz="12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sz="1200" b="0" kern="1200" dirty="0">
                <a:solidFill>
                  <a:schemeClr val="tx1"/>
                </a:solidFill>
                <a:effectLst/>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sz="12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sz="1200" b="0" kern="1200" dirty="0">
                <a:solidFill>
                  <a:schemeClr val="tx1"/>
                </a:solidFill>
                <a:effectLst/>
                <a:latin typeface="+mn-lt"/>
                <a:ea typeface="+mn-ea"/>
                <a:cs typeface="+mn-cs"/>
              </a:rPr>
              <a:t>Héritage</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sz="1200" b="0" kern="1200" dirty="0">
              <a:solidFill>
                <a:schemeClr val="tx1"/>
              </a:solidFill>
              <a:effectLst/>
              <a:latin typeface="+mn-lt"/>
              <a:ea typeface="+mn-ea"/>
              <a:cs typeface="+mn-cs"/>
            </a:endParaRPr>
          </a:p>
          <a:p>
            <a:r>
              <a:rPr lang="en-US" sz="1200" b="0" kern="1200" dirty="0">
                <a:solidFill>
                  <a:schemeClr val="tx1"/>
                </a:solidFill>
                <a:effectLst/>
                <a:latin typeface="+mn-lt"/>
                <a:ea typeface="+mn-ea"/>
                <a:cs typeface="+mn-cs"/>
              </a:rPr>
              <a:t>class </a:t>
            </a:r>
            <a:r>
              <a:rPr lang="en-US" sz="1200" b="0" kern="1200" dirty="0" err="1">
                <a:solidFill>
                  <a:schemeClr val="tx1"/>
                </a:solidFill>
                <a:effectLst/>
                <a:latin typeface="+mn-lt"/>
                <a:ea typeface="+mn-ea"/>
                <a:cs typeface="+mn-cs"/>
              </a:rPr>
              <a:t>MotherClass</a:t>
            </a:r>
            <a:r>
              <a:rPr lang="en-US" sz="1200" b="0" kern="1200" dirty="0">
                <a:solidFill>
                  <a:schemeClr val="tx1"/>
                </a:solidFill>
                <a:effectLst/>
                <a:latin typeface="+mn-lt"/>
                <a:ea typeface="+mn-ea"/>
                <a:cs typeface="+mn-cs"/>
              </a:rPr>
              <a:t> {</a:t>
            </a:r>
          </a:p>
          <a:p>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name:</a:t>
            </a:r>
            <a:r>
              <a:rPr lang="en-US" sz="1200" b="0" i="1" kern="1200" dirty="0" err="1">
                <a:solidFill>
                  <a:schemeClr val="tx1"/>
                </a:solidFill>
                <a:effectLst/>
                <a:latin typeface="+mn-lt"/>
                <a:ea typeface="+mn-ea"/>
                <a:cs typeface="+mn-cs"/>
              </a:rPr>
              <a:t>string</a:t>
            </a:r>
            <a:r>
              <a:rPr lang="en-US" sz="1200" b="0" kern="1200" dirty="0">
                <a:solidFill>
                  <a:schemeClr val="tx1"/>
                </a:solidFill>
                <a:effectLst/>
                <a:latin typeface="+mn-lt"/>
                <a:ea typeface="+mn-ea"/>
                <a:cs typeface="+mn-cs"/>
              </a:rPr>
              <a:t>;</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  constructor(</a:t>
            </a:r>
            <a:r>
              <a:rPr lang="en-US" sz="1200" b="0" i="1" kern="1200" dirty="0">
                <a:solidFill>
                  <a:schemeClr val="tx1"/>
                </a:solidFill>
                <a:effectLst/>
                <a:latin typeface="+mn-lt"/>
                <a:ea typeface="+mn-ea"/>
                <a:cs typeface="+mn-cs"/>
              </a:rPr>
              <a:t>name</a:t>
            </a:r>
            <a:r>
              <a:rPr lang="en-US" sz="1200" b="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string</a:t>
            </a:r>
            <a:r>
              <a:rPr lang="en-US" sz="1200" b="0" kern="1200" dirty="0">
                <a:solidFill>
                  <a:schemeClr val="tx1"/>
                </a:solidFill>
                <a:effectLst/>
                <a:latin typeface="+mn-lt"/>
                <a:ea typeface="+mn-ea"/>
                <a:cs typeface="+mn-cs"/>
              </a:rPr>
              <a:t>){</a:t>
            </a:r>
          </a:p>
          <a:p>
            <a:r>
              <a:rPr lang="en-US" sz="1200" b="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this</a:t>
            </a:r>
            <a:r>
              <a:rPr lang="en-US" sz="1200" b="0" kern="1200" dirty="0">
                <a:solidFill>
                  <a:schemeClr val="tx1"/>
                </a:solidFill>
                <a:effectLst/>
                <a:latin typeface="+mn-lt"/>
                <a:ea typeface="+mn-ea"/>
                <a:cs typeface="+mn-cs"/>
              </a:rPr>
              <a:t>.name = name;</a:t>
            </a:r>
          </a:p>
          <a:p>
            <a:r>
              <a:rPr lang="en-US" sz="1200" b="0" kern="1200" dirty="0">
                <a:solidFill>
                  <a:schemeClr val="tx1"/>
                </a:solidFill>
                <a:effectLst/>
                <a:latin typeface="+mn-lt"/>
                <a:ea typeface="+mn-ea"/>
                <a:cs typeface="+mn-cs"/>
              </a:rPr>
              <a:t>  }</a:t>
            </a:r>
          </a:p>
          <a:p>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getName</a:t>
            </a:r>
            <a:r>
              <a:rPr lang="en-US" sz="1200" b="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string</a:t>
            </a:r>
            <a:r>
              <a:rPr lang="en-US" sz="1200" b="0" kern="1200" dirty="0">
                <a:solidFill>
                  <a:schemeClr val="tx1"/>
                </a:solidFill>
                <a:effectLst/>
                <a:latin typeface="+mn-lt"/>
                <a:ea typeface="+mn-ea"/>
                <a:cs typeface="+mn-cs"/>
              </a:rPr>
              <a:t>{</a:t>
            </a:r>
          </a:p>
          <a:p>
            <a:r>
              <a:rPr lang="en-US" sz="1200" b="0" kern="1200" dirty="0">
                <a:solidFill>
                  <a:schemeClr val="tx1"/>
                </a:solidFill>
                <a:effectLst/>
                <a:latin typeface="+mn-lt"/>
                <a:ea typeface="+mn-ea"/>
                <a:cs typeface="+mn-cs"/>
              </a:rPr>
              <a:t>    return </a:t>
            </a:r>
            <a:r>
              <a:rPr lang="en-US" sz="1200" b="0" i="1" kern="1200" dirty="0">
                <a:solidFill>
                  <a:schemeClr val="tx1"/>
                </a:solidFill>
                <a:effectLst/>
                <a:latin typeface="+mn-lt"/>
                <a:ea typeface="+mn-ea"/>
                <a:cs typeface="+mn-cs"/>
              </a:rPr>
              <a:t>this</a:t>
            </a:r>
            <a:r>
              <a:rPr lang="en-US" sz="1200" b="0" kern="1200" dirty="0">
                <a:solidFill>
                  <a:schemeClr val="tx1"/>
                </a:solidFill>
                <a:effectLst/>
                <a:latin typeface="+mn-lt"/>
                <a:ea typeface="+mn-ea"/>
                <a:cs typeface="+mn-cs"/>
              </a:rPr>
              <a:t>.name;</a:t>
            </a:r>
          </a:p>
          <a:p>
            <a:r>
              <a:rPr lang="en-US" sz="1200" b="0" kern="1200" dirty="0">
                <a:solidFill>
                  <a:schemeClr val="tx1"/>
                </a:solidFill>
                <a:effectLst/>
                <a:latin typeface="+mn-lt"/>
                <a:ea typeface="+mn-ea"/>
                <a:cs typeface="+mn-cs"/>
              </a:rPr>
              <a:t>  }</a:t>
            </a:r>
          </a:p>
          <a:p>
            <a:r>
              <a:rPr lang="en-US" sz="1200" b="0" kern="1200" dirty="0">
                <a:solidFill>
                  <a:schemeClr val="tx1"/>
                </a:solidFill>
                <a:effectLst/>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sz="1200" b="0" kern="1200" dirty="0">
              <a:solidFill>
                <a:schemeClr val="tx1"/>
              </a:solidFill>
              <a:effectLst/>
              <a:latin typeface="+mn-lt"/>
              <a:ea typeface="+mn-ea"/>
              <a:cs typeface="+mn-cs"/>
            </a:endParaRPr>
          </a:p>
          <a:p>
            <a:r>
              <a:rPr lang="en-US" sz="1200" b="0" kern="1200" dirty="0">
                <a:solidFill>
                  <a:schemeClr val="tx1"/>
                </a:solidFill>
                <a:effectLst/>
                <a:latin typeface="+mn-lt"/>
                <a:ea typeface="+mn-ea"/>
                <a:cs typeface="+mn-cs"/>
              </a:rPr>
              <a:t>class </a:t>
            </a:r>
            <a:r>
              <a:rPr lang="en-US" sz="1200" b="0" kern="1200" dirty="0" err="1">
                <a:solidFill>
                  <a:schemeClr val="tx1"/>
                </a:solidFill>
                <a:effectLst/>
                <a:latin typeface="+mn-lt"/>
                <a:ea typeface="+mn-ea"/>
                <a:cs typeface="+mn-cs"/>
              </a:rPr>
              <a:t>MaClass</a:t>
            </a:r>
            <a:r>
              <a:rPr lang="en-US" sz="1200" b="0" kern="1200" dirty="0">
                <a:solidFill>
                  <a:schemeClr val="tx1"/>
                </a:solidFill>
                <a:effectLst/>
                <a:latin typeface="+mn-lt"/>
                <a:ea typeface="+mn-ea"/>
                <a:cs typeface="+mn-cs"/>
              </a:rPr>
              <a:t> extends </a:t>
            </a:r>
            <a:r>
              <a:rPr lang="en-US" sz="1200" b="0" i="1" kern="1200" dirty="0" err="1">
                <a:solidFill>
                  <a:schemeClr val="tx1"/>
                </a:solidFill>
                <a:effectLst/>
                <a:latin typeface="+mn-lt"/>
                <a:ea typeface="+mn-ea"/>
                <a:cs typeface="+mn-cs"/>
              </a:rPr>
              <a:t>MotherClass</a:t>
            </a:r>
            <a:r>
              <a:rPr lang="en-US" sz="1200" b="0" kern="1200" dirty="0">
                <a:solidFill>
                  <a:schemeClr val="tx1"/>
                </a:solidFill>
                <a:effectLst/>
                <a:latin typeface="+mn-lt"/>
                <a:ea typeface="+mn-ea"/>
                <a:cs typeface="+mn-cs"/>
              </a:rPr>
              <a:t> {</a:t>
            </a:r>
          </a:p>
          <a:p>
            <a:r>
              <a:rPr lang="en-US" sz="1200" b="0" kern="1200" dirty="0">
                <a:solidFill>
                  <a:schemeClr val="tx1"/>
                </a:solidFill>
                <a:effectLst/>
                <a:latin typeface="+mn-lt"/>
                <a:ea typeface="+mn-ea"/>
                <a:cs typeface="+mn-cs"/>
              </a:rPr>
              <a:t>  param1: </a:t>
            </a:r>
            <a:r>
              <a:rPr lang="en-US" sz="1200" b="0" i="1" kern="1200" dirty="0">
                <a:solidFill>
                  <a:schemeClr val="tx1"/>
                </a:solidFill>
                <a:effectLst/>
                <a:latin typeface="+mn-lt"/>
                <a:ea typeface="+mn-ea"/>
                <a:cs typeface="+mn-cs"/>
              </a:rPr>
              <a:t>string</a:t>
            </a:r>
            <a:r>
              <a:rPr lang="en-US" sz="1200" b="0" kern="1200" dirty="0">
                <a:solidFill>
                  <a:schemeClr val="tx1"/>
                </a:solidFill>
                <a:effectLst/>
                <a:latin typeface="+mn-lt"/>
                <a:ea typeface="+mn-ea"/>
                <a:cs typeface="+mn-cs"/>
              </a:rPr>
              <a:t>;</a:t>
            </a:r>
          </a:p>
          <a:p>
            <a:r>
              <a:rPr lang="en-US" sz="1200" b="0" kern="1200" dirty="0">
                <a:solidFill>
                  <a:schemeClr val="tx1"/>
                </a:solidFill>
                <a:effectLst/>
                <a:latin typeface="+mn-lt"/>
                <a:ea typeface="+mn-ea"/>
                <a:cs typeface="+mn-cs"/>
              </a:rPr>
              <a:t>  param2: </a:t>
            </a:r>
            <a:r>
              <a:rPr lang="en-US" sz="1200" b="0" i="1" kern="1200" dirty="0">
                <a:solidFill>
                  <a:schemeClr val="tx1"/>
                </a:solidFill>
                <a:effectLst/>
                <a:latin typeface="+mn-lt"/>
                <a:ea typeface="+mn-ea"/>
                <a:cs typeface="+mn-cs"/>
              </a:rPr>
              <a:t>number</a:t>
            </a:r>
            <a:r>
              <a:rPr lang="en-US" sz="1200" b="0" kern="1200" dirty="0">
                <a:solidFill>
                  <a:schemeClr val="tx1"/>
                </a:solidFill>
                <a:effectLst/>
                <a:latin typeface="+mn-lt"/>
                <a:ea typeface="+mn-ea"/>
                <a:cs typeface="+mn-cs"/>
              </a:rPr>
              <a:t>;</a:t>
            </a:r>
          </a:p>
          <a:p>
            <a:r>
              <a:rPr lang="en-US" sz="1200" b="0" kern="1200" dirty="0">
                <a:solidFill>
                  <a:schemeClr val="tx1"/>
                </a:solidFill>
                <a:effectLst/>
                <a:latin typeface="+mn-lt"/>
                <a:ea typeface="+mn-ea"/>
                <a:cs typeface="+mn-cs"/>
              </a:rPr>
              <a:t>  constructor(</a:t>
            </a:r>
            <a:r>
              <a:rPr lang="en-US" sz="1200" b="0" i="1" kern="1200" dirty="0">
                <a:solidFill>
                  <a:schemeClr val="tx1"/>
                </a:solidFill>
                <a:effectLst/>
                <a:latin typeface="+mn-lt"/>
                <a:ea typeface="+mn-ea"/>
                <a:cs typeface="+mn-cs"/>
              </a:rPr>
              <a:t>param1</a:t>
            </a:r>
            <a:r>
              <a:rPr lang="en-US" sz="1200" b="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string</a:t>
            </a:r>
            <a:r>
              <a:rPr lang="en-US" sz="1200" b="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param2</a:t>
            </a:r>
            <a:r>
              <a:rPr lang="en-US" sz="1200" b="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number</a:t>
            </a:r>
            <a:r>
              <a:rPr lang="en-US" sz="1200" b="0" kern="1200" dirty="0">
                <a:solidFill>
                  <a:schemeClr val="tx1"/>
                </a:solidFill>
                <a:effectLst/>
                <a:latin typeface="+mn-lt"/>
                <a:ea typeface="+mn-ea"/>
                <a:cs typeface="+mn-cs"/>
              </a:rPr>
              <a:t>){</a:t>
            </a:r>
          </a:p>
          <a:p>
            <a:r>
              <a:rPr lang="en-US" sz="1200" b="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super</a:t>
            </a:r>
            <a:r>
              <a:rPr lang="en-US" sz="1200" b="0" kern="1200" dirty="0">
                <a:solidFill>
                  <a:schemeClr val="tx1"/>
                </a:solidFill>
                <a:effectLst/>
                <a:latin typeface="+mn-lt"/>
                <a:ea typeface="+mn-ea"/>
                <a:cs typeface="+mn-cs"/>
              </a:rPr>
              <a:t>('Class </a:t>
            </a:r>
            <a:r>
              <a:rPr lang="en-US" sz="1200" b="0" kern="1200" dirty="0" err="1">
                <a:solidFill>
                  <a:schemeClr val="tx1"/>
                </a:solidFill>
                <a:effectLst/>
                <a:latin typeface="+mn-lt"/>
                <a:ea typeface="+mn-ea"/>
                <a:cs typeface="+mn-cs"/>
              </a:rPr>
              <a:t>Mère</a:t>
            </a:r>
            <a:r>
              <a:rPr lang="en-US" sz="1200" b="0" kern="1200" dirty="0">
                <a:solidFill>
                  <a:schemeClr val="tx1"/>
                </a:solidFill>
                <a:effectLst/>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sz="12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sz="1200" b="1" u="sng" kern="1200" dirty="0">
                <a:solidFill>
                  <a:schemeClr val="tx1"/>
                </a:solidFill>
                <a:effectLst/>
                <a:latin typeface="+mn-lt"/>
                <a:ea typeface="+mn-ea"/>
                <a:cs typeface="+mn-cs"/>
              </a:rPr>
              <a:t>Les interfaces</a:t>
            </a:r>
            <a:r>
              <a:rPr lang="fr-FR" sz="1200" b="0" kern="1200" dirty="0">
                <a:solidFill>
                  <a:schemeClr val="tx1"/>
                </a:solidFill>
                <a:effectLst/>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sz="12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sz="1200" b="1" kern="1200" dirty="0">
                <a:solidFill>
                  <a:schemeClr val="tx1"/>
                </a:solidFill>
                <a:effectLst/>
                <a:latin typeface="+mn-lt"/>
                <a:ea typeface="+mn-ea"/>
                <a:cs typeface="+mn-cs"/>
              </a:rPr>
              <a:t>Interface comme type</a:t>
            </a:r>
            <a:r>
              <a:rPr lang="fr-FR" sz="1200" b="0" kern="1200" dirty="0">
                <a:solidFill>
                  <a:schemeClr val="tx1"/>
                </a:solidFill>
                <a:effectLst/>
                <a:latin typeface="+mn-lt"/>
                <a:ea typeface="+mn-ea"/>
                <a:cs typeface="+mn-cs"/>
              </a:rPr>
              <a:t>. Imaginons que nous avons une fonction qui à en paramètre un objet littérale sans typage. </a:t>
            </a:r>
          </a:p>
          <a:p>
            <a:pPr marL="0" marR="0" lvl="0" indent="0" algn="l" defTabSz="914400" rtl="0" eaLnBrk="1" fontAlgn="auto" latinLnBrk="0" hangingPunct="1">
              <a:lnSpc>
                <a:spcPct val="100000"/>
              </a:lnSpc>
              <a:spcBef>
                <a:spcPts val="0"/>
              </a:spcBef>
              <a:spcAft>
                <a:spcPts val="0"/>
              </a:spcAft>
              <a:buClrTx/>
              <a:buSzTx/>
              <a:buFontTx/>
              <a:buNone/>
              <a:tabLst/>
              <a:defRPr/>
            </a:pPr>
            <a:r>
              <a:rPr lang="fr-FR" sz="1200" b="0" kern="1200" dirty="0">
                <a:solidFill>
                  <a:schemeClr val="tx1"/>
                </a:solidFill>
                <a:effectLst/>
                <a:latin typeface="+mn-lt"/>
                <a:ea typeface="+mn-ea"/>
                <a:cs typeface="+mn-cs"/>
              </a:rPr>
              <a:t>Compliqué de savoir à quel type correspond la propriété. </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sz="12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sz="1200" b="0" kern="1200" dirty="0" err="1">
                <a:solidFill>
                  <a:schemeClr val="tx1"/>
                </a:solidFill>
                <a:effectLst/>
                <a:latin typeface="+mn-lt"/>
                <a:ea typeface="+mn-ea"/>
                <a:cs typeface="+mn-cs"/>
              </a:rPr>
              <a:t>const</a:t>
            </a:r>
            <a:r>
              <a:rPr lang="fr-FR" sz="1200" b="0" kern="1200" dirty="0">
                <a:solidFill>
                  <a:schemeClr val="tx1"/>
                </a:solidFill>
                <a:effectLst/>
                <a:latin typeface="+mn-lt"/>
                <a:ea typeface="+mn-ea"/>
                <a:cs typeface="+mn-cs"/>
              </a:rPr>
              <a:t> </a:t>
            </a:r>
            <a:r>
              <a:rPr lang="fr-FR" sz="1200" b="0" kern="1200" dirty="0" err="1">
                <a:solidFill>
                  <a:schemeClr val="tx1"/>
                </a:solidFill>
                <a:effectLst/>
                <a:latin typeface="+mn-lt"/>
                <a:ea typeface="+mn-ea"/>
                <a:cs typeface="+mn-cs"/>
              </a:rPr>
              <a:t>fonctionTest</a:t>
            </a:r>
            <a:r>
              <a:rPr lang="fr-FR" sz="1200" b="0" kern="1200" dirty="0">
                <a:solidFill>
                  <a:schemeClr val="tx1"/>
                </a:solidFill>
                <a:effectLst/>
                <a:latin typeface="+mn-lt"/>
                <a:ea typeface="+mn-ea"/>
                <a:cs typeface="+mn-cs"/>
              </a:rPr>
              <a:t> = ({param1: 'toto', param2: 'tata', param3: 1}) =&gt;{ } </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sz="12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sz="1200" b="0" kern="1200" dirty="0">
                <a:solidFill>
                  <a:schemeClr val="tx1"/>
                </a:solidFill>
                <a:effectLst/>
                <a:latin typeface="+mn-lt"/>
                <a:ea typeface="+mn-ea"/>
                <a:cs typeface="+mn-cs"/>
                <a:sym typeface="Wingdings" panose="05000000000000000000" pitchFamily="2" charset="2"/>
              </a:rPr>
              <a:t>	  Avec l’interface</a:t>
            </a:r>
            <a:endParaRPr lang="fr-FR" sz="12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sz="1200" b="0" kern="1200" dirty="0">
                <a:solidFill>
                  <a:schemeClr val="tx1"/>
                </a:solidFill>
                <a:effectLst/>
                <a:latin typeface="+mn-lt"/>
                <a:ea typeface="+mn-ea"/>
                <a:cs typeface="+mn-cs"/>
              </a:rPr>
              <a:t> </a:t>
            </a:r>
          </a:p>
          <a:p>
            <a:r>
              <a:rPr lang="en-US" sz="1200" b="0" kern="1200" dirty="0">
                <a:solidFill>
                  <a:schemeClr val="tx1"/>
                </a:solidFill>
                <a:effectLst/>
                <a:latin typeface="+mn-lt"/>
                <a:ea typeface="+mn-ea"/>
                <a:cs typeface="+mn-cs"/>
              </a:rPr>
              <a:t>interface </a:t>
            </a:r>
            <a:r>
              <a:rPr lang="en-US" sz="1200" b="0" i="1" kern="1200" dirty="0" err="1">
                <a:solidFill>
                  <a:schemeClr val="tx1"/>
                </a:solidFill>
                <a:effectLst/>
                <a:latin typeface="+mn-lt"/>
                <a:ea typeface="+mn-ea"/>
                <a:cs typeface="+mn-cs"/>
              </a:rPr>
              <a:t>IObjectParameter</a:t>
            </a:r>
            <a:r>
              <a:rPr lang="en-US" sz="1200" b="0" kern="1200" dirty="0">
                <a:solidFill>
                  <a:schemeClr val="tx1"/>
                </a:solidFill>
                <a:effectLst/>
                <a:latin typeface="+mn-lt"/>
                <a:ea typeface="+mn-ea"/>
                <a:cs typeface="+mn-cs"/>
              </a:rPr>
              <a:t>{</a:t>
            </a:r>
          </a:p>
          <a:p>
            <a:r>
              <a:rPr lang="en-US" sz="1200" b="0" kern="1200" dirty="0">
                <a:solidFill>
                  <a:schemeClr val="tx1"/>
                </a:solidFill>
                <a:effectLst/>
                <a:latin typeface="+mn-lt"/>
                <a:ea typeface="+mn-ea"/>
                <a:cs typeface="+mn-cs"/>
              </a:rPr>
              <a:t>  param1: </a:t>
            </a:r>
            <a:r>
              <a:rPr lang="en-US" sz="1200" b="0" i="1" kern="1200" dirty="0">
                <a:solidFill>
                  <a:schemeClr val="tx1"/>
                </a:solidFill>
                <a:effectLst/>
                <a:latin typeface="+mn-lt"/>
                <a:ea typeface="+mn-ea"/>
                <a:cs typeface="+mn-cs"/>
              </a:rPr>
              <a:t>string</a:t>
            </a:r>
            <a:r>
              <a:rPr lang="en-US" sz="1200" b="0" kern="1200" dirty="0">
                <a:solidFill>
                  <a:schemeClr val="tx1"/>
                </a:solidFill>
                <a:effectLst/>
                <a:latin typeface="+mn-lt"/>
                <a:ea typeface="+mn-ea"/>
                <a:cs typeface="+mn-cs"/>
              </a:rPr>
              <a:t>,</a:t>
            </a:r>
          </a:p>
          <a:p>
            <a:r>
              <a:rPr lang="en-US" sz="1200" b="0" kern="1200" dirty="0">
                <a:solidFill>
                  <a:schemeClr val="tx1"/>
                </a:solidFill>
                <a:effectLst/>
                <a:latin typeface="+mn-lt"/>
                <a:ea typeface="+mn-ea"/>
                <a:cs typeface="+mn-cs"/>
              </a:rPr>
              <a:t>  param2: </a:t>
            </a:r>
            <a:r>
              <a:rPr lang="en-US" sz="1200" b="0" i="1" kern="1200" dirty="0">
                <a:solidFill>
                  <a:schemeClr val="tx1"/>
                </a:solidFill>
                <a:effectLst/>
                <a:latin typeface="+mn-lt"/>
                <a:ea typeface="+mn-ea"/>
                <a:cs typeface="+mn-cs"/>
              </a:rPr>
              <a:t>string</a:t>
            </a:r>
            <a:r>
              <a:rPr lang="en-US" sz="1200" b="0" kern="1200" dirty="0">
                <a:solidFill>
                  <a:schemeClr val="tx1"/>
                </a:solidFill>
                <a:effectLst/>
                <a:latin typeface="+mn-lt"/>
                <a:ea typeface="+mn-ea"/>
                <a:cs typeface="+mn-cs"/>
              </a:rPr>
              <a:t>,</a:t>
            </a:r>
          </a:p>
          <a:p>
            <a:r>
              <a:rPr lang="en-US" sz="1200" b="0" kern="1200" dirty="0">
                <a:solidFill>
                  <a:schemeClr val="tx1"/>
                </a:solidFill>
                <a:effectLst/>
                <a:latin typeface="+mn-lt"/>
                <a:ea typeface="+mn-ea"/>
                <a:cs typeface="+mn-cs"/>
              </a:rPr>
              <a:t>  param3: </a:t>
            </a:r>
            <a:r>
              <a:rPr lang="en-US" sz="1200" b="0" i="1" kern="1200" dirty="0">
                <a:solidFill>
                  <a:schemeClr val="tx1"/>
                </a:solidFill>
                <a:effectLst/>
                <a:latin typeface="+mn-lt"/>
                <a:ea typeface="+mn-ea"/>
                <a:cs typeface="+mn-cs"/>
              </a:rPr>
              <a:t>number</a:t>
            </a:r>
            <a:endParaRPr lang="en-US" sz="1200" b="0" kern="1200" dirty="0">
              <a:solidFill>
                <a:schemeClr val="tx1"/>
              </a:solidFill>
              <a:effectLst/>
              <a:latin typeface="+mn-lt"/>
              <a:ea typeface="+mn-ea"/>
              <a:cs typeface="+mn-cs"/>
            </a:endParaRPr>
          </a:p>
          <a:p>
            <a:r>
              <a:rPr lang="en-US" sz="1200" b="0" kern="1200" dirty="0">
                <a:solidFill>
                  <a:schemeClr val="tx1"/>
                </a:solidFill>
                <a:effectLst/>
                <a:latin typeface="+mn-lt"/>
                <a:ea typeface="+mn-ea"/>
                <a:cs typeface="+mn-cs"/>
              </a:rPr>
              <a:t>};</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const </a:t>
            </a:r>
            <a:r>
              <a:rPr lang="en-US" sz="1200" b="0" kern="1200" dirty="0" err="1">
                <a:solidFill>
                  <a:schemeClr val="tx1"/>
                </a:solidFill>
                <a:effectLst/>
                <a:latin typeface="+mn-lt"/>
                <a:ea typeface="+mn-ea"/>
                <a:cs typeface="+mn-cs"/>
              </a:rPr>
              <a:t>fonctionTest</a:t>
            </a:r>
            <a:r>
              <a:rPr lang="en-US" sz="1200" b="0" kern="1200" dirty="0">
                <a:solidFill>
                  <a:schemeClr val="tx1"/>
                </a:solidFill>
                <a:effectLst/>
                <a:latin typeface="+mn-lt"/>
                <a:ea typeface="+mn-ea"/>
                <a:cs typeface="+mn-cs"/>
              </a:rPr>
              <a:t> = (</a:t>
            </a:r>
            <a:r>
              <a:rPr lang="en-US" sz="1200" b="0" i="1" kern="1200" dirty="0" err="1">
                <a:solidFill>
                  <a:schemeClr val="tx1"/>
                </a:solidFill>
                <a:effectLst/>
                <a:latin typeface="+mn-lt"/>
                <a:ea typeface="+mn-ea"/>
                <a:cs typeface="+mn-cs"/>
              </a:rPr>
              <a:t>objectParameter</a:t>
            </a:r>
            <a:r>
              <a:rPr lang="en-US" sz="1200" b="0" kern="1200" dirty="0">
                <a:solidFill>
                  <a:schemeClr val="tx1"/>
                </a:solidFill>
                <a:effectLst/>
                <a:latin typeface="+mn-lt"/>
                <a:ea typeface="+mn-ea"/>
                <a:cs typeface="+mn-cs"/>
              </a:rPr>
              <a:t>: </a:t>
            </a:r>
            <a:r>
              <a:rPr lang="en-US" sz="1200" b="0" i="1" kern="1200" dirty="0" err="1">
                <a:solidFill>
                  <a:schemeClr val="tx1"/>
                </a:solidFill>
                <a:effectLst/>
                <a:latin typeface="+mn-lt"/>
                <a:ea typeface="+mn-ea"/>
                <a:cs typeface="+mn-cs"/>
              </a:rPr>
              <a:t>IObjectParameter</a:t>
            </a:r>
            <a:r>
              <a:rPr lang="en-US" sz="1200" b="0" kern="1200" dirty="0">
                <a:solidFill>
                  <a:schemeClr val="tx1"/>
                </a:solidFill>
                <a:effectLst/>
                <a:latin typeface="+mn-lt"/>
                <a:ea typeface="+mn-ea"/>
                <a:cs typeface="+mn-cs"/>
              </a:rPr>
              <a:t>) =&gt;{}</a:t>
            </a:r>
          </a:p>
          <a:p>
            <a:endParaRPr lang="en-US" sz="12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fr-FR" sz="12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sz="1200" b="1" kern="1200" dirty="0">
                <a:solidFill>
                  <a:schemeClr val="tx1"/>
                </a:solidFill>
                <a:effectLst/>
                <a:latin typeface="+mn-lt"/>
                <a:ea typeface="+mn-ea"/>
                <a:cs typeface="+mn-cs"/>
              </a:rPr>
              <a:t>Interface comme contrat</a:t>
            </a:r>
            <a:r>
              <a:rPr lang="fr-FR" sz="1200" b="0" kern="1200" dirty="0">
                <a:solidFill>
                  <a:schemeClr val="tx1"/>
                </a:solidFill>
                <a:effectLst/>
                <a:latin typeface="+mn-lt"/>
                <a:ea typeface="+mn-ea"/>
                <a:cs typeface="+mn-cs"/>
              </a:rPr>
              <a:t>. Utilisation de l’héritage</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sz="12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kern="1200" dirty="0">
              <a:solidFill>
                <a:schemeClr val="tx1"/>
              </a:solidFill>
              <a:effectLst/>
              <a:latin typeface="+mn-lt"/>
              <a:ea typeface="+mn-ea"/>
              <a:cs typeface="+mn-cs"/>
            </a:endParaRPr>
          </a:p>
          <a:p>
            <a:pPr marL="0" indent="0">
              <a:buFontTx/>
              <a:buNone/>
            </a:pPr>
            <a:endParaRPr lang="fr-FR" sz="1200" b="0" kern="1200" dirty="0">
              <a:solidFill>
                <a:schemeClr val="tx1"/>
              </a:solidFill>
              <a:effectLst/>
              <a:latin typeface="+mn-lt"/>
              <a:ea typeface="+mn-ea"/>
              <a:cs typeface="+mn-cs"/>
            </a:endParaRPr>
          </a:p>
          <a:p>
            <a:pPr marL="0" indent="0">
              <a:buFontTx/>
              <a:buNone/>
            </a:pPr>
            <a:endParaRPr lang="fr-FR" sz="1200" b="0" kern="1200" dirty="0">
              <a:solidFill>
                <a:schemeClr val="tx1"/>
              </a:solidFill>
              <a:effectLst/>
              <a:latin typeface="+mn-lt"/>
              <a:ea typeface="+mn-ea"/>
              <a:cs typeface="+mn-cs"/>
            </a:endParaRPr>
          </a:p>
          <a:p>
            <a:pPr marL="0" indent="0">
              <a:buFontTx/>
              <a:buNone/>
            </a:pPr>
            <a:endParaRPr lang="fr-FR" sz="1200" b="0" kern="1200" dirty="0">
              <a:solidFill>
                <a:schemeClr val="tx1"/>
              </a:solidFill>
              <a:effectLst/>
              <a:latin typeface="+mn-lt"/>
              <a:ea typeface="+mn-ea"/>
              <a:cs typeface="+mn-cs"/>
            </a:endParaRPr>
          </a:p>
          <a:p>
            <a:pPr marL="0" indent="0">
              <a:buFontTx/>
              <a:buNone/>
            </a:pPr>
            <a:endParaRPr lang="fr-FR" sz="1200" b="0" kern="1200" dirty="0">
              <a:solidFill>
                <a:schemeClr val="tx1"/>
              </a:solidFill>
              <a:effectLst/>
              <a:latin typeface="+mn-lt"/>
              <a:ea typeface="+mn-ea"/>
              <a:cs typeface="+mn-cs"/>
            </a:endParaRPr>
          </a:p>
          <a:p>
            <a:pPr marL="0" indent="0">
              <a:buFontTx/>
              <a:buNone/>
            </a:pPr>
            <a:endParaRPr lang="fr-FR" sz="1200" b="0" kern="1200" dirty="0">
              <a:solidFill>
                <a:schemeClr val="tx1"/>
              </a:solidFill>
              <a:effectLst/>
              <a:latin typeface="+mn-lt"/>
              <a:ea typeface="+mn-ea"/>
              <a:cs typeface="+mn-cs"/>
            </a:endParaRPr>
          </a:p>
          <a:p>
            <a:pPr marL="0" indent="0">
              <a:buFontTx/>
              <a:buNone/>
            </a:pPr>
            <a:br>
              <a:rPr lang="fr-FR" sz="1200" b="0" kern="1200" dirty="0">
                <a:solidFill>
                  <a:schemeClr val="tx1"/>
                </a:solidFill>
                <a:effectLst/>
                <a:latin typeface="+mn-lt"/>
                <a:ea typeface="+mn-ea"/>
                <a:cs typeface="+mn-cs"/>
              </a:rPr>
            </a:br>
            <a:br>
              <a:rPr lang="fr-FR" sz="1200" b="0" kern="1200" dirty="0">
                <a:solidFill>
                  <a:schemeClr val="tx1"/>
                </a:solidFill>
                <a:effectLst/>
                <a:latin typeface="+mn-lt"/>
                <a:ea typeface="+mn-ea"/>
                <a:cs typeface="+mn-cs"/>
              </a:rPr>
            </a:br>
            <a:endParaRPr lang="fr-FR" b="0" dirty="0"/>
          </a:p>
          <a:p>
            <a:endParaRPr lang="fr-FR" dirty="0"/>
          </a:p>
        </p:txBody>
      </p:sp>
      <p:sp>
        <p:nvSpPr>
          <p:cNvPr id="4" name="Espace réservé du numéro de diapositive 3"/>
          <p:cNvSpPr>
            <a:spLocks noGrp="1"/>
          </p:cNvSpPr>
          <p:nvPr>
            <p:ph type="sldNum" sz="quarter" idx="5"/>
          </p:nvPr>
        </p:nvSpPr>
        <p:spPr/>
        <p:txBody>
          <a:bodyPr/>
          <a:lstStyle/>
          <a:p>
            <a:fld id="{6922E646-84A5-49CB-8D8E-AB51A5CD7390}" type="slidenum">
              <a:rPr lang="fr-FR" smtClean="0"/>
              <a:t>48</a:t>
            </a:fld>
            <a:endParaRPr lang="fr-FR"/>
          </a:p>
        </p:txBody>
      </p:sp>
    </p:spTree>
    <p:extLst>
      <p:ext uri="{BB962C8B-B14F-4D97-AF65-F5344CB8AC3E}">
        <p14:creationId xmlns:p14="http://schemas.microsoft.com/office/powerpoint/2010/main" val="39253134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US" dirty="0">
                <a:hlinkClick r:id="rId3"/>
              </a:rPr>
              <a:t>https://medium.freecodecamp.org/es6-functions-9f61c72b1e86</a:t>
            </a:r>
            <a:endParaRPr lang="fr-FR">
              <a:cs typeface="Calibri"/>
              <a:hlinkClick r:id="rId3"/>
            </a:endParaRPr>
          </a:p>
          <a:p>
            <a:endParaRPr lang="en-US" dirty="0">
              <a:cs typeface="Calibri"/>
            </a:endParaRPr>
          </a:p>
          <a:p>
            <a:endParaRPr lang="en-US" dirty="0">
              <a:cs typeface="Calibri"/>
            </a:endParaRPr>
          </a:p>
          <a:p>
            <a:r>
              <a:rPr lang="en-US" dirty="0" err="1"/>
              <a:t>this.x</a:t>
            </a:r>
            <a:r>
              <a:rPr lang="en-US" dirty="0"/>
              <a:t> = 9;</a:t>
            </a:r>
            <a:endParaRPr lang="en-US" dirty="0">
              <a:cs typeface="Calibri"/>
            </a:endParaRPr>
          </a:p>
          <a:p>
            <a:br>
              <a:rPr lang="en-US" dirty="0"/>
            </a:br>
            <a:endParaRPr lang="en-US" dirty="0"/>
          </a:p>
          <a:p>
            <a:r>
              <a:rPr lang="en-US" dirty="0"/>
              <a:t>var module = {</a:t>
            </a:r>
            <a:endParaRPr lang="en-US" dirty="0">
              <a:cs typeface="Calibri"/>
            </a:endParaRPr>
          </a:p>
          <a:p>
            <a:r>
              <a:rPr lang="en-US" dirty="0"/>
              <a:t>x:81,</a:t>
            </a:r>
            <a:endParaRPr lang="en-US" dirty="0">
              <a:cs typeface="Calibri"/>
            </a:endParaRPr>
          </a:p>
          <a:p>
            <a:r>
              <a:rPr lang="en-US" dirty="0" err="1"/>
              <a:t>getX</a:t>
            </a:r>
            <a:r>
              <a:rPr lang="en-US" dirty="0"/>
              <a:t>: function(){return </a:t>
            </a:r>
            <a:r>
              <a:rPr lang="en-US" dirty="0" err="1"/>
              <a:t>this.x</a:t>
            </a:r>
            <a:r>
              <a:rPr lang="en-US" dirty="0"/>
              <a:t>}</a:t>
            </a:r>
            <a:endParaRPr lang="en-US" dirty="0">
              <a:cs typeface="Calibri"/>
            </a:endParaRPr>
          </a:p>
          <a:p>
            <a:r>
              <a:rPr lang="en-US" dirty="0"/>
              <a:t>}</a:t>
            </a:r>
            <a:endParaRPr lang="en-US" dirty="0">
              <a:cs typeface="Calibri"/>
            </a:endParaRPr>
          </a:p>
          <a:p>
            <a:br>
              <a:rPr lang="en-US" dirty="0"/>
            </a:br>
            <a:endParaRPr lang="en-US" dirty="0"/>
          </a:p>
          <a:p>
            <a:r>
              <a:rPr lang="en-US" dirty="0"/>
              <a:t>console.log(</a:t>
            </a:r>
            <a:r>
              <a:rPr lang="en-US" dirty="0" err="1"/>
              <a:t>module.getX</a:t>
            </a:r>
            <a:r>
              <a:rPr lang="en-US" dirty="0"/>
              <a:t>());</a:t>
            </a:r>
            <a:endParaRPr lang="en-US" dirty="0">
              <a:cs typeface="Calibri"/>
            </a:endParaRPr>
          </a:p>
          <a:p>
            <a:br>
              <a:rPr lang="en-US" dirty="0"/>
            </a:br>
            <a:endParaRPr lang="en-US" dirty="0"/>
          </a:p>
          <a:p>
            <a:r>
              <a:rPr lang="en-US" dirty="0"/>
              <a:t>var </a:t>
            </a:r>
            <a:r>
              <a:rPr lang="en-US" dirty="0" err="1"/>
              <a:t>getx</a:t>
            </a:r>
            <a:r>
              <a:rPr lang="en-US" dirty="0"/>
              <a:t> = </a:t>
            </a:r>
            <a:r>
              <a:rPr lang="en-US" dirty="0" err="1"/>
              <a:t>module.getX</a:t>
            </a:r>
            <a:r>
              <a:rPr lang="en-US" dirty="0"/>
              <a:t>;</a:t>
            </a:r>
            <a:endParaRPr lang="en-US" dirty="0">
              <a:cs typeface="Calibri"/>
            </a:endParaRPr>
          </a:p>
          <a:p>
            <a:br>
              <a:rPr lang="en-US" dirty="0"/>
            </a:br>
            <a:endParaRPr lang="en-US" dirty="0"/>
          </a:p>
          <a:p>
            <a:r>
              <a:rPr lang="en-US" dirty="0"/>
              <a:t>console.log(</a:t>
            </a:r>
            <a:r>
              <a:rPr lang="en-US" dirty="0" err="1"/>
              <a:t>getx</a:t>
            </a:r>
            <a:r>
              <a:rPr lang="en-US" dirty="0"/>
              <a:t>());</a:t>
            </a:r>
            <a:endParaRPr lang="en-US" dirty="0">
              <a:cs typeface="Calibri"/>
            </a:endParaRPr>
          </a:p>
          <a:p>
            <a:br>
              <a:rPr lang="en-US" dirty="0"/>
            </a:br>
            <a:endParaRPr lang="en-US" dirty="0"/>
          </a:p>
          <a:p>
            <a:r>
              <a:rPr lang="en-US" dirty="0"/>
              <a:t>var </a:t>
            </a:r>
            <a:r>
              <a:rPr lang="en-US" dirty="0" err="1"/>
              <a:t>boundedGetX</a:t>
            </a:r>
            <a:r>
              <a:rPr lang="en-US" dirty="0"/>
              <a:t> = </a:t>
            </a:r>
            <a:r>
              <a:rPr lang="en-US" dirty="0" err="1"/>
              <a:t>getx.bind</a:t>
            </a:r>
            <a:r>
              <a:rPr lang="en-US" dirty="0"/>
              <a:t>(this);</a:t>
            </a:r>
            <a:endParaRPr lang="en-US" dirty="0">
              <a:cs typeface="Calibri"/>
            </a:endParaRPr>
          </a:p>
          <a:p>
            <a:r>
              <a:rPr lang="en-US" dirty="0"/>
              <a:t>console.log(</a:t>
            </a:r>
            <a:r>
              <a:rPr lang="en-US" dirty="0" err="1"/>
              <a:t>boundedGetX</a:t>
            </a:r>
            <a:r>
              <a:rPr lang="en-US" dirty="0"/>
              <a:t>());</a:t>
            </a:r>
            <a:endParaRPr lang="en-US" dirty="0">
              <a:cs typeface="Calibri"/>
            </a:endParaRPr>
          </a:p>
          <a:p>
            <a:br>
              <a:rPr lang="en-US" dirty="0"/>
            </a:br>
            <a:endParaRPr lang="en-US" dirty="0"/>
          </a:p>
          <a:p>
            <a:r>
              <a:rPr lang="en-US" dirty="0"/>
              <a:t>var </a:t>
            </a:r>
            <a:r>
              <a:rPr lang="en-US" dirty="0" err="1"/>
              <a:t>boundedGetX</a:t>
            </a:r>
            <a:r>
              <a:rPr lang="en-US" dirty="0"/>
              <a:t> = </a:t>
            </a:r>
            <a:r>
              <a:rPr lang="en-US" dirty="0" err="1"/>
              <a:t>getx.bind</a:t>
            </a:r>
            <a:r>
              <a:rPr lang="en-US" dirty="0"/>
              <a:t>(module);</a:t>
            </a:r>
            <a:endParaRPr lang="en-US" dirty="0">
              <a:cs typeface="Calibri"/>
            </a:endParaRPr>
          </a:p>
          <a:p>
            <a:br>
              <a:rPr lang="en-US" dirty="0"/>
            </a:br>
            <a:endParaRPr lang="en-US" dirty="0"/>
          </a:p>
          <a:p>
            <a:r>
              <a:rPr lang="en-US" dirty="0"/>
              <a:t>console.log(</a:t>
            </a:r>
            <a:r>
              <a:rPr lang="en-US" dirty="0" err="1"/>
              <a:t>boundedGetX</a:t>
            </a:r>
            <a:r>
              <a:rPr lang="en-US" dirty="0"/>
              <a:t>());</a:t>
            </a:r>
            <a:endParaRPr lang="en-US" dirty="0">
              <a:cs typeface="Calibri"/>
            </a:endParaRPr>
          </a:p>
          <a:p>
            <a:endParaRPr lang="en-US" dirty="0">
              <a:cs typeface="Calibri"/>
            </a:endParaRPr>
          </a:p>
          <a:p>
            <a:r>
              <a:rPr lang="en-US" dirty="0">
                <a:cs typeface="Calibri"/>
              </a:rPr>
              <a:t>//</a:t>
            </a:r>
            <a:r>
              <a:rPr lang="en-US" dirty="0" err="1">
                <a:cs typeface="Calibri"/>
              </a:rPr>
              <a:t>Remplacer</a:t>
            </a:r>
            <a:r>
              <a:rPr lang="en-US" dirty="0">
                <a:cs typeface="Calibri"/>
              </a:rPr>
              <a:t> la function par </a:t>
            </a:r>
            <a:r>
              <a:rPr lang="en-US" dirty="0" err="1">
                <a:cs typeface="Calibri"/>
              </a:rPr>
              <a:t>une</a:t>
            </a:r>
            <a:r>
              <a:rPr lang="en-US" dirty="0">
                <a:cs typeface="Calibri"/>
              </a:rPr>
              <a:t> arrow function</a:t>
            </a:r>
            <a:endParaRPr lang="en-US" dirty="0"/>
          </a:p>
          <a:p>
            <a:endParaRPr lang="en-US" dirty="0"/>
          </a:p>
          <a:p>
            <a:r>
              <a:rPr lang="en-US" dirty="0"/>
              <a:t>var module = {</a:t>
            </a:r>
            <a:endParaRPr lang="en-US" dirty="0">
              <a:cs typeface="Calibri"/>
            </a:endParaRPr>
          </a:p>
          <a:p>
            <a:r>
              <a:rPr lang="en-US" dirty="0"/>
              <a:t>x:81,</a:t>
            </a:r>
            <a:endParaRPr lang="en-US" dirty="0">
              <a:cs typeface="Calibri"/>
            </a:endParaRPr>
          </a:p>
          <a:p>
            <a:r>
              <a:rPr lang="en-US" dirty="0" err="1"/>
              <a:t>getX</a:t>
            </a:r>
            <a:r>
              <a:rPr lang="en-US" dirty="0"/>
              <a:t>: ()=&gt;{return </a:t>
            </a:r>
            <a:r>
              <a:rPr lang="en-US" dirty="0" err="1"/>
              <a:t>this.x</a:t>
            </a:r>
            <a:r>
              <a:rPr lang="en-US" dirty="0"/>
              <a:t>}</a:t>
            </a:r>
            <a:endParaRPr lang="en-US" dirty="0">
              <a:cs typeface="Calibri"/>
            </a:endParaRPr>
          </a:p>
          <a:p>
            <a:r>
              <a:rPr lang="en-US" dirty="0"/>
              <a:t>}</a:t>
            </a:r>
            <a:endParaRPr lang="en-US" dirty="0">
              <a:cs typeface="Calibri"/>
            </a:endParaRPr>
          </a:p>
          <a:p>
            <a:endParaRPr lang="en-US" dirty="0">
              <a:cs typeface="Calibri"/>
            </a:endParaRPr>
          </a:p>
          <a:p>
            <a:endParaRPr lang="en-US" dirty="0">
              <a:cs typeface="Calibri"/>
            </a:endParaRPr>
          </a:p>
        </p:txBody>
      </p:sp>
      <p:sp>
        <p:nvSpPr>
          <p:cNvPr id="4" name="Espace réservé du numéro de diapositive 3"/>
          <p:cNvSpPr>
            <a:spLocks noGrp="1"/>
          </p:cNvSpPr>
          <p:nvPr>
            <p:ph type="sldNum" sz="quarter" idx="5"/>
          </p:nvPr>
        </p:nvSpPr>
        <p:spPr/>
        <p:txBody>
          <a:bodyPr/>
          <a:lstStyle/>
          <a:p>
            <a:fld id="{6922E646-84A5-49CB-8D8E-AB51A5CD7390}" type="slidenum">
              <a:rPr lang="fr-FR" smtClean="0"/>
              <a:t>7</a:t>
            </a:fld>
            <a:endParaRPr lang="fr-FR"/>
          </a:p>
        </p:txBody>
      </p:sp>
    </p:spTree>
    <p:extLst>
      <p:ext uri="{BB962C8B-B14F-4D97-AF65-F5344CB8AC3E}">
        <p14:creationId xmlns:p14="http://schemas.microsoft.com/office/powerpoint/2010/main" val="128137021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50</a:t>
            </a:fld>
            <a:endParaRPr lang="fr-FR"/>
          </a:p>
        </p:txBody>
      </p:sp>
    </p:spTree>
    <p:extLst>
      <p:ext uri="{BB962C8B-B14F-4D97-AF65-F5344CB8AC3E}">
        <p14:creationId xmlns:p14="http://schemas.microsoft.com/office/powerpoint/2010/main" val="363098582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51</a:t>
            </a:fld>
            <a:endParaRPr lang="fr-FR"/>
          </a:p>
        </p:txBody>
      </p:sp>
    </p:spTree>
    <p:extLst>
      <p:ext uri="{BB962C8B-B14F-4D97-AF65-F5344CB8AC3E}">
        <p14:creationId xmlns:p14="http://schemas.microsoft.com/office/powerpoint/2010/main" val="325437214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52</a:t>
            </a:fld>
            <a:endParaRPr lang="fr-FR"/>
          </a:p>
        </p:txBody>
      </p:sp>
    </p:spTree>
    <p:extLst>
      <p:ext uri="{BB962C8B-B14F-4D97-AF65-F5344CB8AC3E}">
        <p14:creationId xmlns:p14="http://schemas.microsoft.com/office/powerpoint/2010/main" val="119806972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53</a:t>
            </a:fld>
            <a:endParaRPr lang="fr-FR"/>
          </a:p>
        </p:txBody>
      </p:sp>
    </p:spTree>
    <p:extLst>
      <p:ext uri="{BB962C8B-B14F-4D97-AF65-F5344CB8AC3E}">
        <p14:creationId xmlns:p14="http://schemas.microsoft.com/office/powerpoint/2010/main" val="306542815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54</a:t>
            </a:fld>
            <a:endParaRPr lang="fr-FR"/>
          </a:p>
        </p:txBody>
      </p:sp>
    </p:spTree>
    <p:extLst>
      <p:ext uri="{BB962C8B-B14F-4D97-AF65-F5344CB8AC3E}">
        <p14:creationId xmlns:p14="http://schemas.microsoft.com/office/powerpoint/2010/main" val="282118686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sz="1200" b="0" i="0" kern="1200" dirty="0">
                <a:solidFill>
                  <a:schemeClr val="tx1"/>
                </a:solidFill>
                <a:effectLst/>
                <a:latin typeface="+mn-lt"/>
                <a:ea typeface="+mn-ea"/>
                <a:cs typeface="+mn-cs"/>
              </a:rPr>
              <a:t>’intérêt de cette approche est assez simple. On reproche souvent à JavaScript d’être lent alors que c’est DOM qui l’est. Avoir une représentation sous forme d’arbre en JavaScript permet de réaliser beaucoup plus d’opérations, d’utiliser les meilleurs algorithmes de comparaison d’arbres et, cerise sur le gâteau, de faire toutes les modifications du DOM en une opération plutôt qu’au fur et à mesure. Virtual-dom est également bien plus facile à mettre à jour et à améliorer que les différentes implémentations de DOM dans les navigateurs.</a:t>
            </a:r>
          </a:p>
          <a:p>
            <a:endParaRPr lang="fr-FR" sz="1200" b="0" i="0" kern="1200" dirty="0">
              <a:solidFill>
                <a:schemeClr val="tx1"/>
              </a:solidFill>
              <a:effectLst/>
              <a:latin typeface="+mn-lt"/>
              <a:ea typeface="+mn-ea"/>
              <a:cs typeface="+mn-cs"/>
            </a:endParaRPr>
          </a:p>
          <a:p>
            <a:r>
              <a:rPr lang="fr-FR" dirty="0"/>
              <a:t>https://www.synbioz.com/blog/introduction_a_react</a:t>
            </a:r>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55</a:t>
            </a:fld>
            <a:endParaRPr lang="fr-FR"/>
          </a:p>
        </p:txBody>
      </p:sp>
    </p:spTree>
    <p:extLst>
      <p:ext uri="{BB962C8B-B14F-4D97-AF65-F5344CB8AC3E}">
        <p14:creationId xmlns:p14="http://schemas.microsoft.com/office/powerpoint/2010/main" val="200369835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http://blog.inovia-conseil.fr/?p=242</a:t>
            </a:r>
          </a:p>
          <a:p>
            <a:r>
              <a:rPr lang="fr-FR" dirty="0"/>
              <a:t>https://medium.com/@ericclemmons/javascript-fatigue-48d4011b6fc4</a:t>
            </a:r>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56</a:t>
            </a:fld>
            <a:endParaRPr lang="fr-FR"/>
          </a:p>
        </p:txBody>
      </p:sp>
    </p:spTree>
    <p:extLst>
      <p:ext uri="{BB962C8B-B14F-4D97-AF65-F5344CB8AC3E}">
        <p14:creationId xmlns:p14="http://schemas.microsoft.com/office/powerpoint/2010/main" val="153689307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Avec les nouveaux </a:t>
            </a:r>
            <a:r>
              <a:rPr lang="fr-FR" dirty="0" err="1"/>
              <a:t>framework</a:t>
            </a:r>
            <a:r>
              <a:rPr lang="fr-FR" dirty="0"/>
              <a:t> JS moderne comme Vue.js, </a:t>
            </a:r>
            <a:r>
              <a:rPr lang="fr-FR" dirty="0" err="1"/>
              <a:t>Angular</a:t>
            </a:r>
            <a:r>
              <a:rPr lang="fr-FR" dirty="0"/>
              <a:t> et </a:t>
            </a:r>
            <a:r>
              <a:rPr lang="fr-FR" dirty="0" err="1"/>
              <a:t>React</a:t>
            </a:r>
            <a:r>
              <a:rPr lang="fr-FR" dirty="0"/>
              <a:t>, de </a:t>
            </a:r>
            <a:r>
              <a:rPr lang="fr-FR" dirty="0" err="1"/>
              <a:t>noubreuse</a:t>
            </a:r>
            <a:r>
              <a:rPr lang="fr-FR" dirty="0"/>
              <a:t> application sont en SPA (Single Page Application). </a:t>
            </a:r>
          </a:p>
          <a:p>
            <a:r>
              <a:rPr lang="fr-FR" dirty="0"/>
              <a:t>L’interface utilisateur (le contenu HTML des page web est générée par le navigateur), on nomme donc ce fonctionnement Client </a:t>
            </a:r>
            <a:r>
              <a:rPr lang="fr-FR" dirty="0" err="1"/>
              <a:t>Side</a:t>
            </a:r>
            <a:r>
              <a:rPr lang="fr-FR" dirty="0"/>
              <a:t> Rendering.</a:t>
            </a:r>
          </a:p>
          <a:p>
            <a:endParaRPr lang="fr-FR" dirty="0"/>
          </a:p>
          <a:p>
            <a:r>
              <a:rPr lang="fr-FR" sz="1200" b="0" i="0" kern="1200" dirty="0">
                <a:solidFill>
                  <a:schemeClr val="tx1"/>
                </a:solidFill>
                <a:effectLst/>
                <a:latin typeface="+mn-lt"/>
                <a:ea typeface="+mn-ea"/>
                <a:cs typeface="+mn-cs"/>
              </a:rPr>
              <a:t>Avant l'apparition des SPA, le contenu HTML était renvoyé par le serveur, soit directement de manière statique, soit généré par un langage serveur (en PHP, Java, Python). </a:t>
            </a:r>
          </a:p>
          <a:p>
            <a:r>
              <a:rPr lang="fr-FR" sz="1200" b="0" i="0" kern="1200" dirty="0">
                <a:solidFill>
                  <a:schemeClr val="tx1"/>
                </a:solidFill>
                <a:effectLst/>
                <a:latin typeface="+mn-lt"/>
                <a:ea typeface="+mn-ea"/>
                <a:cs typeface="+mn-cs"/>
              </a:rPr>
              <a:t>Ce fonctionnement se nomme server-</a:t>
            </a:r>
            <a:r>
              <a:rPr lang="fr-FR" sz="1200" b="0" i="0" kern="1200" dirty="0" err="1">
                <a:solidFill>
                  <a:schemeClr val="tx1"/>
                </a:solidFill>
                <a:effectLst/>
                <a:latin typeface="+mn-lt"/>
                <a:ea typeface="+mn-ea"/>
                <a:cs typeface="+mn-cs"/>
              </a:rPr>
              <a:t>side</a:t>
            </a:r>
            <a:r>
              <a:rPr lang="fr-FR" sz="1200" b="0" i="0" kern="1200" dirty="0">
                <a:solidFill>
                  <a:schemeClr val="tx1"/>
                </a:solidFill>
                <a:effectLst/>
                <a:latin typeface="+mn-lt"/>
                <a:ea typeface="+mn-ea"/>
                <a:cs typeface="+mn-cs"/>
              </a:rPr>
              <a:t> rendering (SSR) ou rendu côté serveur. Dans ce cas, à chaque changement de page, c’est le serveur qui renvoie tout le contenu HTML.</a:t>
            </a:r>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57</a:t>
            </a:fld>
            <a:endParaRPr lang="fr-FR"/>
          </a:p>
        </p:txBody>
      </p:sp>
    </p:spTree>
    <p:extLst>
      <p:ext uri="{BB962C8B-B14F-4D97-AF65-F5344CB8AC3E}">
        <p14:creationId xmlns:p14="http://schemas.microsoft.com/office/powerpoint/2010/main" val="289307151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Une </a:t>
            </a:r>
            <a:r>
              <a:rPr lang="fr-FR" b="1" dirty="0"/>
              <a:t>application rendu coté client</a:t>
            </a:r>
            <a:r>
              <a:rPr lang="fr-FR" dirty="0"/>
              <a:t> est </a:t>
            </a:r>
            <a:r>
              <a:rPr lang="fr-FR" b="1" dirty="0"/>
              <a:t>interactive</a:t>
            </a:r>
            <a:r>
              <a:rPr lang="fr-FR" dirty="0"/>
              <a:t> et </a:t>
            </a:r>
            <a:r>
              <a:rPr lang="fr-FR" b="1" dirty="0"/>
              <a:t>dynamique.</a:t>
            </a:r>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58</a:t>
            </a:fld>
            <a:endParaRPr lang="fr-FR"/>
          </a:p>
        </p:txBody>
      </p:sp>
    </p:spTree>
    <p:extLst>
      <p:ext uri="{BB962C8B-B14F-4D97-AF65-F5344CB8AC3E}">
        <p14:creationId xmlns:p14="http://schemas.microsoft.com/office/powerpoint/2010/main" val="69121916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b="1" dirty="0"/>
              <a:t>Pas de HTML, mauvais résultats SEO</a:t>
            </a:r>
          </a:p>
          <a:p>
            <a:endParaRPr lang="fr-FR" b="0" dirty="0"/>
          </a:p>
          <a:p>
            <a:r>
              <a:rPr lang="fr-FR" sz="1200" b="0" i="0" kern="1200" dirty="0">
                <a:solidFill>
                  <a:schemeClr val="tx1"/>
                </a:solidFill>
                <a:effectLst/>
                <a:latin typeface="+mn-lt"/>
                <a:ea typeface="+mn-ea"/>
                <a:cs typeface="+mn-cs"/>
              </a:rPr>
              <a:t>Notre page </a:t>
            </a:r>
            <a:r>
              <a:rPr lang="fr-FR" sz="1200" b="1" i="0" kern="1200" dirty="0">
                <a:solidFill>
                  <a:schemeClr val="tx1"/>
                </a:solidFill>
                <a:effectLst/>
                <a:latin typeface="+mn-lt"/>
                <a:ea typeface="+mn-ea"/>
                <a:cs typeface="+mn-cs"/>
              </a:rPr>
              <a:t>ne contient au premier rendu qu’un </a:t>
            </a:r>
            <a:r>
              <a:rPr lang="fr-FR" sz="1200" b="1" i="0" kern="1200" dirty="0" err="1">
                <a:solidFill>
                  <a:schemeClr val="tx1"/>
                </a:solidFill>
                <a:effectLst/>
                <a:latin typeface="+mn-lt"/>
                <a:ea typeface="+mn-ea"/>
                <a:cs typeface="+mn-cs"/>
              </a:rPr>
              <a:t>placeholder</a:t>
            </a:r>
            <a:r>
              <a:rPr lang="fr-FR" sz="1200" b="0" i="0" kern="1200" dirty="0">
                <a:solidFill>
                  <a:schemeClr val="tx1"/>
                </a:solidFill>
                <a:effectLst/>
                <a:latin typeface="+mn-lt"/>
                <a:ea typeface="+mn-ea"/>
                <a:cs typeface="+mn-cs"/>
              </a:rPr>
              <a:t>. Les robots des moteurs de recherche ne lisent donc aucun contenu sur la page.</a:t>
            </a:r>
            <a:br>
              <a:rPr lang="fr-FR" sz="1200" b="0" i="0" kern="1200" dirty="0">
                <a:solidFill>
                  <a:schemeClr val="tx1"/>
                </a:solidFill>
                <a:effectLst/>
                <a:latin typeface="+mn-lt"/>
                <a:ea typeface="+mn-ea"/>
                <a:cs typeface="+mn-cs"/>
              </a:rPr>
            </a:br>
            <a:br>
              <a:rPr lang="fr-FR" sz="1200" b="0" i="0" kern="1200" dirty="0">
                <a:solidFill>
                  <a:schemeClr val="tx1"/>
                </a:solidFill>
                <a:effectLst/>
                <a:latin typeface="+mn-lt"/>
                <a:ea typeface="+mn-ea"/>
                <a:cs typeface="+mn-cs"/>
              </a:rPr>
            </a:br>
            <a:r>
              <a:rPr lang="fr-FR" sz="1200" b="0" i="0" kern="1200" dirty="0">
                <a:solidFill>
                  <a:schemeClr val="tx1"/>
                </a:solidFill>
                <a:effectLst/>
                <a:latin typeface="+mn-lt"/>
                <a:ea typeface="+mn-ea"/>
                <a:cs typeface="+mn-cs"/>
              </a:rPr>
              <a:t>Cela signifie que Facebook, Twitter, Bing, Google, tous les moteurs de recherche ne peuvent donc pas décrire notre site web d’un point de vue SEO. </a:t>
            </a:r>
          </a:p>
          <a:p>
            <a:r>
              <a:rPr lang="fr-FR" sz="1200" b="1" i="0" kern="1200" dirty="0">
                <a:solidFill>
                  <a:schemeClr val="tx1"/>
                </a:solidFill>
                <a:effectLst/>
                <a:latin typeface="+mn-lt"/>
                <a:ea typeface="+mn-ea"/>
                <a:cs typeface="+mn-cs"/>
              </a:rPr>
              <a:t>Les robots des résultats de recherche lisent très mal le JavaScript.</a:t>
            </a:r>
            <a:br>
              <a:rPr lang="fr-FR" sz="1200" b="0" i="0" kern="1200" dirty="0">
                <a:solidFill>
                  <a:schemeClr val="tx1"/>
                </a:solidFill>
                <a:effectLst/>
                <a:latin typeface="+mn-lt"/>
                <a:ea typeface="+mn-ea"/>
                <a:cs typeface="+mn-cs"/>
              </a:rPr>
            </a:br>
            <a:br>
              <a:rPr lang="fr-FR" sz="1200" b="0" i="0" kern="1200" dirty="0">
                <a:solidFill>
                  <a:schemeClr val="tx1"/>
                </a:solidFill>
                <a:effectLst/>
                <a:latin typeface="+mn-lt"/>
                <a:ea typeface="+mn-ea"/>
                <a:cs typeface="+mn-cs"/>
              </a:rPr>
            </a:br>
            <a:r>
              <a:rPr lang="fr-FR" sz="1200" b="0" i="0" kern="1200" dirty="0">
                <a:solidFill>
                  <a:schemeClr val="tx1"/>
                </a:solidFill>
                <a:effectLst/>
                <a:latin typeface="+mn-lt"/>
                <a:ea typeface="+mn-ea"/>
                <a:cs typeface="+mn-cs"/>
              </a:rPr>
              <a:t>Ils rencontrent aussi des difficultés pour explorer les autres pages car le </a:t>
            </a:r>
            <a:r>
              <a:rPr lang="fr-FR" sz="1200" b="0" i="0" kern="1200" dirty="0" err="1">
                <a:solidFill>
                  <a:schemeClr val="tx1"/>
                </a:solidFill>
                <a:effectLst/>
                <a:latin typeface="+mn-lt"/>
                <a:ea typeface="+mn-ea"/>
                <a:cs typeface="+mn-cs"/>
              </a:rPr>
              <a:t>routing</a:t>
            </a:r>
            <a:r>
              <a:rPr lang="fr-FR" sz="1200" b="0" i="0" kern="1200" dirty="0">
                <a:solidFill>
                  <a:schemeClr val="tx1"/>
                </a:solidFill>
                <a:effectLst/>
                <a:latin typeface="+mn-lt"/>
                <a:ea typeface="+mn-ea"/>
                <a:cs typeface="+mn-cs"/>
              </a:rPr>
              <a:t> de l’application est en JavaScript. De plus, lire du JavaScript consomme beaucoup plus de ressources que de lire du HTML, les coûts sont donc plus élevés. C’est pourquoi les sites rendus côté client sont </a:t>
            </a:r>
            <a:r>
              <a:rPr lang="fr-FR" sz="1200" b="0" i="1" kern="1200" dirty="0">
                <a:solidFill>
                  <a:schemeClr val="tx1"/>
                </a:solidFill>
                <a:effectLst/>
                <a:latin typeface="+mn-lt"/>
                <a:ea typeface="+mn-ea"/>
                <a:cs typeface="+mn-cs"/>
              </a:rPr>
              <a:t>crawlés</a:t>
            </a:r>
            <a:r>
              <a:rPr lang="fr-FR" sz="1200" b="0" i="0" kern="1200" dirty="0">
                <a:solidFill>
                  <a:schemeClr val="tx1"/>
                </a:solidFill>
                <a:effectLst/>
                <a:latin typeface="+mn-lt"/>
                <a:ea typeface="+mn-ea"/>
                <a:cs typeface="+mn-cs"/>
              </a:rPr>
              <a:t> moins régulièrement.</a:t>
            </a:r>
          </a:p>
          <a:p>
            <a:r>
              <a:rPr lang="fr-FR" sz="1200" b="0" i="0" kern="1200" dirty="0">
                <a:solidFill>
                  <a:schemeClr val="tx1"/>
                </a:solidFill>
                <a:effectLst/>
                <a:latin typeface="+mn-lt"/>
                <a:ea typeface="+mn-ea"/>
                <a:cs typeface="+mn-cs"/>
              </a:rPr>
              <a:t>Indexer une SPA est donc soit impossible soit compliqué, et les performances SEO qui en résultent sont mauvaises.</a:t>
            </a:r>
          </a:p>
          <a:p>
            <a:endParaRPr lang="fr-FR" sz="1200" b="0" i="0" kern="1200" dirty="0">
              <a:solidFill>
                <a:schemeClr val="tx1"/>
              </a:solidFill>
              <a:effectLst/>
              <a:latin typeface="+mn-lt"/>
              <a:ea typeface="+mn-ea"/>
              <a:cs typeface="+mn-cs"/>
            </a:endParaRPr>
          </a:p>
          <a:p>
            <a:endParaRPr lang="fr-FR" sz="1200" b="0" i="0" kern="1200" dirty="0">
              <a:solidFill>
                <a:schemeClr val="tx1"/>
              </a:solidFill>
              <a:effectLst/>
              <a:latin typeface="+mn-lt"/>
              <a:ea typeface="+mn-ea"/>
              <a:cs typeface="+mn-cs"/>
            </a:endParaRPr>
          </a:p>
          <a:p>
            <a:r>
              <a:rPr lang="fr-FR" sz="1200" b="1" i="0" kern="1200" dirty="0">
                <a:solidFill>
                  <a:schemeClr val="tx1"/>
                </a:solidFill>
                <a:effectLst/>
                <a:latin typeface="+mn-lt"/>
                <a:ea typeface="+mn-ea"/>
                <a:cs typeface="+mn-cs"/>
              </a:rPr>
              <a:t>Temps de rechargement initial élevé</a:t>
            </a:r>
            <a:r>
              <a:rPr lang="fr-FR" sz="1200" b="0" i="0" kern="1200" dirty="0">
                <a:solidFill>
                  <a:schemeClr val="tx1"/>
                </a:solidFill>
                <a:effectLst/>
                <a:latin typeface="+mn-lt"/>
                <a:ea typeface="+mn-ea"/>
                <a:cs typeface="+mn-cs"/>
              </a:rPr>
              <a:t> : </a:t>
            </a:r>
          </a:p>
          <a:p>
            <a:endParaRPr lang="fr-FR" sz="1200" b="0" i="0" kern="1200" dirty="0">
              <a:solidFill>
                <a:schemeClr val="tx1"/>
              </a:solidFill>
              <a:effectLst/>
              <a:latin typeface="+mn-lt"/>
              <a:ea typeface="+mn-ea"/>
              <a:cs typeface="+mn-cs"/>
            </a:endParaRPr>
          </a:p>
          <a:p>
            <a:r>
              <a:rPr lang="fr-FR" sz="1200" b="0" i="0" kern="1200" dirty="0">
                <a:solidFill>
                  <a:schemeClr val="tx1"/>
                </a:solidFill>
                <a:effectLst/>
                <a:latin typeface="+mn-lt"/>
                <a:ea typeface="+mn-ea"/>
                <a:cs typeface="+mn-cs"/>
              </a:rPr>
              <a:t>Pendant que le navigateur télécharge puis exécute le JavaScript, l’utilisateur ne voit qu’une page blanche.</a:t>
            </a:r>
          </a:p>
          <a:p>
            <a:endParaRPr lang="fr-FR" sz="1200" b="0" i="0" kern="1200" dirty="0">
              <a:solidFill>
                <a:schemeClr val="tx1"/>
              </a:solidFill>
              <a:effectLst/>
              <a:latin typeface="+mn-lt"/>
              <a:ea typeface="+mn-ea"/>
              <a:cs typeface="+mn-cs"/>
            </a:endParaRPr>
          </a:p>
          <a:p>
            <a:r>
              <a:rPr lang="fr-FR" sz="1200" b="0" i="0" kern="1200" dirty="0">
                <a:solidFill>
                  <a:schemeClr val="tx1"/>
                </a:solidFill>
                <a:effectLst/>
                <a:latin typeface="+mn-lt"/>
                <a:ea typeface="+mn-ea"/>
                <a:cs typeface="+mn-cs"/>
              </a:rPr>
              <a:t>Ce phénomène peut prendre une dimension encore plus importante dans les cas où :</a:t>
            </a:r>
          </a:p>
          <a:p>
            <a:r>
              <a:rPr lang="fr-FR" sz="1200" b="0" i="0" kern="1200" dirty="0">
                <a:solidFill>
                  <a:schemeClr val="tx1"/>
                </a:solidFill>
                <a:effectLst/>
                <a:latin typeface="+mn-lt"/>
                <a:ea typeface="+mn-ea"/>
                <a:cs typeface="+mn-cs"/>
              </a:rPr>
              <a:t>- L’utilisateur a une connexion internet lente, en particulier sur mobile</a:t>
            </a:r>
          </a:p>
          <a:p>
            <a:r>
              <a:rPr lang="fr-FR" sz="1200" b="0" i="0" kern="1200" dirty="0">
                <a:solidFill>
                  <a:schemeClr val="tx1"/>
                </a:solidFill>
                <a:effectLst/>
                <a:latin typeface="+mn-lt"/>
                <a:ea typeface="+mn-ea"/>
                <a:cs typeface="+mn-cs"/>
              </a:rPr>
              <a:t>- L’utilisateur utilise un appareil peu puissant, par exemple un appareil mobile d'ancienne génération.</a:t>
            </a:r>
          </a:p>
          <a:p>
            <a:r>
              <a:rPr lang="fr-FR" sz="1200" b="0" i="0" kern="1200" dirty="0">
                <a:solidFill>
                  <a:schemeClr val="tx1"/>
                </a:solidFill>
                <a:effectLst/>
                <a:latin typeface="+mn-lt"/>
                <a:ea typeface="+mn-ea"/>
                <a:cs typeface="+mn-cs"/>
              </a:rPr>
              <a:t>- L’utilisateur utilise une vieille version peu performante d’un navigateur</a:t>
            </a:r>
          </a:p>
          <a:p>
            <a:endParaRPr lang="fr-FR" sz="1200" b="0" i="0" kern="1200" dirty="0">
              <a:solidFill>
                <a:schemeClr val="tx1"/>
              </a:solidFill>
              <a:effectLst/>
              <a:latin typeface="+mn-lt"/>
              <a:ea typeface="+mn-ea"/>
              <a:cs typeface="+mn-cs"/>
            </a:endParaRPr>
          </a:p>
          <a:p>
            <a:r>
              <a:rPr lang="fr-FR" sz="1200" b="0" i="0" kern="1200" dirty="0">
                <a:solidFill>
                  <a:schemeClr val="tx1"/>
                </a:solidFill>
                <a:effectLst/>
                <a:latin typeface="+mn-lt"/>
                <a:ea typeface="+mn-ea"/>
                <a:cs typeface="+mn-cs"/>
              </a:rPr>
              <a:t>Dans un souci de délivrer une expérience optimisée pour tous les utilisateurs, sur tous les </a:t>
            </a:r>
            <a:r>
              <a:rPr lang="fr-FR" sz="1200" b="0" i="1" kern="1200" dirty="0" err="1">
                <a:solidFill>
                  <a:schemeClr val="tx1"/>
                </a:solidFill>
                <a:effectLst/>
                <a:latin typeface="+mn-lt"/>
                <a:ea typeface="+mn-ea"/>
                <a:cs typeface="+mn-cs"/>
              </a:rPr>
              <a:t>devices</a:t>
            </a:r>
            <a:r>
              <a:rPr lang="fr-FR" sz="1200" b="0" i="0" kern="1200" dirty="0">
                <a:solidFill>
                  <a:schemeClr val="tx1"/>
                </a:solidFill>
                <a:effectLst/>
                <a:latin typeface="+mn-lt"/>
                <a:ea typeface="+mn-ea"/>
                <a:cs typeface="+mn-cs"/>
              </a:rPr>
              <a:t> et à tout moment, ce problème prend une dimension critique.</a:t>
            </a:r>
          </a:p>
          <a:p>
            <a:endParaRPr lang="fr-FR" sz="1200" b="0" i="0" kern="1200" dirty="0">
              <a:solidFill>
                <a:schemeClr val="tx1"/>
              </a:solidFill>
              <a:effectLst/>
              <a:latin typeface="+mn-lt"/>
              <a:ea typeface="+mn-ea"/>
              <a:cs typeface="+mn-cs"/>
            </a:endParaRPr>
          </a:p>
          <a:p>
            <a:endParaRPr lang="fr-FR" sz="1200" b="0" i="0" kern="1200" dirty="0">
              <a:solidFill>
                <a:schemeClr val="tx1"/>
              </a:solidFill>
              <a:effectLst/>
              <a:latin typeface="+mn-lt"/>
              <a:ea typeface="+mn-ea"/>
              <a:cs typeface="+mn-cs"/>
            </a:endParaRPr>
          </a:p>
          <a:p>
            <a:endParaRPr lang="fr-FR" b="0"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59</a:t>
            </a:fld>
            <a:endParaRPr lang="fr-FR"/>
          </a:p>
        </p:txBody>
      </p:sp>
    </p:spTree>
    <p:extLst>
      <p:ext uri="{BB962C8B-B14F-4D97-AF65-F5344CB8AC3E}">
        <p14:creationId xmlns:p14="http://schemas.microsoft.com/office/powerpoint/2010/main" val="32396777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US" dirty="0">
                <a:cs typeface="Calibri"/>
              </a:rPr>
              <a:t>ES5 --&gt; </a:t>
            </a:r>
          </a:p>
          <a:p>
            <a:endParaRPr lang="en-US" dirty="0"/>
          </a:p>
          <a:p>
            <a:r>
              <a:rPr lang="en-US" dirty="0"/>
              <a:t>function multiplier(a, b){</a:t>
            </a:r>
            <a:endParaRPr lang="en-US" dirty="0">
              <a:cs typeface="Calibri"/>
            </a:endParaRPr>
          </a:p>
          <a:p>
            <a:r>
              <a:rPr lang="en-US" dirty="0"/>
              <a:t>var b = (</a:t>
            </a:r>
            <a:r>
              <a:rPr lang="en-US" dirty="0" err="1"/>
              <a:t>typeof</a:t>
            </a:r>
            <a:r>
              <a:rPr lang="en-US" dirty="0"/>
              <a:t> b !== 'undefined') ? b : 1; </a:t>
            </a:r>
            <a:endParaRPr lang="en-US" dirty="0">
              <a:cs typeface="Calibri"/>
            </a:endParaRPr>
          </a:p>
          <a:p>
            <a:r>
              <a:rPr lang="en-US" dirty="0"/>
              <a:t>console.log(a);</a:t>
            </a:r>
            <a:endParaRPr lang="en-US" dirty="0">
              <a:cs typeface="Calibri"/>
            </a:endParaRPr>
          </a:p>
          <a:p>
            <a:r>
              <a:rPr lang="en-US" dirty="0"/>
              <a:t>console.log(b);</a:t>
            </a:r>
            <a:endParaRPr lang="en-US" dirty="0">
              <a:cs typeface="Calibri"/>
            </a:endParaRPr>
          </a:p>
          <a:p>
            <a:r>
              <a:rPr lang="en-US" dirty="0"/>
              <a:t>console.log(a*b);</a:t>
            </a:r>
            <a:endParaRPr lang="en-US" dirty="0">
              <a:cs typeface="Calibri"/>
            </a:endParaRPr>
          </a:p>
          <a:p>
            <a:r>
              <a:rPr lang="en-US" dirty="0"/>
              <a:t>}</a:t>
            </a:r>
            <a:endParaRPr lang="en-US" dirty="0">
              <a:cs typeface="Calibri"/>
            </a:endParaRPr>
          </a:p>
          <a:p>
            <a:br>
              <a:rPr lang="en-US" dirty="0"/>
            </a:br>
            <a:endParaRPr lang="en-US" dirty="0"/>
          </a:p>
          <a:p>
            <a:r>
              <a:rPr lang="en-US" dirty="0"/>
              <a:t>multiplier(5);</a:t>
            </a:r>
            <a:endParaRPr lang="en-US" dirty="0">
              <a:cs typeface="Calibri"/>
            </a:endParaRPr>
          </a:p>
          <a:p>
            <a:endParaRPr lang="en-US" dirty="0">
              <a:cs typeface="Calibri"/>
            </a:endParaRPr>
          </a:p>
          <a:p>
            <a:r>
              <a:rPr lang="en-US" dirty="0">
                <a:cs typeface="Calibri"/>
              </a:rPr>
              <a:t>Es6 --&gt;</a:t>
            </a:r>
            <a:endParaRPr lang="en-US" dirty="0"/>
          </a:p>
          <a:p>
            <a:r>
              <a:rPr lang="en-US" dirty="0"/>
              <a:t>function multiplier(a =5, b){</a:t>
            </a:r>
            <a:endParaRPr lang="en-US" dirty="0">
              <a:cs typeface="Calibri"/>
            </a:endParaRPr>
          </a:p>
          <a:p>
            <a:endParaRPr lang="en-US" dirty="0">
              <a:cs typeface="Calibri"/>
            </a:endParaRPr>
          </a:p>
        </p:txBody>
      </p:sp>
      <p:sp>
        <p:nvSpPr>
          <p:cNvPr id="4" name="Espace réservé du numéro de diapositive 3"/>
          <p:cNvSpPr>
            <a:spLocks noGrp="1"/>
          </p:cNvSpPr>
          <p:nvPr>
            <p:ph type="sldNum" sz="quarter" idx="5"/>
          </p:nvPr>
        </p:nvSpPr>
        <p:spPr/>
        <p:txBody>
          <a:bodyPr/>
          <a:lstStyle/>
          <a:p>
            <a:fld id="{6922E646-84A5-49CB-8D8E-AB51A5CD7390}" type="slidenum">
              <a:rPr lang="fr-FR" smtClean="0"/>
              <a:t>8</a:t>
            </a:fld>
            <a:endParaRPr lang="fr-FR"/>
          </a:p>
        </p:txBody>
      </p:sp>
    </p:spTree>
    <p:extLst>
      <p:ext uri="{BB962C8B-B14F-4D97-AF65-F5344CB8AC3E}">
        <p14:creationId xmlns:p14="http://schemas.microsoft.com/office/powerpoint/2010/main" val="91713902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60</a:t>
            </a:fld>
            <a:endParaRPr lang="fr-FR"/>
          </a:p>
        </p:txBody>
      </p:sp>
    </p:spTree>
    <p:extLst>
      <p:ext uri="{BB962C8B-B14F-4D97-AF65-F5344CB8AC3E}">
        <p14:creationId xmlns:p14="http://schemas.microsoft.com/office/powerpoint/2010/main" val="195007115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61</a:t>
            </a:fld>
            <a:endParaRPr lang="fr-FR"/>
          </a:p>
        </p:txBody>
      </p:sp>
    </p:spTree>
    <p:extLst>
      <p:ext uri="{BB962C8B-B14F-4D97-AF65-F5344CB8AC3E}">
        <p14:creationId xmlns:p14="http://schemas.microsoft.com/office/powerpoint/2010/main" val="62313008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62</a:t>
            </a:fld>
            <a:endParaRPr lang="fr-FR"/>
          </a:p>
        </p:txBody>
      </p:sp>
    </p:spTree>
    <p:extLst>
      <p:ext uri="{BB962C8B-B14F-4D97-AF65-F5344CB8AC3E}">
        <p14:creationId xmlns:p14="http://schemas.microsoft.com/office/powerpoint/2010/main" val="221772182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Expliquer les différentes partie du projet. </a:t>
            </a:r>
          </a:p>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63</a:t>
            </a:fld>
            <a:endParaRPr lang="fr-FR"/>
          </a:p>
        </p:txBody>
      </p:sp>
    </p:spTree>
    <p:extLst>
      <p:ext uri="{BB962C8B-B14F-4D97-AF65-F5344CB8AC3E}">
        <p14:creationId xmlns:p14="http://schemas.microsoft.com/office/powerpoint/2010/main" val="21397224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SPA :Single Page Application </a:t>
            </a:r>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64</a:t>
            </a:fld>
            <a:endParaRPr lang="fr-FR"/>
          </a:p>
        </p:txBody>
      </p:sp>
    </p:spTree>
    <p:extLst>
      <p:ext uri="{BB962C8B-B14F-4D97-AF65-F5344CB8AC3E}">
        <p14:creationId xmlns:p14="http://schemas.microsoft.com/office/powerpoint/2010/main" val="335312035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65</a:t>
            </a:fld>
            <a:endParaRPr lang="fr-FR"/>
          </a:p>
        </p:txBody>
      </p:sp>
    </p:spTree>
    <p:extLst>
      <p:ext uri="{BB962C8B-B14F-4D97-AF65-F5344CB8AC3E}">
        <p14:creationId xmlns:p14="http://schemas.microsoft.com/office/powerpoint/2010/main" val="132090818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Pour le meilleur des mondes : Les applications universelles</a:t>
            </a:r>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66</a:t>
            </a:fld>
            <a:endParaRPr lang="fr-FR"/>
          </a:p>
        </p:txBody>
      </p:sp>
    </p:spTree>
    <p:extLst>
      <p:ext uri="{BB962C8B-B14F-4D97-AF65-F5344CB8AC3E}">
        <p14:creationId xmlns:p14="http://schemas.microsoft.com/office/powerpoint/2010/main" val="137533997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sz="1800" dirty="0">
                <a:solidFill>
                  <a:srgbClr val="0054A8"/>
                </a:solidFill>
                <a:latin typeface="Avenir Regular"/>
              </a:rPr>
              <a:t>Allier </a:t>
            </a:r>
            <a:r>
              <a:rPr lang="fr-FR" sz="1800" b="1" dirty="0">
                <a:solidFill>
                  <a:srgbClr val="0054A8"/>
                </a:solidFill>
                <a:latin typeface="Avenir Regular"/>
              </a:rPr>
              <a:t>la vitesse du chargement initial</a:t>
            </a:r>
            <a:r>
              <a:rPr lang="fr-FR" sz="1800" dirty="0">
                <a:solidFill>
                  <a:srgbClr val="0054A8"/>
                </a:solidFill>
                <a:latin typeface="Avenir Regular"/>
              </a:rPr>
              <a:t> </a:t>
            </a:r>
            <a:r>
              <a:rPr lang="fr-FR" sz="1800" b="1" dirty="0">
                <a:solidFill>
                  <a:srgbClr val="0054A8"/>
                </a:solidFill>
                <a:latin typeface="Avenir Regular"/>
              </a:rPr>
              <a:t>grâce au rendu côté serveur </a:t>
            </a:r>
            <a:r>
              <a:rPr lang="fr-FR" sz="1800" dirty="0">
                <a:solidFill>
                  <a:srgbClr val="0054A8"/>
                </a:solidFill>
                <a:latin typeface="Avenir Regular"/>
              </a:rPr>
              <a:t>et </a:t>
            </a:r>
            <a:r>
              <a:rPr lang="fr-FR" sz="1800" b="1" dirty="0">
                <a:solidFill>
                  <a:srgbClr val="0054A8"/>
                </a:solidFill>
                <a:latin typeface="Avenir Regular"/>
              </a:rPr>
              <a:t>l'interactivité des SPA </a:t>
            </a:r>
            <a:r>
              <a:rPr lang="fr-FR" sz="1800" dirty="0">
                <a:solidFill>
                  <a:srgbClr val="0054A8"/>
                </a:solidFill>
                <a:latin typeface="Avenir Regular"/>
              </a:rPr>
              <a:t>est aujourd’hui très</a:t>
            </a:r>
            <a:r>
              <a:rPr lang="fr-FR" sz="1800" b="1" dirty="0">
                <a:solidFill>
                  <a:srgbClr val="0054A8"/>
                </a:solidFill>
                <a:latin typeface="Avenir Regular"/>
              </a:rPr>
              <a:t> facile</a:t>
            </a:r>
            <a:r>
              <a:rPr lang="fr-FR" sz="1800" dirty="0">
                <a:solidFill>
                  <a:srgbClr val="0054A8"/>
                </a:solidFill>
                <a:latin typeface="Avenir Regular"/>
              </a:rPr>
              <a:t>. </a:t>
            </a:r>
          </a:p>
          <a:p>
            <a:endParaRPr lang="fr-FR" sz="1800" dirty="0">
              <a:solidFill>
                <a:srgbClr val="0054A8"/>
              </a:solidFill>
              <a:latin typeface="Avenir Regular"/>
            </a:endParaRPr>
          </a:p>
          <a:p>
            <a:r>
              <a:rPr lang="fr-FR" sz="1800" dirty="0">
                <a:solidFill>
                  <a:srgbClr val="0054A8"/>
                </a:solidFill>
                <a:latin typeface="Avenir Regular"/>
              </a:rPr>
              <a:t>Il suffit </a:t>
            </a:r>
            <a:r>
              <a:rPr lang="fr-FR" sz="1800" b="1" dirty="0">
                <a:solidFill>
                  <a:srgbClr val="0054A8"/>
                </a:solidFill>
                <a:latin typeface="Avenir Regular"/>
              </a:rPr>
              <a:t>de ne rendre coté serveur </a:t>
            </a:r>
            <a:r>
              <a:rPr lang="fr-FR" sz="1800" dirty="0">
                <a:solidFill>
                  <a:srgbClr val="0054A8"/>
                </a:solidFill>
                <a:latin typeface="Avenir Regular"/>
              </a:rPr>
              <a:t>que </a:t>
            </a:r>
            <a:r>
              <a:rPr lang="fr-FR" sz="1800" b="1" dirty="0">
                <a:solidFill>
                  <a:srgbClr val="0054A8"/>
                </a:solidFill>
                <a:latin typeface="Avenir Regular"/>
              </a:rPr>
              <a:t>la </a:t>
            </a:r>
            <a:r>
              <a:rPr lang="fr-FR" sz="1800" b="1" i="1" dirty="0">
                <a:solidFill>
                  <a:srgbClr val="0054A8"/>
                </a:solidFill>
                <a:latin typeface="Avenir Regular"/>
              </a:rPr>
              <a:t>landing page</a:t>
            </a:r>
            <a:r>
              <a:rPr lang="fr-FR" sz="1800" b="1" dirty="0">
                <a:solidFill>
                  <a:srgbClr val="0054A8"/>
                </a:solidFill>
                <a:latin typeface="Avenir Regular"/>
              </a:rPr>
              <a:t> (première page visitée) </a:t>
            </a:r>
            <a:r>
              <a:rPr lang="fr-FR" sz="1800" dirty="0">
                <a:solidFill>
                  <a:srgbClr val="0054A8"/>
                </a:solidFill>
                <a:latin typeface="Avenir Regular"/>
              </a:rPr>
              <a:t>sur laquelle l’utilisateur se rend </a:t>
            </a:r>
            <a:r>
              <a:rPr lang="fr-FR" sz="1800" b="1" dirty="0">
                <a:solidFill>
                  <a:srgbClr val="0054A8"/>
                </a:solidFill>
                <a:latin typeface="Avenir Regular"/>
              </a:rPr>
              <a:t>puis de laisser la main au rendu côté client pour le reste de la navigation</a:t>
            </a:r>
            <a:r>
              <a:rPr lang="fr-FR" sz="1800" dirty="0">
                <a:solidFill>
                  <a:srgbClr val="0054A8"/>
                </a:solidFill>
                <a:latin typeface="Avenir Regular"/>
              </a:rPr>
              <a:t>. Et cela porte un nom : </a:t>
            </a:r>
            <a:r>
              <a:rPr lang="fr-FR" sz="1800" b="1" dirty="0">
                <a:solidFill>
                  <a:srgbClr val="0054A8"/>
                </a:solidFill>
                <a:latin typeface="Avenir Regular"/>
              </a:rPr>
              <a:t>application universelle (ou isomorphique).</a:t>
            </a:r>
            <a:br>
              <a:rPr lang="fr-FR" sz="1800" dirty="0">
                <a:solidFill>
                  <a:srgbClr val="0054A8"/>
                </a:solidFill>
                <a:latin typeface="Avenir Regular"/>
              </a:rPr>
            </a:br>
            <a:endParaRPr lang="fr-FR" sz="1800" dirty="0">
              <a:solidFill>
                <a:srgbClr val="0054A8"/>
              </a:solidFill>
              <a:latin typeface="Avenir Regular"/>
            </a:endParaRPr>
          </a:p>
          <a:p>
            <a:r>
              <a:rPr lang="fr-FR" sz="1800" dirty="0">
                <a:solidFill>
                  <a:srgbClr val="0054A8"/>
                </a:solidFill>
                <a:latin typeface="Avenir Regular"/>
              </a:rPr>
              <a:t>On combine ainsi les avantages des deux types de rendu y compris les performances SEO puisque les robots d’indexation visitent les pages une par une. Ils profitent donc uniquement du rendu côté serveur.</a:t>
            </a:r>
            <a:endParaRPr lang="fr-FR" sz="1800" b="0" i="0" dirty="0">
              <a:solidFill>
                <a:srgbClr val="0054A8"/>
              </a:solidFill>
              <a:effectLst/>
              <a:latin typeface="Avenir Regular"/>
            </a:endParaRPr>
          </a:p>
          <a:p>
            <a:endParaRPr lang="fr-FR" sz="1800"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67</a:t>
            </a:fld>
            <a:endParaRPr lang="fr-FR"/>
          </a:p>
        </p:txBody>
      </p:sp>
    </p:spTree>
    <p:extLst>
      <p:ext uri="{BB962C8B-B14F-4D97-AF65-F5344CB8AC3E}">
        <p14:creationId xmlns:p14="http://schemas.microsoft.com/office/powerpoint/2010/main" val="152923644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68</a:t>
            </a:fld>
            <a:endParaRPr lang="fr-FR"/>
          </a:p>
        </p:txBody>
      </p:sp>
    </p:spTree>
    <p:extLst>
      <p:ext uri="{BB962C8B-B14F-4D97-AF65-F5344CB8AC3E}">
        <p14:creationId xmlns:p14="http://schemas.microsoft.com/office/powerpoint/2010/main" val="105664862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b="1" u="sng" dirty="0"/>
              <a:t>Babel</a:t>
            </a:r>
            <a:r>
              <a:rPr lang="fr-FR" dirty="0"/>
              <a:t> : </a:t>
            </a:r>
            <a:r>
              <a:rPr lang="fr-FR" dirty="0" err="1"/>
              <a:t>Transpileur</a:t>
            </a:r>
            <a:r>
              <a:rPr lang="fr-FR" dirty="0"/>
              <a:t> permettant de convertir du JS ES6 en ES5. Ceci permet de rendre compatible le code JS sur tous les navigateurs du marché</a:t>
            </a:r>
          </a:p>
          <a:p>
            <a:endParaRPr lang="fr-FR" dirty="0"/>
          </a:p>
          <a:p>
            <a:r>
              <a:rPr lang="fr-FR" dirty="0"/>
              <a:t>https://blog.sessionstack.com/how-javascript-works-the-internals-of-classes-and-inheritance-transpiling-in-babel-and-113612cdc220</a:t>
            </a:r>
          </a:p>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69</a:t>
            </a:fld>
            <a:endParaRPr lang="fr-FR"/>
          </a:p>
        </p:txBody>
      </p:sp>
    </p:spTree>
    <p:extLst>
      <p:ext uri="{BB962C8B-B14F-4D97-AF65-F5344CB8AC3E}">
        <p14:creationId xmlns:p14="http://schemas.microsoft.com/office/powerpoint/2010/main" val="3759336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US" dirty="0">
                <a:hlinkClick r:id="rId3"/>
              </a:rPr>
              <a:t>https://medium.freecodecamp.org/spread-expressions-6ad7d5b9b1d4</a:t>
            </a:r>
            <a:endParaRPr lang="fr-FR" dirty="0">
              <a:cs typeface="Calibri"/>
              <a:hlinkClick r:id="rId3"/>
            </a:endParaRPr>
          </a:p>
          <a:p>
            <a:r>
              <a:rPr lang="en-US" dirty="0">
                <a:hlinkClick r:id="rId4"/>
              </a:rPr>
              <a:t>https://blog.nathanaelcherrier.com/fr/rest-parameter-et-spread-operator-en-javascript/</a:t>
            </a:r>
            <a:endParaRPr lang="en-US" dirty="0">
              <a:cs typeface="Calibri"/>
              <a:hlinkClick r:id="rId4"/>
            </a:endParaRPr>
          </a:p>
          <a:p>
            <a:endParaRPr lang="en-US" dirty="0">
              <a:cs typeface="Calibri"/>
            </a:endParaRPr>
          </a:p>
          <a:p>
            <a:r>
              <a:rPr lang="en-US" b="1" dirty="0" err="1">
                <a:cs typeface="Calibri"/>
              </a:rPr>
              <a:t>Exemple</a:t>
            </a:r>
            <a:r>
              <a:rPr lang="en-US" b="1" dirty="0">
                <a:cs typeface="Calibri"/>
              </a:rPr>
              <a:t> 1 : </a:t>
            </a:r>
          </a:p>
          <a:p>
            <a:r>
              <a:rPr lang="en-US" dirty="0">
                <a:cs typeface="Calibri"/>
              </a:rPr>
              <a:t>--&gt; ES5</a:t>
            </a:r>
          </a:p>
          <a:p>
            <a:r>
              <a:rPr lang="en-US" dirty="0"/>
              <a:t>function </a:t>
            </a:r>
            <a:r>
              <a:rPr lang="en-US" dirty="0" err="1"/>
              <a:t>argsToObject</a:t>
            </a:r>
            <a:r>
              <a:rPr lang="en-US" dirty="0"/>
              <a:t>(key, </a:t>
            </a:r>
            <a:r>
              <a:rPr lang="en-US" dirty="0" err="1"/>
              <a:t>args</a:t>
            </a:r>
            <a:r>
              <a:rPr lang="en-US" dirty="0"/>
              <a:t>){</a:t>
            </a:r>
            <a:endParaRPr lang="en-US" dirty="0">
              <a:cs typeface="Calibri"/>
            </a:endParaRPr>
          </a:p>
          <a:p>
            <a:r>
              <a:rPr lang="en-US" dirty="0"/>
              <a:t>var object = {};</a:t>
            </a:r>
            <a:endParaRPr lang="en-US" dirty="0">
              <a:cs typeface="Calibri"/>
            </a:endParaRPr>
          </a:p>
          <a:p>
            <a:r>
              <a:rPr lang="en-US" dirty="0"/>
              <a:t>if(</a:t>
            </a:r>
            <a:r>
              <a:rPr lang="en-US" dirty="0" err="1"/>
              <a:t>args.length</a:t>
            </a:r>
            <a:r>
              <a:rPr lang="en-US" dirty="0"/>
              <a:t> &amp;&amp; </a:t>
            </a:r>
            <a:r>
              <a:rPr lang="en-US" dirty="0" err="1"/>
              <a:t>args.length</a:t>
            </a:r>
            <a:r>
              <a:rPr lang="en-US" dirty="0"/>
              <a:t>&gt; 0){</a:t>
            </a:r>
            <a:endParaRPr lang="en-US" dirty="0">
              <a:cs typeface="Calibri"/>
            </a:endParaRPr>
          </a:p>
          <a:p>
            <a:r>
              <a:rPr lang="en-US" dirty="0"/>
              <a:t>var tab = [];</a:t>
            </a:r>
            <a:endParaRPr lang="en-US" dirty="0">
              <a:cs typeface="Calibri"/>
            </a:endParaRPr>
          </a:p>
          <a:p>
            <a:r>
              <a:rPr lang="en-US" dirty="0"/>
              <a:t>for(var </a:t>
            </a:r>
            <a:r>
              <a:rPr lang="en-US" dirty="0" err="1"/>
              <a:t>i</a:t>
            </a:r>
            <a:r>
              <a:rPr lang="en-US" dirty="0"/>
              <a:t> = 0; </a:t>
            </a:r>
            <a:r>
              <a:rPr lang="en-US" dirty="0" err="1"/>
              <a:t>i</a:t>
            </a:r>
            <a:r>
              <a:rPr lang="en-US" dirty="0"/>
              <a:t> &lt; </a:t>
            </a:r>
            <a:r>
              <a:rPr lang="en-US" dirty="0" err="1"/>
              <a:t>args.length</a:t>
            </a:r>
            <a:r>
              <a:rPr lang="en-US" dirty="0"/>
              <a:t> ; </a:t>
            </a:r>
            <a:r>
              <a:rPr lang="en-US" dirty="0" err="1"/>
              <a:t>i</a:t>
            </a:r>
            <a:r>
              <a:rPr lang="en-US" dirty="0"/>
              <a:t>++){</a:t>
            </a:r>
            <a:endParaRPr lang="en-US" dirty="0">
              <a:cs typeface="Calibri"/>
            </a:endParaRPr>
          </a:p>
          <a:p>
            <a:r>
              <a:rPr lang="en-US" dirty="0" err="1"/>
              <a:t>tab.push</a:t>
            </a:r>
            <a:r>
              <a:rPr lang="en-US" dirty="0"/>
              <a:t>(</a:t>
            </a:r>
            <a:r>
              <a:rPr lang="en-US" dirty="0" err="1"/>
              <a:t>args</a:t>
            </a:r>
            <a:r>
              <a:rPr lang="en-US" dirty="0"/>
              <a:t>[</a:t>
            </a:r>
            <a:r>
              <a:rPr lang="en-US" dirty="0" err="1"/>
              <a:t>i</a:t>
            </a:r>
            <a:r>
              <a:rPr lang="en-US" dirty="0"/>
              <a:t>]);</a:t>
            </a:r>
            <a:endParaRPr lang="en-US" dirty="0">
              <a:cs typeface="Calibri"/>
            </a:endParaRPr>
          </a:p>
          <a:p>
            <a:r>
              <a:rPr lang="en-US" dirty="0"/>
              <a:t>}</a:t>
            </a:r>
            <a:endParaRPr lang="en-US" dirty="0">
              <a:cs typeface="Calibri"/>
            </a:endParaRPr>
          </a:p>
          <a:p>
            <a:r>
              <a:rPr lang="en-US" dirty="0"/>
              <a:t>object[key] = tab;</a:t>
            </a:r>
            <a:endParaRPr lang="en-US" dirty="0">
              <a:cs typeface="Calibri"/>
            </a:endParaRPr>
          </a:p>
          <a:p>
            <a:r>
              <a:rPr lang="en-US" dirty="0"/>
              <a:t>}else{</a:t>
            </a:r>
            <a:endParaRPr lang="en-US" dirty="0">
              <a:cs typeface="Calibri"/>
            </a:endParaRPr>
          </a:p>
          <a:p>
            <a:r>
              <a:rPr lang="en-US" dirty="0"/>
              <a:t>object[key] = </a:t>
            </a:r>
            <a:r>
              <a:rPr lang="en-US" dirty="0" err="1"/>
              <a:t>args</a:t>
            </a:r>
            <a:r>
              <a:rPr lang="en-US" dirty="0"/>
              <a:t>;</a:t>
            </a:r>
            <a:endParaRPr lang="en-US" dirty="0">
              <a:cs typeface="Calibri"/>
            </a:endParaRPr>
          </a:p>
          <a:p>
            <a:r>
              <a:rPr lang="en-US" dirty="0"/>
              <a:t>}</a:t>
            </a:r>
            <a:endParaRPr lang="en-US" dirty="0">
              <a:cs typeface="Calibri"/>
            </a:endParaRPr>
          </a:p>
          <a:p>
            <a:r>
              <a:rPr lang="en-US" dirty="0"/>
              <a:t>console.log(object);</a:t>
            </a:r>
            <a:endParaRPr lang="en-US" dirty="0">
              <a:cs typeface="Calibri"/>
            </a:endParaRPr>
          </a:p>
          <a:p>
            <a:r>
              <a:rPr lang="en-US" dirty="0"/>
              <a:t>}</a:t>
            </a:r>
            <a:endParaRPr lang="en-US" dirty="0">
              <a:cs typeface="Calibri"/>
            </a:endParaRPr>
          </a:p>
          <a:p>
            <a:br>
              <a:rPr lang="en-US" dirty="0"/>
            </a:br>
            <a:endParaRPr lang="en-US" dirty="0"/>
          </a:p>
          <a:p>
            <a:r>
              <a:rPr lang="en-US" dirty="0" err="1"/>
              <a:t>argsToObject</a:t>
            </a:r>
            <a:r>
              <a:rPr lang="en-US" dirty="0"/>
              <a:t>('fruits', ['</a:t>
            </a:r>
            <a:r>
              <a:rPr lang="en-US" dirty="0" err="1"/>
              <a:t>pomme</a:t>
            </a:r>
            <a:r>
              <a:rPr lang="en-US" dirty="0"/>
              <a:t>','</a:t>
            </a:r>
            <a:r>
              <a:rPr lang="en-US" dirty="0" err="1"/>
              <a:t>poire</a:t>
            </a:r>
            <a:r>
              <a:rPr lang="en-US" dirty="0"/>
              <a:t>', '</a:t>
            </a:r>
            <a:r>
              <a:rPr lang="en-US" dirty="0" err="1"/>
              <a:t>abricot</a:t>
            </a:r>
            <a:r>
              <a:rPr lang="en-US" dirty="0"/>
              <a:t>']);</a:t>
            </a:r>
            <a:endParaRPr lang="en-US" dirty="0">
              <a:cs typeface="Calibri"/>
            </a:endParaRPr>
          </a:p>
          <a:p>
            <a:endParaRPr lang="en-US" dirty="0">
              <a:cs typeface="Calibri"/>
            </a:endParaRPr>
          </a:p>
          <a:p>
            <a:r>
              <a:rPr lang="en-US" dirty="0">
                <a:cs typeface="Calibri"/>
              </a:rPr>
              <a:t>--&gt; es6 </a:t>
            </a:r>
          </a:p>
          <a:p>
            <a:endParaRPr lang="en-US" dirty="0"/>
          </a:p>
          <a:p>
            <a:r>
              <a:rPr lang="en-US" dirty="0"/>
              <a:t>function </a:t>
            </a:r>
            <a:r>
              <a:rPr lang="en-US" dirty="0" err="1"/>
              <a:t>argsToObject</a:t>
            </a:r>
            <a:r>
              <a:rPr lang="en-US" dirty="0"/>
              <a:t>(key, ...</a:t>
            </a:r>
            <a:r>
              <a:rPr lang="en-US" dirty="0" err="1"/>
              <a:t>args</a:t>
            </a:r>
            <a:r>
              <a:rPr lang="en-US" dirty="0"/>
              <a:t>){</a:t>
            </a:r>
            <a:endParaRPr lang="en-US" dirty="0">
              <a:cs typeface="Calibri"/>
            </a:endParaRPr>
          </a:p>
          <a:p>
            <a:r>
              <a:rPr lang="en-US" dirty="0"/>
              <a:t>var object = {};</a:t>
            </a:r>
            <a:endParaRPr lang="en-US" dirty="0">
              <a:cs typeface="Calibri"/>
            </a:endParaRPr>
          </a:p>
          <a:p>
            <a:r>
              <a:rPr lang="en-US" dirty="0"/>
              <a:t>object[key] = </a:t>
            </a:r>
            <a:r>
              <a:rPr lang="en-US" dirty="0" err="1"/>
              <a:t>args</a:t>
            </a:r>
            <a:r>
              <a:rPr lang="en-US" dirty="0"/>
              <a:t>;</a:t>
            </a:r>
            <a:endParaRPr lang="en-US" dirty="0">
              <a:cs typeface="Calibri"/>
            </a:endParaRPr>
          </a:p>
          <a:p>
            <a:r>
              <a:rPr lang="en-US" dirty="0"/>
              <a:t>console.log(object);</a:t>
            </a:r>
            <a:endParaRPr lang="en-US" dirty="0">
              <a:cs typeface="Calibri"/>
            </a:endParaRPr>
          </a:p>
          <a:p>
            <a:r>
              <a:rPr lang="en-US" dirty="0"/>
              <a:t>}</a:t>
            </a:r>
            <a:endParaRPr lang="en-US" dirty="0">
              <a:cs typeface="Calibri"/>
            </a:endParaRPr>
          </a:p>
          <a:p>
            <a:br>
              <a:rPr lang="en-US" dirty="0"/>
            </a:br>
            <a:endParaRPr lang="en-US" dirty="0"/>
          </a:p>
          <a:p>
            <a:r>
              <a:rPr lang="en-US" dirty="0" err="1"/>
              <a:t>argsToObject</a:t>
            </a:r>
            <a:r>
              <a:rPr lang="en-US" dirty="0"/>
              <a:t>('fruits', '</a:t>
            </a:r>
            <a:r>
              <a:rPr lang="en-US" dirty="0" err="1"/>
              <a:t>pomme</a:t>
            </a:r>
            <a:r>
              <a:rPr lang="en-US" dirty="0"/>
              <a:t>','</a:t>
            </a:r>
            <a:r>
              <a:rPr lang="en-US" dirty="0" err="1"/>
              <a:t>poire</a:t>
            </a:r>
            <a:r>
              <a:rPr lang="en-US" dirty="0"/>
              <a:t>', '</a:t>
            </a:r>
            <a:r>
              <a:rPr lang="en-US" dirty="0" err="1"/>
              <a:t>abricot</a:t>
            </a:r>
            <a:r>
              <a:rPr lang="en-US" dirty="0"/>
              <a:t>');</a:t>
            </a:r>
            <a:endParaRPr lang="en-US" dirty="0">
              <a:cs typeface="Calibri"/>
            </a:endParaRPr>
          </a:p>
          <a:p>
            <a:endParaRPr lang="en-US" dirty="0">
              <a:cs typeface="Calibri"/>
            </a:endParaRPr>
          </a:p>
          <a:p>
            <a:r>
              <a:rPr lang="en-US" b="1" dirty="0" err="1">
                <a:cs typeface="Calibri"/>
              </a:rPr>
              <a:t>Exemple</a:t>
            </a:r>
            <a:r>
              <a:rPr lang="en-US" b="1" dirty="0">
                <a:cs typeface="Calibri"/>
              </a:rPr>
              <a:t> 2</a:t>
            </a:r>
            <a:r>
              <a:rPr lang="en-US" dirty="0">
                <a:cs typeface="Calibri"/>
              </a:rPr>
              <a:t> : </a:t>
            </a:r>
            <a:endParaRPr lang="en-US" dirty="0"/>
          </a:p>
          <a:p>
            <a:endParaRPr lang="en-US" dirty="0"/>
          </a:p>
          <a:p>
            <a:r>
              <a:rPr lang="en-US" dirty="0">
                <a:cs typeface="Calibri"/>
              </a:rPr>
              <a:t>--&gt; ES6</a:t>
            </a:r>
          </a:p>
          <a:p>
            <a:r>
              <a:rPr lang="en-US" dirty="0"/>
              <a:t>var </a:t>
            </a:r>
            <a:r>
              <a:rPr lang="en-US" dirty="0" err="1"/>
              <a:t>args</a:t>
            </a:r>
            <a:r>
              <a:rPr lang="en-US" dirty="0"/>
              <a:t> = ['</a:t>
            </a:r>
            <a:r>
              <a:rPr lang="en-US" dirty="0" err="1"/>
              <a:t>pomme</a:t>
            </a:r>
            <a:r>
              <a:rPr lang="en-US" dirty="0"/>
              <a:t>','</a:t>
            </a:r>
            <a:r>
              <a:rPr lang="en-US" dirty="0" err="1"/>
              <a:t>poire</a:t>
            </a:r>
            <a:r>
              <a:rPr lang="en-US" dirty="0"/>
              <a:t>', '</a:t>
            </a:r>
            <a:r>
              <a:rPr lang="en-US" dirty="0" err="1"/>
              <a:t>abricot</a:t>
            </a:r>
            <a:r>
              <a:rPr lang="en-US" dirty="0"/>
              <a:t>'];</a:t>
            </a:r>
            <a:endParaRPr lang="en-US" dirty="0">
              <a:cs typeface="Calibri"/>
            </a:endParaRPr>
          </a:p>
          <a:p>
            <a:r>
              <a:rPr lang="en-US" dirty="0"/>
              <a:t>console.log(...</a:t>
            </a:r>
            <a:r>
              <a:rPr lang="en-US" dirty="0" err="1"/>
              <a:t>args</a:t>
            </a:r>
            <a:r>
              <a:rPr lang="en-US" dirty="0"/>
              <a:t>);</a:t>
            </a:r>
            <a:endParaRPr lang="en-US" dirty="0">
              <a:cs typeface="Calibri"/>
            </a:endParaRPr>
          </a:p>
          <a:p>
            <a:endParaRPr lang="en-US" dirty="0">
              <a:cs typeface="Calibri"/>
            </a:endParaRPr>
          </a:p>
          <a:p>
            <a:endParaRPr lang="en-US" dirty="0">
              <a:cs typeface="Calibri"/>
            </a:endParaRPr>
          </a:p>
          <a:p>
            <a:r>
              <a:rPr lang="en-US" b="1" u="sng" dirty="0" err="1">
                <a:cs typeface="Calibri"/>
              </a:rPr>
              <a:t>Utilités</a:t>
            </a:r>
            <a:r>
              <a:rPr lang="en-US" b="1" u="sng" dirty="0">
                <a:cs typeface="Calibri"/>
              </a:rPr>
              <a:t> </a:t>
            </a:r>
            <a:r>
              <a:rPr lang="en-US" dirty="0">
                <a:cs typeface="Calibri"/>
              </a:rPr>
              <a:t>: </a:t>
            </a:r>
          </a:p>
          <a:p>
            <a:endParaRPr lang="en-US" dirty="0">
              <a:cs typeface="Calibri"/>
            </a:endParaRPr>
          </a:p>
          <a:p>
            <a:r>
              <a:rPr lang="en-US" dirty="0">
                <a:cs typeface="Calibri"/>
              </a:rPr>
              <a:t>- </a:t>
            </a:r>
            <a:r>
              <a:rPr lang="en-US" dirty="0" err="1">
                <a:cs typeface="Calibri"/>
              </a:rPr>
              <a:t>Déclaré</a:t>
            </a:r>
            <a:r>
              <a:rPr lang="en-US" dirty="0">
                <a:cs typeface="Calibri"/>
              </a:rPr>
              <a:t> en </a:t>
            </a:r>
            <a:r>
              <a:rPr lang="en-US" dirty="0" err="1">
                <a:cs typeface="Calibri"/>
              </a:rPr>
              <a:t>tant</a:t>
            </a:r>
            <a:r>
              <a:rPr lang="en-US" dirty="0">
                <a:cs typeface="Calibri"/>
              </a:rPr>
              <a:t> que </a:t>
            </a:r>
            <a:r>
              <a:rPr lang="en-US" dirty="0" err="1">
                <a:cs typeface="Calibri"/>
              </a:rPr>
              <a:t>paramètre</a:t>
            </a:r>
            <a:r>
              <a:rPr lang="en-US" dirty="0">
                <a:cs typeface="Calibri"/>
              </a:rPr>
              <a:t> de </a:t>
            </a:r>
            <a:r>
              <a:rPr lang="en-US" dirty="0" err="1">
                <a:cs typeface="Calibri"/>
              </a:rPr>
              <a:t>fonction</a:t>
            </a:r>
            <a:r>
              <a:rPr lang="en-US" dirty="0">
                <a:cs typeface="Calibri"/>
              </a:rPr>
              <a:t> </a:t>
            </a:r>
            <a:r>
              <a:rPr lang="en-US" dirty="0" err="1">
                <a:cs typeface="Calibri"/>
              </a:rPr>
              <a:t>comme</a:t>
            </a:r>
            <a:r>
              <a:rPr lang="en-US" dirty="0">
                <a:cs typeface="Calibri"/>
              </a:rPr>
              <a:t> ci-dessus, </a:t>
            </a:r>
            <a:r>
              <a:rPr lang="en-US" b="1" dirty="0" err="1">
                <a:cs typeface="Calibri"/>
              </a:rPr>
              <a:t>cela</a:t>
            </a:r>
            <a:r>
              <a:rPr lang="en-US" b="1" dirty="0">
                <a:cs typeface="Calibri"/>
              </a:rPr>
              <a:t> </a:t>
            </a:r>
            <a:r>
              <a:rPr lang="en-US" b="1" dirty="0" err="1">
                <a:cs typeface="Calibri"/>
              </a:rPr>
              <a:t>permet</a:t>
            </a:r>
            <a:r>
              <a:rPr lang="en-US" b="1" dirty="0">
                <a:cs typeface="Calibri"/>
              </a:rPr>
              <a:t>  </a:t>
            </a:r>
            <a:r>
              <a:rPr lang="en-US" b="1" dirty="0" err="1">
                <a:cs typeface="Calibri"/>
              </a:rPr>
              <a:t>d'assembler</a:t>
            </a:r>
            <a:r>
              <a:rPr lang="en-US" b="1" dirty="0">
                <a:cs typeface="Calibri"/>
              </a:rPr>
              <a:t> </a:t>
            </a:r>
            <a:r>
              <a:rPr lang="en-US" b="1" dirty="0" err="1">
                <a:cs typeface="Calibri"/>
              </a:rPr>
              <a:t>plusieurs</a:t>
            </a:r>
            <a:r>
              <a:rPr lang="en-US" b="1" dirty="0">
                <a:cs typeface="Calibri"/>
              </a:rPr>
              <a:t> </a:t>
            </a:r>
            <a:r>
              <a:rPr lang="en-US" b="1" dirty="0" err="1">
                <a:cs typeface="Calibri"/>
              </a:rPr>
              <a:t>valeurs</a:t>
            </a:r>
            <a:r>
              <a:rPr lang="en-US" b="1" dirty="0">
                <a:cs typeface="Calibri"/>
              </a:rPr>
              <a:t> dans un tableau (Rest parameter)</a:t>
            </a:r>
          </a:p>
          <a:p>
            <a:r>
              <a:rPr lang="en-US" dirty="0">
                <a:cs typeface="Calibri"/>
              </a:rPr>
              <a:t>- Passage à </a:t>
            </a:r>
            <a:r>
              <a:rPr lang="en-US" dirty="0" err="1">
                <a:cs typeface="Calibri"/>
              </a:rPr>
              <a:t>une</a:t>
            </a:r>
            <a:r>
              <a:rPr lang="en-US" dirty="0">
                <a:cs typeface="Calibri"/>
              </a:rPr>
              <a:t> </a:t>
            </a:r>
            <a:r>
              <a:rPr lang="en-US" dirty="0" err="1">
                <a:cs typeface="Calibri"/>
              </a:rPr>
              <a:t>fonction</a:t>
            </a:r>
            <a:r>
              <a:rPr lang="en-US" dirty="0">
                <a:cs typeface="Calibri"/>
              </a:rPr>
              <a:t>, </a:t>
            </a:r>
            <a:r>
              <a:rPr lang="en-US" b="1" dirty="0">
                <a:cs typeface="Calibri"/>
              </a:rPr>
              <a:t>permet </a:t>
            </a:r>
            <a:r>
              <a:rPr lang="en-US" b="1" dirty="0" err="1">
                <a:cs typeface="Calibri"/>
              </a:rPr>
              <a:t>d'éclater</a:t>
            </a:r>
            <a:r>
              <a:rPr lang="en-US" b="1" dirty="0">
                <a:cs typeface="Calibri"/>
              </a:rPr>
              <a:t> un tableau en </a:t>
            </a:r>
            <a:r>
              <a:rPr lang="en-US" b="1" dirty="0" err="1">
                <a:cs typeface="Calibri"/>
              </a:rPr>
              <a:t>une</a:t>
            </a:r>
            <a:r>
              <a:rPr lang="en-US" b="1" dirty="0">
                <a:cs typeface="Calibri"/>
              </a:rPr>
              <a:t> </a:t>
            </a:r>
            <a:r>
              <a:rPr lang="en-US" b="1" dirty="0" err="1">
                <a:cs typeface="Calibri"/>
              </a:rPr>
              <a:t>liste</a:t>
            </a:r>
            <a:r>
              <a:rPr lang="en-US" b="1" dirty="0">
                <a:cs typeface="Calibri"/>
              </a:rPr>
              <a:t> </a:t>
            </a:r>
            <a:r>
              <a:rPr lang="en-US" b="1" dirty="0" err="1">
                <a:cs typeface="Calibri"/>
              </a:rPr>
              <a:t>finie</a:t>
            </a:r>
            <a:r>
              <a:rPr lang="en-US" b="1" dirty="0">
                <a:cs typeface="Calibri"/>
              </a:rPr>
              <a:t> de </a:t>
            </a:r>
            <a:r>
              <a:rPr lang="en-US" b="1" dirty="0" err="1">
                <a:cs typeface="Calibri"/>
              </a:rPr>
              <a:t>valeurs</a:t>
            </a:r>
            <a:r>
              <a:rPr lang="en-US" b="1" dirty="0">
                <a:cs typeface="Calibri"/>
              </a:rPr>
              <a:t> (Spread Operator)</a:t>
            </a:r>
          </a:p>
          <a:p>
            <a:endParaRPr lang="en-US" dirty="0">
              <a:cs typeface="Calibri"/>
            </a:endParaRPr>
          </a:p>
          <a:p>
            <a:endParaRPr lang="en-US" dirty="0">
              <a:cs typeface="Calibri"/>
            </a:endParaRPr>
          </a:p>
          <a:p>
            <a:endParaRPr lang="en-US" dirty="0">
              <a:cs typeface="Calibri"/>
            </a:endParaRPr>
          </a:p>
          <a:p>
            <a:endParaRPr lang="en-US" dirty="0">
              <a:cs typeface="Calibri"/>
            </a:endParaRPr>
          </a:p>
        </p:txBody>
      </p:sp>
      <p:sp>
        <p:nvSpPr>
          <p:cNvPr id="4" name="Espace réservé du numéro de diapositive 3"/>
          <p:cNvSpPr>
            <a:spLocks noGrp="1"/>
          </p:cNvSpPr>
          <p:nvPr>
            <p:ph type="sldNum" sz="quarter" idx="5"/>
          </p:nvPr>
        </p:nvSpPr>
        <p:spPr/>
        <p:txBody>
          <a:bodyPr/>
          <a:lstStyle/>
          <a:p>
            <a:fld id="{6922E646-84A5-49CB-8D8E-AB51A5CD7390}" type="slidenum">
              <a:rPr lang="fr-FR" smtClean="0"/>
              <a:t>9</a:t>
            </a:fld>
            <a:endParaRPr lang="fr-FR"/>
          </a:p>
        </p:txBody>
      </p:sp>
    </p:spTree>
    <p:extLst>
      <p:ext uri="{BB962C8B-B14F-4D97-AF65-F5344CB8AC3E}">
        <p14:creationId xmlns:p14="http://schemas.microsoft.com/office/powerpoint/2010/main" val="205043920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b="1" u="sng" dirty="0" err="1"/>
              <a:t>WebPack</a:t>
            </a:r>
            <a:r>
              <a:rPr lang="fr-FR" b="1" u="sng" dirty="0"/>
              <a:t> :</a:t>
            </a:r>
            <a:r>
              <a:rPr lang="fr-FR" b="0" u="none" dirty="0"/>
              <a:t> </a:t>
            </a:r>
            <a:r>
              <a:rPr lang="fr-FR" b="0" u="none" dirty="0" err="1"/>
              <a:t>Bundlisation</a:t>
            </a:r>
            <a:r>
              <a:rPr lang="fr-FR" b="0" u="none" dirty="0"/>
              <a:t> et minification </a:t>
            </a:r>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70</a:t>
            </a:fld>
            <a:endParaRPr lang="fr-FR"/>
          </a:p>
        </p:txBody>
      </p:sp>
    </p:spTree>
    <p:extLst>
      <p:ext uri="{BB962C8B-B14F-4D97-AF65-F5344CB8AC3E}">
        <p14:creationId xmlns:p14="http://schemas.microsoft.com/office/powerpoint/2010/main" val="90634060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71</a:t>
            </a:fld>
            <a:endParaRPr lang="fr-FR"/>
          </a:p>
        </p:txBody>
      </p:sp>
    </p:spTree>
    <p:extLst>
      <p:ext uri="{BB962C8B-B14F-4D97-AF65-F5344CB8AC3E}">
        <p14:creationId xmlns:p14="http://schemas.microsoft.com/office/powerpoint/2010/main" val="188744081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http://putaindecode.io/fr/articles/js/react/hoc-reutilisables-recompose/</a:t>
            </a:r>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72</a:t>
            </a:fld>
            <a:endParaRPr lang="fr-FR"/>
          </a:p>
        </p:txBody>
      </p:sp>
    </p:spTree>
    <p:extLst>
      <p:ext uri="{BB962C8B-B14F-4D97-AF65-F5344CB8AC3E}">
        <p14:creationId xmlns:p14="http://schemas.microsoft.com/office/powerpoint/2010/main" val="1136721635"/>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http://blog.inovia-conseil.fr/?p=242</a:t>
            </a:r>
          </a:p>
          <a:p>
            <a:r>
              <a:rPr lang="fr-FR" dirty="0"/>
              <a:t>https://medium.com/@ericclemmons/javascript-fatigue-48d4011b6fc4</a:t>
            </a:r>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73</a:t>
            </a:fld>
            <a:endParaRPr lang="fr-FR"/>
          </a:p>
        </p:txBody>
      </p:sp>
    </p:spTree>
    <p:extLst>
      <p:ext uri="{BB962C8B-B14F-4D97-AF65-F5344CB8AC3E}">
        <p14:creationId xmlns:p14="http://schemas.microsoft.com/office/powerpoint/2010/main" val="259876744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http://blog.inovia-conseil.fr/?p=242</a:t>
            </a:r>
          </a:p>
          <a:p>
            <a:r>
              <a:rPr lang="fr-FR" dirty="0"/>
              <a:t>https://medium.com/@ericclemmons/javascript-fatigue-48d4011b6fc4</a:t>
            </a:r>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74</a:t>
            </a:fld>
            <a:endParaRPr lang="fr-FR"/>
          </a:p>
        </p:txBody>
      </p:sp>
    </p:spTree>
    <p:extLst>
      <p:ext uri="{BB962C8B-B14F-4D97-AF65-F5344CB8AC3E}">
        <p14:creationId xmlns:p14="http://schemas.microsoft.com/office/powerpoint/2010/main" val="119382840"/>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http://blog.inovia-conseil.fr/?p=242</a:t>
            </a:r>
          </a:p>
          <a:p>
            <a:r>
              <a:rPr lang="fr-FR" dirty="0"/>
              <a:t>https://medium.com/@ericclemmons/javascript-fatigue-48d4011b6fc4</a:t>
            </a:r>
          </a:p>
          <a:p>
            <a:r>
              <a:rPr lang="fr-FR" dirty="0"/>
              <a:t>https://www.apprendre-react.fr/tutorial/debutant/les-composants/</a:t>
            </a:r>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75</a:t>
            </a:fld>
            <a:endParaRPr lang="fr-FR"/>
          </a:p>
        </p:txBody>
      </p:sp>
    </p:spTree>
    <p:extLst>
      <p:ext uri="{BB962C8B-B14F-4D97-AF65-F5344CB8AC3E}">
        <p14:creationId xmlns:p14="http://schemas.microsoft.com/office/powerpoint/2010/main" val="1375508020"/>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http://blog.inovia-conseil.fr/?p=242</a:t>
            </a:r>
          </a:p>
          <a:p>
            <a:r>
              <a:rPr lang="fr-FR" dirty="0"/>
              <a:t>https://medium.com/@ericclemmons/javascript-fatigue-48d4011b6fc4</a:t>
            </a:r>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76</a:t>
            </a:fld>
            <a:endParaRPr lang="fr-FR"/>
          </a:p>
        </p:txBody>
      </p:sp>
    </p:spTree>
    <p:extLst>
      <p:ext uri="{BB962C8B-B14F-4D97-AF65-F5344CB8AC3E}">
        <p14:creationId xmlns:p14="http://schemas.microsoft.com/office/powerpoint/2010/main" val="366670683"/>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http://blog.inovia-conseil.fr/?p=242</a:t>
            </a:r>
          </a:p>
          <a:p>
            <a:r>
              <a:rPr lang="fr-FR" dirty="0"/>
              <a:t>https://medium.com/@ericclemmons/javascript-fatigue-48d4011b6fc4</a:t>
            </a:r>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77</a:t>
            </a:fld>
            <a:endParaRPr lang="fr-FR"/>
          </a:p>
        </p:txBody>
      </p:sp>
    </p:spTree>
    <p:extLst>
      <p:ext uri="{BB962C8B-B14F-4D97-AF65-F5344CB8AC3E}">
        <p14:creationId xmlns:p14="http://schemas.microsoft.com/office/powerpoint/2010/main" val="2181640407"/>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http://blog.inovia-conseil.fr/?p=242</a:t>
            </a:r>
          </a:p>
          <a:p>
            <a:r>
              <a:rPr lang="fr-FR" dirty="0"/>
              <a:t>https://medium.com/@ericclemmons/javascript-fatigue-48d4011b6fc4</a:t>
            </a:r>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78</a:t>
            </a:fld>
            <a:endParaRPr lang="fr-FR"/>
          </a:p>
        </p:txBody>
      </p:sp>
    </p:spTree>
    <p:extLst>
      <p:ext uri="{BB962C8B-B14F-4D97-AF65-F5344CB8AC3E}">
        <p14:creationId xmlns:p14="http://schemas.microsoft.com/office/powerpoint/2010/main" val="2267496473"/>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79</a:t>
            </a:fld>
            <a:endParaRPr lang="fr-FR"/>
          </a:p>
        </p:txBody>
      </p:sp>
    </p:spTree>
    <p:extLst>
      <p:ext uri="{BB962C8B-B14F-4D97-AF65-F5344CB8AC3E}">
        <p14:creationId xmlns:p14="http://schemas.microsoft.com/office/powerpoint/2010/main" val="3091108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sz="1200" b="0" kern="1200" dirty="0">
                <a:solidFill>
                  <a:schemeClr val="tx1"/>
                </a:solidFill>
                <a:effectLst/>
                <a:latin typeface="+mn-lt"/>
                <a:ea typeface="+mn-ea"/>
                <a:cs typeface="+mn-cs"/>
              </a:rPr>
              <a:t>let </a:t>
            </a:r>
            <a:r>
              <a:rPr lang="fr-FR" sz="1200" b="0" kern="1200" dirty="0" err="1">
                <a:solidFill>
                  <a:schemeClr val="tx1"/>
                </a:solidFill>
                <a:effectLst/>
                <a:latin typeface="+mn-lt"/>
                <a:ea typeface="+mn-ea"/>
                <a:cs typeface="+mn-cs"/>
              </a:rPr>
              <a:t>wisky</a:t>
            </a:r>
            <a:r>
              <a:rPr lang="fr-FR" sz="1200" b="0" kern="1200" dirty="0">
                <a:solidFill>
                  <a:schemeClr val="tx1"/>
                </a:solidFill>
                <a:effectLst/>
                <a:latin typeface="+mn-lt"/>
                <a:ea typeface="+mn-ea"/>
                <a:cs typeface="+mn-cs"/>
              </a:rPr>
              <a:t> = {</a:t>
            </a:r>
          </a:p>
          <a:p>
            <a:r>
              <a:rPr lang="fr-FR" sz="1200" b="0" kern="1200" dirty="0">
                <a:solidFill>
                  <a:schemeClr val="tx1"/>
                </a:solidFill>
                <a:effectLst/>
                <a:latin typeface="+mn-lt"/>
                <a:ea typeface="+mn-ea"/>
                <a:cs typeface="+mn-cs"/>
              </a:rPr>
              <a:t>type: 'fruit',</a:t>
            </a:r>
          </a:p>
          <a:p>
            <a:r>
              <a:rPr lang="fr-FR" sz="1200" b="0" kern="1200" dirty="0" err="1">
                <a:solidFill>
                  <a:schemeClr val="tx1"/>
                </a:solidFill>
                <a:effectLst/>
                <a:latin typeface="+mn-lt"/>
                <a:ea typeface="+mn-ea"/>
                <a:cs typeface="+mn-cs"/>
              </a:rPr>
              <a:t>name</a:t>
            </a:r>
            <a:r>
              <a:rPr lang="fr-FR" sz="1200" b="0" kern="1200" dirty="0">
                <a:solidFill>
                  <a:schemeClr val="tx1"/>
                </a:solidFill>
                <a:effectLst/>
                <a:latin typeface="+mn-lt"/>
                <a:ea typeface="+mn-ea"/>
                <a:cs typeface="+mn-cs"/>
              </a:rPr>
              <a:t>: '</a:t>
            </a:r>
            <a:r>
              <a:rPr lang="fr-FR" sz="1200" b="0" kern="1200" dirty="0" err="1">
                <a:solidFill>
                  <a:schemeClr val="tx1"/>
                </a:solidFill>
                <a:effectLst/>
                <a:latin typeface="+mn-lt"/>
                <a:ea typeface="+mn-ea"/>
                <a:cs typeface="+mn-cs"/>
              </a:rPr>
              <a:t>glen</a:t>
            </a:r>
            <a:r>
              <a:rPr lang="fr-FR" sz="1200" b="0" kern="1200" dirty="0">
                <a:solidFill>
                  <a:schemeClr val="tx1"/>
                </a:solidFill>
                <a:effectLst/>
                <a:latin typeface="+mn-lt"/>
                <a:ea typeface="+mn-ea"/>
                <a:cs typeface="+mn-cs"/>
              </a:rPr>
              <a:t>',</a:t>
            </a:r>
          </a:p>
          <a:p>
            <a:r>
              <a:rPr lang="fr-FR" sz="1200" b="0" kern="1200" dirty="0" err="1">
                <a:solidFill>
                  <a:schemeClr val="tx1"/>
                </a:solidFill>
                <a:effectLst/>
                <a:latin typeface="+mn-lt"/>
                <a:ea typeface="+mn-ea"/>
                <a:cs typeface="+mn-cs"/>
              </a:rPr>
              <a:t>lastName</a:t>
            </a:r>
            <a:r>
              <a:rPr lang="fr-FR" sz="1200" b="0" kern="1200" dirty="0">
                <a:solidFill>
                  <a:schemeClr val="tx1"/>
                </a:solidFill>
                <a:effectLst/>
                <a:latin typeface="+mn-lt"/>
                <a:ea typeface="+mn-ea"/>
                <a:cs typeface="+mn-cs"/>
              </a:rPr>
              <a:t>: '</a:t>
            </a:r>
            <a:r>
              <a:rPr lang="fr-FR" sz="1200" b="0" kern="1200" dirty="0" err="1">
                <a:solidFill>
                  <a:schemeClr val="tx1"/>
                </a:solidFill>
                <a:effectLst/>
                <a:latin typeface="+mn-lt"/>
                <a:ea typeface="+mn-ea"/>
                <a:cs typeface="+mn-cs"/>
              </a:rPr>
              <a:t>fiddich</a:t>
            </a:r>
            <a:r>
              <a:rPr lang="fr-FR" sz="1200" b="0" kern="1200" dirty="0">
                <a:solidFill>
                  <a:schemeClr val="tx1"/>
                </a:solidFill>
                <a:effectLst/>
                <a:latin typeface="+mn-lt"/>
                <a:ea typeface="+mn-ea"/>
                <a:cs typeface="+mn-cs"/>
              </a:rPr>
              <a:t>'</a:t>
            </a:r>
          </a:p>
          <a:p>
            <a:r>
              <a:rPr lang="fr-FR" sz="1200" b="0" kern="1200" dirty="0">
                <a:solidFill>
                  <a:schemeClr val="tx1"/>
                </a:solidFill>
                <a:effectLst/>
                <a:latin typeface="+mn-lt"/>
                <a:ea typeface="+mn-ea"/>
                <a:cs typeface="+mn-cs"/>
              </a:rPr>
              <a:t>};</a:t>
            </a:r>
          </a:p>
          <a:p>
            <a:br>
              <a:rPr lang="fr-FR" sz="1200" b="0" kern="1200" dirty="0">
                <a:solidFill>
                  <a:schemeClr val="tx1"/>
                </a:solidFill>
                <a:effectLst/>
                <a:latin typeface="+mn-lt"/>
                <a:ea typeface="+mn-ea"/>
                <a:cs typeface="+mn-cs"/>
              </a:rPr>
            </a:br>
            <a:r>
              <a:rPr lang="fr-FR" sz="1200" b="0" kern="1200" dirty="0" err="1">
                <a:solidFill>
                  <a:schemeClr val="tx1"/>
                </a:solidFill>
                <a:effectLst/>
                <a:latin typeface="+mn-lt"/>
                <a:ea typeface="+mn-ea"/>
                <a:cs typeface="+mn-cs"/>
              </a:rPr>
              <a:t>const</a:t>
            </a:r>
            <a:r>
              <a:rPr lang="fr-FR" sz="1200" b="0" kern="1200" dirty="0">
                <a:solidFill>
                  <a:schemeClr val="tx1"/>
                </a:solidFill>
                <a:effectLst/>
                <a:latin typeface="+mn-lt"/>
                <a:ea typeface="+mn-ea"/>
                <a:cs typeface="+mn-cs"/>
              </a:rPr>
              <a:t> </a:t>
            </a:r>
            <a:r>
              <a:rPr lang="fr-FR" sz="1200" b="0" kern="1200" dirty="0" err="1">
                <a:solidFill>
                  <a:schemeClr val="tx1"/>
                </a:solidFill>
                <a:effectLst/>
                <a:latin typeface="+mn-lt"/>
                <a:ea typeface="+mn-ea"/>
                <a:cs typeface="+mn-cs"/>
              </a:rPr>
              <a:t>wiskyToUpdated</a:t>
            </a:r>
            <a:r>
              <a:rPr lang="fr-FR" sz="1200" b="0" kern="1200" dirty="0">
                <a:solidFill>
                  <a:schemeClr val="tx1"/>
                </a:solidFill>
                <a:effectLst/>
                <a:latin typeface="+mn-lt"/>
                <a:ea typeface="+mn-ea"/>
                <a:cs typeface="+mn-cs"/>
              </a:rPr>
              <a:t> = { </a:t>
            </a:r>
            <a:r>
              <a:rPr lang="fr-FR" sz="1200" b="0" kern="1200" dirty="0" err="1">
                <a:solidFill>
                  <a:schemeClr val="tx1"/>
                </a:solidFill>
                <a:effectLst/>
                <a:latin typeface="+mn-lt"/>
                <a:ea typeface="+mn-ea"/>
                <a:cs typeface="+mn-cs"/>
              </a:rPr>
              <a:t>propertyToUpdate</a:t>
            </a:r>
            <a:r>
              <a:rPr lang="fr-FR" sz="1200" b="0" kern="1200" dirty="0">
                <a:solidFill>
                  <a:schemeClr val="tx1"/>
                </a:solidFill>
                <a:effectLst/>
                <a:latin typeface="+mn-lt"/>
                <a:ea typeface="+mn-ea"/>
                <a:cs typeface="+mn-cs"/>
              </a:rPr>
              <a:t>: '</a:t>
            </a:r>
            <a:r>
              <a:rPr lang="fr-FR" sz="1200" b="0" kern="1200" dirty="0" err="1">
                <a:solidFill>
                  <a:schemeClr val="tx1"/>
                </a:solidFill>
                <a:effectLst/>
                <a:latin typeface="+mn-lt"/>
                <a:ea typeface="+mn-ea"/>
                <a:cs typeface="+mn-cs"/>
              </a:rPr>
              <a:t>name</a:t>
            </a:r>
            <a:r>
              <a:rPr lang="fr-FR" sz="1200" b="0" kern="1200" dirty="0">
                <a:solidFill>
                  <a:schemeClr val="tx1"/>
                </a:solidFill>
                <a:effectLst/>
                <a:latin typeface="+mn-lt"/>
                <a:ea typeface="+mn-ea"/>
                <a:cs typeface="+mn-cs"/>
              </a:rPr>
              <a:t>', value: 'test' };</a:t>
            </a:r>
          </a:p>
          <a:p>
            <a:r>
              <a:rPr lang="fr-FR" sz="1200" b="0" kern="1200" dirty="0" err="1">
                <a:solidFill>
                  <a:schemeClr val="tx1"/>
                </a:solidFill>
                <a:effectLst/>
                <a:latin typeface="+mn-lt"/>
                <a:ea typeface="+mn-ea"/>
                <a:cs typeface="+mn-cs"/>
              </a:rPr>
              <a:t>const</a:t>
            </a:r>
            <a:r>
              <a:rPr lang="fr-FR" sz="1200" b="0" kern="1200" dirty="0">
                <a:solidFill>
                  <a:schemeClr val="tx1"/>
                </a:solidFill>
                <a:effectLst/>
                <a:latin typeface="+mn-lt"/>
                <a:ea typeface="+mn-ea"/>
                <a:cs typeface="+mn-cs"/>
              </a:rPr>
              <a:t> </a:t>
            </a:r>
            <a:r>
              <a:rPr lang="fr-FR" sz="1200" b="0" kern="1200" dirty="0" err="1">
                <a:solidFill>
                  <a:schemeClr val="tx1"/>
                </a:solidFill>
                <a:effectLst/>
                <a:latin typeface="+mn-lt"/>
                <a:ea typeface="+mn-ea"/>
                <a:cs typeface="+mn-cs"/>
              </a:rPr>
              <a:t>propertyToAdd</a:t>
            </a:r>
            <a:r>
              <a:rPr lang="fr-FR" sz="1200" b="0" kern="1200" dirty="0">
                <a:solidFill>
                  <a:schemeClr val="tx1"/>
                </a:solidFill>
                <a:effectLst/>
                <a:latin typeface="+mn-lt"/>
                <a:ea typeface="+mn-ea"/>
                <a:cs typeface="+mn-cs"/>
              </a:rPr>
              <a:t> = { </a:t>
            </a:r>
            <a:r>
              <a:rPr lang="fr-FR" sz="1200" b="0" kern="1200" dirty="0" err="1">
                <a:solidFill>
                  <a:schemeClr val="tx1"/>
                </a:solidFill>
                <a:effectLst/>
                <a:latin typeface="+mn-lt"/>
                <a:ea typeface="+mn-ea"/>
                <a:cs typeface="+mn-cs"/>
              </a:rPr>
              <a:t>property</a:t>
            </a:r>
            <a:r>
              <a:rPr lang="fr-FR" sz="1200" b="0" kern="1200" dirty="0">
                <a:solidFill>
                  <a:schemeClr val="tx1"/>
                </a:solidFill>
                <a:effectLst/>
                <a:latin typeface="+mn-lt"/>
                <a:ea typeface="+mn-ea"/>
                <a:cs typeface="+mn-cs"/>
              </a:rPr>
              <a:t>: 'taste', value: 'bof' };</a:t>
            </a:r>
          </a:p>
          <a:p>
            <a:br>
              <a:rPr lang="fr-FR" sz="1200" b="0" kern="1200" dirty="0">
                <a:solidFill>
                  <a:schemeClr val="tx1"/>
                </a:solidFill>
                <a:effectLst/>
                <a:latin typeface="+mn-lt"/>
                <a:ea typeface="+mn-ea"/>
                <a:cs typeface="+mn-cs"/>
              </a:rPr>
            </a:br>
            <a:br>
              <a:rPr lang="fr-FR" sz="1200" b="0" kern="1200" dirty="0">
                <a:solidFill>
                  <a:schemeClr val="tx1"/>
                </a:solidFill>
                <a:effectLst/>
                <a:latin typeface="+mn-lt"/>
                <a:ea typeface="+mn-ea"/>
                <a:cs typeface="+mn-cs"/>
              </a:rPr>
            </a:br>
            <a:r>
              <a:rPr lang="fr-FR" sz="1200" b="0" kern="1200" dirty="0" err="1">
                <a:solidFill>
                  <a:schemeClr val="tx1"/>
                </a:solidFill>
                <a:effectLst/>
                <a:latin typeface="+mn-lt"/>
                <a:ea typeface="+mn-ea"/>
                <a:cs typeface="+mn-cs"/>
              </a:rPr>
              <a:t>wisky</a:t>
            </a:r>
            <a:r>
              <a:rPr lang="fr-FR" sz="1200" b="0" kern="1200" dirty="0">
                <a:solidFill>
                  <a:schemeClr val="tx1"/>
                </a:solidFill>
                <a:effectLst/>
                <a:latin typeface="+mn-lt"/>
                <a:ea typeface="+mn-ea"/>
                <a:cs typeface="+mn-cs"/>
              </a:rPr>
              <a:t> = {</a:t>
            </a:r>
          </a:p>
          <a:p>
            <a:r>
              <a:rPr lang="fr-FR" sz="1200" b="0" kern="1200" dirty="0">
                <a:solidFill>
                  <a:schemeClr val="tx1"/>
                </a:solidFill>
                <a:effectLst/>
                <a:latin typeface="+mn-lt"/>
                <a:ea typeface="+mn-ea"/>
                <a:cs typeface="+mn-cs"/>
              </a:rPr>
              <a:t>...</a:t>
            </a:r>
            <a:r>
              <a:rPr lang="fr-FR" sz="1200" b="0" kern="1200" dirty="0" err="1">
                <a:solidFill>
                  <a:schemeClr val="tx1"/>
                </a:solidFill>
                <a:effectLst/>
                <a:latin typeface="+mn-lt"/>
                <a:ea typeface="+mn-ea"/>
                <a:cs typeface="+mn-cs"/>
              </a:rPr>
              <a:t>wisky</a:t>
            </a:r>
            <a:r>
              <a:rPr lang="fr-FR" sz="1200" b="0" kern="1200" dirty="0">
                <a:solidFill>
                  <a:schemeClr val="tx1"/>
                </a:solidFill>
                <a:effectLst/>
                <a:latin typeface="+mn-lt"/>
                <a:ea typeface="+mn-ea"/>
                <a:cs typeface="+mn-cs"/>
              </a:rPr>
              <a:t>,</a:t>
            </a:r>
          </a:p>
          <a:p>
            <a:r>
              <a:rPr lang="fr-FR" sz="1200" b="0" kern="1200" dirty="0">
                <a:solidFill>
                  <a:schemeClr val="tx1"/>
                </a:solidFill>
                <a:effectLst/>
                <a:latin typeface="+mn-lt"/>
                <a:ea typeface="+mn-ea"/>
                <a:cs typeface="+mn-cs"/>
              </a:rPr>
              <a:t>[</a:t>
            </a:r>
            <a:r>
              <a:rPr lang="fr-FR" sz="1200" b="0" kern="1200" dirty="0" err="1">
                <a:solidFill>
                  <a:schemeClr val="tx1"/>
                </a:solidFill>
                <a:effectLst/>
                <a:latin typeface="+mn-lt"/>
                <a:ea typeface="+mn-ea"/>
                <a:cs typeface="+mn-cs"/>
              </a:rPr>
              <a:t>wiskyToUpdated.propertyToUpdate</a:t>
            </a:r>
            <a:r>
              <a:rPr lang="fr-FR" sz="1200" b="0" kern="1200" dirty="0">
                <a:solidFill>
                  <a:schemeClr val="tx1"/>
                </a:solidFill>
                <a:effectLst/>
                <a:latin typeface="+mn-lt"/>
                <a:ea typeface="+mn-ea"/>
                <a:cs typeface="+mn-cs"/>
              </a:rPr>
              <a:t>] : </a:t>
            </a:r>
            <a:r>
              <a:rPr lang="fr-FR" sz="1200" b="0" kern="1200" dirty="0" err="1">
                <a:solidFill>
                  <a:schemeClr val="tx1"/>
                </a:solidFill>
                <a:effectLst/>
                <a:latin typeface="+mn-lt"/>
                <a:ea typeface="+mn-ea"/>
                <a:cs typeface="+mn-cs"/>
              </a:rPr>
              <a:t>wiskyToUpdated.value</a:t>
            </a:r>
            <a:endParaRPr lang="fr-FR" sz="1200" b="0" kern="1200" dirty="0">
              <a:solidFill>
                <a:schemeClr val="tx1"/>
              </a:solidFill>
              <a:effectLst/>
              <a:latin typeface="+mn-lt"/>
              <a:ea typeface="+mn-ea"/>
              <a:cs typeface="+mn-cs"/>
            </a:endParaRPr>
          </a:p>
          <a:p>
            <a:r>
              <a:rPr lang="fr-FR" sz="1200" b="0" kern="1200" dirty="0">
                <a:solidFill>
                  <a:schemeClr val="tx1"/>
                </a:solidFill>
                <a:effectLst/>
                <a:latin typeface="+mn-lt"/>
                <a:ea typeface="+mn-ea"/>
                <a:cs typeface="+mn-cs"/>
              </a:rPr>
              <a:t>}</a:t>
            </a:r>
          </a:p>
          <a:p>
            <a:br>
              <a:rPr lang="fr-FR" sz="1200" b="0" kern="1200" dirty="0">
                <a:solidFill>
                  <a:schemeClr val="tx1"/>
                </a:solidFill>
                <a:effectLst/>
                <a:latin typeface="+mn-lt"/>
                <a:ea typeface="+mn-ea"/>
                <a:cs typeface="+mn-cs"/>
              </a:rPr>
            </a:br>
            <a:r>
              <a:rPr lang="fr-FR" sz="1200" b="0" kern="1200" dirty="0">
                <a:solidFill>
                  <a:schemeClr val="tx1"/>
                </a:solidFill>
                <a:effectLst/>
                <a:latin typeface="+mn-lt"/>
                <a:ea typeface="+mn-ea"/>
                <a:cs typeface="+mn-cs"/>
              </a:rPr>
              <a:t>console.log(</a:t>
            </a:r>
            <a:r>
              <a:rPr lang="fr-FR" sz="1200" b="0" kern="1200" dirty="0" err="1">
                <a:solidFill>
                  <a:schemeClr val="tx1"/>
                </a:solidFill>
                <a:effectLst/>
                <a:latin typeface="+mn-lt"/>
                <a:ea typeface="+mn-ea"/>
                <a:cs typeface="+mn-cs"/>
              </a:rPr>
              <a:t>wisky</a:t>
            </a:r>
            <a:r>
              <a:rPr lang="fr-FR" sz="1200" b="0" kern="1200" dirty="0">
                <a:solidFill>
                  <a:schemeClr val="tx1"/>
                </a:solidFill>
                <a:effectLst/>
                <a:latin typeface="+mn-lt"/>
                <a:ea typeface="+mn-ea"/>
                <a:cs typeface="+mn-cs"/>
              </a:rPr>
              <a:t>);</a:t>
            </a:r>
          </a:p>
          <a:p>
            <a:r>
              <a:rPr lang="fr-FR" sz="1200" b="0" kern="1200" dirty="0" err="1">
                <a:solidFill>
                  <a:schemeClr val="tx1"/>
                </a:solidFill>
                <a:effectLst/>
                <a:latin typeface="+mn-lt"/>
                <a:ea typeface="+mn-ea"/>
                <a:cs typeface="+mn-cs"/>
              </a:rPr>
              <a:t>wisky</a:t>
            </a:r>
            <a:r>
              <a:rPr lang="fr-FR" sz="1200" b="0" kern="1200" dirty="0">
                <a:solidFill>
                  <a:schemeClr val="tx1"/>
                </a:solidFill>
                <a:effectLst/>
                <a:latin typeface="+mn-lt"/>
                <a:ea typeface="+mn-ea"/>
                <a:cs typeface="+mn-cs"/>
              </a:rPr>
              <a:t> = {</a:t>
            </a:r>
          </a:p>
          <a:p>
            <a:r>
              <a:rPr lang="fr-FR" sz="1200" b="0" kern="1200" dirty="0">
                <a:solidFill>
                  <a:schemeClr val="tx1"/>
                </a:solidFill>
                <a:effectLst/>
                <a:latin typeface="+mn-lt"/>
                <a:ea typeface="+mn-ea"/>
                <a:cs typeface="+mn-cs"/>
              </a:rPr>
              <a:t>...</a:t>
            </a:r>
            <a:r>
              <a:rPr lang="fr-FR" sz="1200" b="0" kern="1200" dirty="0" err="1">
                <a:solidFill>
                  <a:schemeClr val="tx1"/>
                </a:solidFill>
                <a:effectLst/>
                <a:latin typeface="+mn-lt"/>
                <a:ea typeface="+mn-ea"/>
                <a:cs typeface="+mn-cs"/>
              </a:rPr>
              <a:t>wisky</a:t>
            </a:r>
            <a:r>
              <a:rPr lang="fr-FR" sz="1200" b="0" kern="1200" dirty="0">
                <a:solidFill>
                  <a:schemeClr val="tx1"/>
                </a:solidFill>
                <a:effectLst/>
                <a:latin typeface="+mn-lt"/>
                <a:ea typeface="+mn-ea"/>
                <a:cs typeface="+mn-cs"/>
              </a:rPr>
              <a:t>,</a:t>
            </a:r>
          </a:p>
          <a:p>
            <a:r>
              <a:rPr lang="fr-FR" sz="1200" b="0" kern="1200" dirty="0">
                <a:solidFill>
                  <a:schemeClr val="tx1"/>
                </a:solidFill>
                <a:effectLst/>
                <a:latin typeface="+mn-lt"/>
                <a:ea typeface="+mn-ea"/>
                <a:cs typeface="+mn-cs"/>
              </a:rPr>
              <a:t>[</a:t>
            </a:r>
            <a:r>
              <a:rPr lang="fr-FR" sz="1200" b="0" kern="1200" dirty="0" err="1">
                <a:solidFill>
                  <a:schemeClr val="tx1"/>
                </a:solidFill>
                <a:effectLst/>
                <a:latin typeface="+mn-lt"/>
                <a:ea typeface="+mn-ea"/>
                <a:cs typeface="+mn-cs"/>
              </a:rPr>
              <a:t>propertyToAdd.property</a:t>
            </a:r>
            <a:r>
              <a:rPr lang="fr-FR" sz="1200" b="0" kern="1200" dirty="0">
                <a:solidFill>
                  <a:schemeClr val="tx1"/>
                </a:solidFill>
                <a:effectLst/>
                <a:latin typeface="+mn-lt"/>
                <a:ea typeface="+mn-ea"/>
                <a:cs typeface="+mn-cs"/>
              </a:rPr>
              <a:t>] : </a:t>
            </a:r>
            <a:r>
              <a:rPr lang="fr-FR" sz="1200" b="0" kern="1200" dirty="0" err="1">
                <a:solidFill>
                  <a:schemeClr val="tx1"/>
                </a:solidFill>
                <a:effectLst/>
                <a:latin typeface="+mn-lt"/>
                <a:ea typeface="+mn-ea"/>
                <a:cs typeface="+mn-cs"/>
              </a:rPr>
              <a:t>propertyToAdd.value</a:t>
            </a:r>
            <a:endParaRPr lang="fr-FR" sz="1200" b="0" kern="1200" dirty="0">
              <a:solidFill>
                <a:schemeClr val="tx1"/>
              </a:solidFill>
              <a:effectLst/>
              <a:latin typeface="+mn-lt"/>
              <a:ea typeface="+mn-ea"/>
              <a:cs typeface="+mn-cs"/>
            </a:endParaRPr>
          </a:p>
          <a:p>
            <a:r>
              <a:rPr lang="fr-FR" sz="1200" b="0" kern="1200" dirty="0">
                <a:solidFill>
                  <a:schemeClr val="tx1"/>
                </a:solidFill>
                <a:effectLst/>
                <a:latin typeface="+mn-lt"/>
                <a:ea typeface="+mn-ea"/>
                <a:cs typeface="+mn-cs"/>
              </a:rPr>
              <a:t>}</a:t>
            </a:r>
          </a:p>
          <a:p>
            <a:br>
              <a:rPr lang="fr-FR" sz="1200" b="0" kern="1200" dirty="0">
                <a:solidFill>
                  <a:schemeClr val="tx1"/>
                </a:solidFill>
                <a:effectLst/>
                <a:latin typeface="+mn-lt"/>
                <a:ea typeface="+mn-ea"/>
                <a:cs typeface="+mn-cs"/>
              </a:rPr>
            </a:br>
            <a:r>
              <a:rPr lang="fr-FR" sz="1200" b="0" kern="1200" dirty="0">
                <a:solidFill>
                  <a:schemeClr val="tx1"/>
                </a:solidFill>
                <a:effectLst/>
                <a:latin typeface="+mn-lt"/>
                <a:ea typeface="+mn-ea"/>
                <a:cs typeface="+mn-cs"/>
              </a:rPr>
              <a:t>console.log(</a:t>
            </a:r>
            <a:r>
              <a:rPr lang="fr-FR" sz="1200" b="0" kern="1200" dirty="0" err="1">
                <a:solidFill>
                  <a:schemeClr val="tx1"/>
                </a:solidFill>
                <a:effectLst/>
                <a:latin typeface="+mn-lt"/>
                <a:ea typeface="+mn-ea"/>
                <a:cs typeface="+mn-cs"/>
              </a:rPr>
              <a:t>wisky</a:t>
            </a:r>
            <a:r>
              <a:rPr lang="fr-FR" sz="1200" b="0" kern="1200" dirty="0">
                <a:solidFill>
                  <a:schemeClr val="tx1"/>
                </a:solidFill>
                <a:effectLst/>
                <a:latin typeface="+mn-lt"/>
                <a:ea typeface="+mn-ea"/>
                <a:cs typeface="+mn-cs"/>
              </a:rPr>
              <a:t>);</a:t>
            </a:r>
          </a:p>
        </p:txBody>
      </p:sp>
      <p:sp>
        <p:nvSpPr>
          <p:cNvPr id="4" name="Espace réservé du numéro de diapositive 3"/>
          <p:cNvSpPr>
            <a:spLocks noGrp="1"/>
          </p:cNvSpPr>
          <p:nvPr>
            <p:ph type="sldNum" sz="quarter" idx="5"/>
          </p:nvPr>
        </p:nvSpPr>
        <p:spPr/>
        <p:txBody>
          <a:bodyPr/>
          <a:lstStyle/>
          <a:p>
            <a:fld id="{6922E646-84A5-49CB-8D8E-AB51A5CD7390}" type="slidenum">
              <a:rPr lang="fr-FR" smtClean="0"/>
              <a:t>12</a:t>
            </a:fld>
            <a:endParaRPr lang="fr-FR"/>
          </a:p>
        </p:txBody>
      </p:sp>
    </p:spTree>
    <p:extLst>
      <p:ext uri="{BB962C8B-B14F-4D97-AF65-F5344CB8AC3E}">
        <p14:creationId xmlns:p14="http://schemas.microsoft.com/office/powerpoint/2010/main" val="388473706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80</a:t>
            </a:fld>
            <a:endParaRPr lang="fr-FR"/>
          </a:p>
        </p:txBody>
      </p:sp>
    </p:spTree>
    <p:extLst>
      <p:ext uri="{BB962C8B-B14F-4D97-AF65-F5344CB8AC3E}">
        <p14:creationId xmlns:p14="http://schemas.microsoft.com/office/powerpoint/2010/main" val="252314210"/>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81</a:t>
            </a:fld>
            <a:endParaRPr lang="fr-FR"/>
          </a:p>
        </p:txBody>
      </p:sp>
    </p:spTree>
    <p:extLst>
      <p:ext uri="{BB962C8B-B14F-4D97-AF65-F5344CB8AC3E}">
        <p14:creationId xmlns:p14="http://schemas.microsoft.com/office/powerpoint/2010/main" val="3002309742"/>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82</a:t>
            </a:fld>
            <a:endParaRPr lang="fr-FR"/>
          </a:p>
        </p:txBody>
      </p:sp>
    </p:spTree>
    <p:extLst>
      <p:ext uri="{BB962C8B-B14F-4D97-AF65-F5344CB8AC3E}">
        <p14:creationId xmlns:p14="http://schemas.microsoft.com/office/powerpoint/2010/main" val="3031470125"/>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http://putaindecode.io/fr/articles/js/react/hoc-reutilisables-recompose/</a:t>
            </a:r>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83</a:t>
            </a:fld>
            <a:endParaRPr lang="fr-FR"/>
          </a:p>
        </p:txBody>
      </p:sp>
    </p:spTree>
    <p:extLst>
      <p:ext uri="{BB962C8B-B14F-4D97-AF65-F5344CB8AC3E}">
        <p14:creationId xmlns:p14="http://schemas.microsoft.com/office/powerpoint/2010/main" val="19443023"/>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84</a:t>
            </a:fld>
            <a:endParaRPr lang="fr-FR"/>
          </a:p>
        </p:txBody>
      </p:sp>
    </p:spTree>
    <p:extLst>
      <p:ext uri="{BB962C8B-B14F-4D97-AF65-F5344CB8AC3E}">
        <p14:creationId xmlns:p14="http://schemas.microsoft.com/office/powerpoint/2010/main" val="1760896892"/>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85</a:t>
            </a:fld>
            <a:endParaRPr lang="fr-FR"/>
          </a:p>
        </p:txBody>
      </p:sp>
    </p:spTree>
    <p:extLst>
      <p:ext uri="{BB962C8B-B14F-4D97-AF65-F5344CB8AC3E}">
        <p14:creationId xmlns:p14="http://schemas.microsoft.com/office/powerpoint/2010/main" val="2075121210"/>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86</a:t>
            </a:fld>
            <a:endParaRPr lang="fr-FR"/>
          </a:p>
        </p:txBody>
      </p:sp>
    </p:spTree>
    <p:extLst>
      <p:ext uri="{BB962C8B-B14F-4D97-AF65-F5344CB8AC3E}">
        <p14:creationId xmlns:p14="http://schemas.microsoft.com/office/powerpoint/2010/main" val="3997395042"/>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SPA (Single Page Application) -&gt;</a:t>
            </a:r>
            <a:r>
              <a:rPr lang="fr-FR" dirty="0" err="1"/>
              <a:t>React</a:t>
            </a:r>
            <a:r>
              <a:rPr lang="fr-FR" dirty="0"/>
              <a:t> à besoin d’un seul fichier index.html pour servir l’utilisateur (index.html). </a:t>
            </a:r>
          </a:p>
          <a:p>
            <a:endParaRPr lang="fr-FR" dirty="0"/>
          </a:p>
          <a:p>
            <a:r>
              <a:rPr lang="fr-FR" dirty="0"/>
              <a:t>Pourtant </a:t>
            </a:r>
            <a:r>
              <a:rPr lang="fr-FR" dirty="0" err="1"/>
              <a:t>React</a:t>
            </a:r>
            <a:r>
              <a:rPr lang="fr-FR" dirty="0"/>
              <a:t> est orienté composant. Que mettre en place pour faire pointer l’url vers d’autres composants ? </a:t>
            </a:r>
            <a:r>
              <a:rPr lang="fr-FR" dirty="0" err="1"/>
              <a:t>React</a:t>
            </a:r>
            <a:r>
              <a:rPr lang="fr-FR" dirty="0"/>
              <a:t>-Router</a:t>
            </a:r>
          </a:p>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87</a:t>
            </a:fld>
            <a:endParaRPr lang="fr-FR"/>
          </a:p>
        </p:txBody>
      </p:sp>
    </p:spTree>
    <p:extLst>
      <p:ext uri="{BB962C8B-B14F-4D97-AF65-F5344CB8AC3E}">
        <p14:creationId xmlns:p14="http://schemas.microsoft.com/office/powerpoint/2010/main" val="2929806889"/>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88</a:t>
            </a:fld>
            <a:endParaRPr lang="fr-FR"/>
          </a:p>
        </p:txBody>
      </p:sp>
    </p:spTree>
    <p:extLst>
      <p:ext uri="{BB962C8B-B14F-4D97-AF65-F5344CB8AC3E}">
        <p14:creationId xmlns:p14="http://schemas.microsoft.com/office/powerpoint/2010/main" val="2531471700"/>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89</a:t>
            </a:fld>
            <a:endParaRPr lang="fr-FR"/>
          </a:p>
        </p:txBody>
      </p:sp>
    </p:spTree>
    <p:extLst>
      <p:ext uri="{BB962C8B-B14F-4D97-AF65-F5344CB8AC3E}">
        <p14:creationId xmlns:p14="http://schemas.microsoft.com/office/powerpoint/2010/main" val="6458927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sz="1200" b="0" kern="1200" dirty="0" err="1">
                <a:solidFill>
                  <a:schemeClr val="tx1"/>
                </a:solidFill>
                <a:effectLst/>
                <a:latin typeface="+mn-lt"/>
                <a:ea typeface="+mn-ea"/>
                <a:cs typeface="+mn-cs"/>
              </a:rPr>
              <a:t>const</a:t>
            </a:r>
            <a:r>
              <a:rPr lang="fr-FR" sz="1200" b="0" kern="1200" dirty="0">
                <a:solidFill>
                  <a:schemeClr val="tx1"/>
                </a:solidFill>
                <a:effectLst/>
                <a:latin typeface="+mn-lt"/>
                <a:ea typeface="+mn-ea"/>
                <a:cs typeface="+mn-cs"/>
              </a:rPr>
              <a:t> </a:t>
            </a:r>
            <a:r>
              <a:rPr lang="fr-FR" sz="1200" b="0" kern="1200" dirty="0" err="1">
                <a:solidFill>
                  <a:schemeClr val="tx1"/>
                </a:solidFill>
                <a:effectLst/>
                <a:latin typeface="+mn-lt"/>
                <a:ea typeface="+mn-ea"/>
                <a:cs typeface="+mn-cs"/>
              </a:rPr>
              <a:t>testFunction</a:t>
            </a:r>
            <a:r>
              <a:rPr lang="fr-FR" sz="1200" b="0" kern="1200" dirty="0">
                <a:solidFill>
                  <a:schemeClr val="tx1"/>
                </a:solidFill>
                <a:effectLst/>
                <a:latin typeface="+mn-lt"/>
                <a:ea typeface="+mn-ea"/>
                <a:cs typeface="+mn-cs"/>
              </a:rPr>
              <a:t> = (</a:t>
            </a:r>
            <a:r>
              <a:rPr lang="fr-FR" sz="1200" b="0" kern="1200" dirty="0" err="1">
                <a:solidFill>
                  <a:schemeClr val="tx1"/>
                </a:solidFill>
                <a:effectLst/>
                <a:latin typeface="+mn-lt"/>
                <a:ea typeface="+mn-ea"/>
                <a:cs typeface="+mn-cs"/>
              </a:rPr>
              <a:t>props</a:t>
            </a:r>
            <a:r>
              <a:rPr lang="fr-FR" sz="1200" b="0" kern="1200" dirty="0">
                <a:solidFill>
                  <a:schemeClr val="tx1"/>
                </a:solidFill>
                <a:effectLst/>
                <a:latin typeface="+mn-lt"/>
                <a:ea typeface="+mn-ea"/>
                <a:cs typeface="+mn-cs"/>
              </a:rPr>
              <a:t>) =&gt;{</a:t>
            </a:r>
          </a:p>
          <a:p>
            <a:r>
              <a:rPr lang="fr-FR" sz="1200" b="0" kern="1200" dirty="0" err="1">
                <a:solidFill>
                  <a:schemeClr val="tx1"/>
                </a:solidFill>
                <a:effectLst/>
                <a:latin typeface="+mn-lt"/>
                <a:ea typeface="+mn-ea"/>
                <a:cs typeface="+mn-cs"/>
              </a:rPr>
              <a:t>const</a:t>
            </a:r>
            <a:r>
              <a:rPr lang="fr-FR" sz="1200" b="0" kern="1200" dirty="0">
                <a:solidFill>
                  <a:schemeClr val="tx1"/>
                </a:solidFill>
                <a:effectLst/>
                <a:latin typeface="+mn-lt"/>
                <a:ea typeface="+mn-ea"/>
                <a:cs typeface="+mn-cs"/>
              </a:rPr>
              <a:t> [whisky1, whisky2] = </a:t>
            </a:r>
            <a:r>
              <a:rPr lang="fr-FR" sz="1200" b="0" kern="1200" dirty="0" err="1">
                <a:solidFill>
                  <a:schemeClr val="tx1"/>
                </a:solidFill>
                <a:effectLst/>
                <a:latin typeface="+mn-lt"/>
                <a:ea typeface="+mn-ea"/>
                <a:cs typeface="+mn-cs"/>
              </a:rPr>
              <a:t>props</a:t>
            </a:r>
            <a:r>
              <a:rPr lang="fr-FR" sz="1200" b="0" kern="1200" dirty="0">
                <a:solidFill>
                  <a:schemeClr val="tx1"/>
                </a:solidFill>
                <a:effectLst/>
                <a:latin typeface="+mn-lt"/>
                <a:ea typeface="+mn-ea"/>
                <a:cs typeface="+mn-cs"/>
              </a:rPr>
              <a:t>;</a:t>
            </a:r>
          </a:p>
          <a:p>
            <a:r>
              <a:rPr lang="fr-FR" sz="1200" b="0" kern="1200" dirty="0">
                <a:solidFill>
                  <a:schemeClr val="tx1"/>
                </a:solidFill>
                <a:effectLst/>
                <a:latin typeface="+mn-lt"/>
                <a:ea typeface="+mn-ea"/>
                <a:cs typeface="+mn-cs"/>
              </a:rPr>
              <a:t>console.log(whisky1);</a:t>
            </a:r>
          </a:p>
          <a:p>
            <a:r>
              <a:rPr lang="fr-FR" sz="1200" b="0" kern="1200" dirty="0">
                <a:solidFill>
                  <a:schemeClr val="tx1"/>
                </a:solidFill>
                <a:effectLst/>
                <a:latin typeface="+mn-lt"/>
                <a:ea typeface="+mn-ea"/>
                <a:cs typeface="+mn-cs"/>
              </a:rPr>
              <a:t>console.log(whisky2);</a:t>
            </a:r>
          </a:p>
          <a:p>
            <a:r>
              <a:rPr lang="fr-FR" sz="1200" b="0" kern="1200" dirty="0">
                <a:solidFill>
                  <a:schemeClr val="tx1"/>
                </a:solidFill>
                <a:effectLst/>
                <a:latin typeface="+mn-lt"/>
                <a:ea typeface="+mn-ea"/>
                <a:cs typeface="+mn-cs"/>
              </a:rPr>
              <a:t>};</a:t>
            </a:r>
          </a:p>
          <a:p>
            <a:br>
              <a:rPr lang="fr-FR" sz="1200" b="0" kern="1200" dirty="0">
                <a:solidFill>
                  <a:schemeClr val="tx1"/>
                </a:solidFill>
                <a:effectLst/>
                <a:latin typeface="+mn-lt"/>
                <a:ea typeface="+mn-ea"/>
                <a:cs typeface="+mn-cs"/>
              </a:rPr>
            </a:br>
            <a:r>
              <a:rPr lang="fr-FR" sz="1200" b="0" kern="1200" dirty="0" err="1">
                <a:solidFill>
                  <a:schemeClr val="tx1"/>
                </a:solidFill>
                <a:effectLst/>
                <a:latin typeface="+mn-lt"/>
                <a:ea typeface="+mn-ea"/>
                <a:cs typeface="+mn-cs"/>
              </a:rPr>
              <a:t>const</a:t>
            </a:r>
            <a:r>
              <a:rPr lang="fr-FR" sz="1200" b="0" kern="1200" dirty="0">
                <a:solidFill>
                  <a:schemeClr val="tx1"/>
                </a:solidFill>
                <a:effectLst/>
                <a:latin typeface="+mn-lt"/>
                <a:ea typeface="+mn-ea"/>
                <a:cs typeface="+mn-cs"/>
              </a:rPr>
              <a:t> </a:t>
            </a:r>
            <a:r>
              <a:rPr lang="fr-FR" sz="1200" b="0" kern="1200" dirty="0" err="1">
                <a:solidFill>
                  <a:schemeClr val="tx1"/>
                </a:solidFill>
                <a:effectLst/>
                <a:latin typeface="+mn-lt"/>
                <a:ea typeface="+mn-ea"/>
                <a:cs typeface="+mn-cs"/>
              </a:rPr>
              <a:t>props</a:t>
            </a:r>
            <a:r>
              <a:rPr lang="fr-FR" sz="1200" b="0" kern="1200" dirty="0">
                <a:solidFill>
                  <a:schemeClr val="tx1"/>
                </a:solidFill>
                <a:effectLst/>
                <a:latin typeface="+mn-lt"/>
                <a:ea typeface="+mn-ea"/>
                <a:cs typeface="+mn-cs"/>
              </a:rPr>
              <a:t> = [</a:t>
            </a:r>
          </a:p>
          <a:p>
            <a:r>
              <a:rPr lang="fr-FR" sz="1200" b="0" kern="1200" dirty="0">
                <a:solidFill>
                  <a:schemeClr val="tx1"/>
                </a:solidFill>
                <a:effectLst/>
                <a:latin typeface="+mn-lt"/>
                <a:ea typeface="+mn-ea"/>
                <a:cs typeface="+mn-cs"/>
              </a:rPr>
              <a:t>{</a:t>
            </a:r>
          </a:p>
          <a:p>
            <a:r>
              <a:rPr lang="fr-FR" sz="1200" b="0" kern="1200" dirty="0">
                <a:solidFill>
                  <a:schemeClr val="tx1"/>
                </a:solidFill>
                <a:effectLst/>
                <a:latin typeface="+mn-lt"/>
                <a:ea typeface="+mn-ea"/>
                <a:cs typeface="+mn-cs"/>
              </a:rPr>
              <a:t>type: 'fruit',</a:t>
            </a:r>
          </a:p>
          <a:p>
            <a:r>
              <a:rPr lang="fr-FR" sz="1200" b="0" kern="1200" dirty="0" err="1">
                <a:solidFill>
                  <a:schemeClr val="tx1"/>
                </a:solidFill>
                <a:effectLst/>
                <a:latin typeface="+mn-lt"/>
                <a:ea typeface="+mn-ea"/>
                <a:cs typeface="+mn-cs"/>
              </a:rPr>
              <a:t>name</a:t>
            </a:r>
            <a:r>
              <a:rPr lang="fr-FR" sz="1200" b="0" kern="1200" dirty="0">
                <a:solidFill>
                  <a:schemeClr val="tx1"/>
                </a:solidFill>
                <a:effectLst/>
                <a:latin typeface="+mn-lt"/>
                <a:ea typeface="+mn-ea"/>
                <a:cs typeface="+mn-cs"/>
              </a:rPr>
              <a:t>: '</a:t>
            </a:r>
            <a:r>
              <a:rPr lang="fr-FR" sz="1200" b="0" kern="1200" dirty="0" err="1">
                <a:solidFill>
                  <a:schemeClr val="tx1"/>
                </a:solidFill>
                <a:effectLst/>
                <a:latin typeface="+mn-lt"/>
                <a:ea typeface="+mn-ea"/>
                <a:cs typeface="+mn-cs"/>
              </a:rPr>
              <a:t>glen</a:t>
            </a:r>
            <a:r>
              <a:rPr lang="fr-FR" sz="1200" b="0" kern="1200" dirty="0">
                <a:solidFill>
                  <a:schemeClr val="tx1"/>
                </a:solidFill>
                <a:effectLst/>
                <a:latin typeface="+mn-lt"/>
                <a:ea typeface="+mn-ea"/>
                <a:cs typeface="+mn-cs"/>
              </a:rPr>
              <a:t>',</a:t>
            </a:r>
          </a:p>
          <a:p>
            <a:r>
              <a:rPr lang="fr-FR" sz="1200" b="0" kern="1200" dirty="0" err="1">
                <a:solidFill>
                  <a:schemeClr val="tx1"/>
                </a:solidFill>
                <a:effectLst/>
                <a:latin typeface="+mn-lt"/>
                <a:ea typeface="+mn-ea"/>
                <a:cs typeface="+mn-cs"/>
              </a:rPr>
              <a:t>lastName</a:t>
            </a:r>
            <a:r>
              <a:rPr lang="fr-FR" sz="1200" b="0" kern="1200" dirty="0">
                <a:solidFill>
                  <a:schemeClr val="tx1"/>
                </a:solidFill>
                <a:effectLst/>
                <a:latin typeface="+mn-lt"/>
                <a:ea typeface="+mn-ea"/>
                <a:cs typeface="+mn-cs"/>
              </a:rPr>
              <a:t>: '</a:t>
            </a:r>
            <a:r>
              <a:rPr lang="fr-FR" sz="1200" b="0" kern="1200" dirty="0" err="1">
                <a:solidFill>
                  <a:schemeClr val="tx1"/>
                </a:solidFill>
                <a:effectLst/>
                <a:latin typeface="+mn-lt"/>
                <a:ea typeface="+mn-ea"/>
                <a:cs typeface="+mn-cs"/>
              </a:rPr>
              <a:t>fiddich</a:t>
            </a:r>
            <a:r>
              <a:rPr lang="fr-FR" sz="1200" b="0" kern="1200" dirty="0">
                <a:solidFill>
                  <a:schemeClr val="tx1"/>
                </a:solidFill>
                <a:effectLst/>
                <a:latin typeface="+mn-lt"/>
                <a:ea typeface="+mn-ea"/>
                <a:cs typeface="+mn-cs"/>
              </a:rPr>
              <a:t>'</a:t>
            </a:r>
          </a:p>
          <a:p>
            <a:r>
              <a:rPr lang="fr-FR" sz="1200" b="0" kern="1200" dirty="0">
                <a:solidFill>
                  <a:schemeClr val="tx1"/>
                </a:solidFill>
                <a:effectLst/>
                <a:latin typeface="+mn-lt"/>
                <a:ea typeface="+mn-ea"/>
                <a:cs typeface="+mn-cs"/>
              </a:rPr>
              <a:t>},</a:t>
            </a:r>
          </a:p>
          <a:p>
            <a:r>
              <a:rPr lang="fr-FR" sz="1200" b="0" kern="1200" dirty="0">
                <a:solidFill>
                  <a:schemeClr val="tx1"/>
                </a:solidFill>
                <a:effectLst/>
                <a:latin typeface="+mn-lt"/>
                <a:ea typeface="+mn-ea"/>
                <a:cs typeface="+mn-cs"/>
              </a:rPr>
              <a:t>{</a:t>
            </a:r>
          </a:p>
          <a:p>
            <a:r>
              <a:rPr lang="fr-FR" sz="1200" b="0" kern="1200" dirty="0">
                <a:solidFill>
                  <a:schemeClr val="tx1"/>
                </a:solidFill>
                <a:effectLst/>
                <a:latin typeface="+mn-lt"/>
                <a:ea typeface="+mn-ea"/>
                <a:cs typeface="+mn-cs"/>
              </a:rPr>
              <a:t>type: 'fruit',</a:t>
            </a:r>
          </a:p>
          <a:p>
            <a:r>
              <a:rPr lang="fr-FR" sz="1200" b="0" kern="1200" dirty="0" err="1">
                <a:solidFill>
                  <a:schemeClr val="tx1"/>
                </a:solidFill>
                <a:effectLst/>
                <a:latin typeface="+mn-lt"/>
                <a:ea typeface="+mn-ea"/>
                <a:cs typeface="+mn-cs"/>
              </a:rPr>
              <a:t>name</a:t>
            </a:r>
            <a:r>
              <a:rPr lang="fr-FR" sz="1200" b="0" kern="1200" dirty="0">
                <a:solidFill>
                  <a:schemeClr val="tx1"/>
                </a:solidFill>
                <a:effectLst/>
                <a:latin typeface="+mn-lt"/>
                <a:ea typeface="+mn-ea"/>
                <a:cs typeface="+mn-cs"/>
              </a:rPr>
              <a:t>: '</a:t>
            </a:r>
            <a:r>
              <a:rPr lang="fr-FR" sz="1200" b="0" kern="1200" dirty="0" err="1">
                <a:solidFill>
                  <a:schemeClr val="tx1"/>
                </a:solidFill>
                <a:effectLst/>
                <a:latin typeface="+mn-lt"/>
                <a:ea typeface="+mn-ea"/>
                <a:cs typeface="+mn-cs"/>
              </a:rPr>
              <a:t>glen</a:t>
            </a:r>
            <a:r>
              <a:rPr lang="fr-FR" sz="1200" b="0" kern="1200" dirty="0">
                <a:solidFill>
                  <a:schemeClr val="tx1"/>
                </a:solidFill>
                <a:effectLst/>
                <a:latin typeface="+mn-lt"/>
                <a:ea typeface="+mn-ea"/>
                <a:cs typeface="+mn-cs"/>
              </a:rPr>
              <a:t>',</a:t>
            </a:r>
          </a:p>
          <a:p>
            <a:r>
              <a:rPr lang="fr-FR" sz="1200" b="0" kern="1200" dirty="0" err="1">
                <a:solidFill>
                  <a:schemeClr val="tx1"/>
                </a:solidFill>
                <a:effectLst/>
                <a:latin typeface="+mn-lt"/>
                <a:ea typeface="+mn-ea"/>
                <a:cs typeface="+mn-cs"/>
              </a:rPr>
              <a:t>lastName</a:t>
            </a:r>
            <a:r>
              <a:rPr lang="fr-FR" sz="1200" b="0" kern="1200" dirty="0">
                <a:solidFill>
                  <a:schemeClr val="tx1"/>
                </a:solidFill>
                <a:effectLst/>
                <a:latin typeface="+mn-lt"/>
                <a:ea typeface="+mn-ea"/>
                <a:cs typeface="+mn-cs"/>
              </a:rPr>
              <a:t>: '</a:t>
            </a:r>
            <a:r>
              <a:rPr lang="fr-FR" sz="1200" b="0" kern="1200" dirty="0" err="1">
                <a:solidFill>
                  <a:schemeClr val="tx1"/>
                </a:solidFill>
                <a:effectLst/>
                <a:latin typeface="+mn-lt"/>
                <a:ea typeface="+mn-ea"/>
                <a:cs typeface="+mn-cs"/>
              </a:rPr>
              <a:t>fiddich</a:t>
            </a:r>
            <a:r>
              <a:rPr lang="fr-FR" sz="1200" b="0" kern="1200" dirty="0">
                <a:solidFill>
                  <a:schemeClr val="tx1"/>
                </a:solidFill>
                <a:effectLst/>
                <a:latin typeface="+mn-lt"/>
                <a:ea typeface="+mn-ea"/>
                <a:cs typeface="+mn-cs"/>
              </a:rPr>
              <a:t>'</a:t>
            </a:r>
          </a:p>
          <a:p>
            <a:r>
              <a:rPr lang="fr-FR" sz="1200" b="0" kern="1200" dirty="0">
                <a:solidFill>
                  <a:schemeClr val="tx1"/>
                </a:solidFill>
                <a:effectLst/>
                <a:latin typeface="+mn-lt"/>
                <a:ea typeface="+mn-ea"/>
                <a:cs typeface="+mn-cs"/>
              </a:rPr>
              <a:t>}</a:t>
            </a:r>
          </a:p>
          <a:p>
            <a:r>
              <a:rPr lang="fr-FR" sz="1200" b="0" kern="1200" dirty="0">
                <a:solidFill>
                  <a:schemeClr val="tx1"/>
                </a:solidFill>
                <a:effectLst/>
                <a:latin typeface="+mn-lt"/>
                <a:ea typeface="+mn-ea"/>
                <a:cs typeface="+mn-cs"/>
              </a:rPr>
              <a:t>];</a:t>
            </a:r>
          </a:p>
          <a:p>
            <a:r>
              <a:rPr lang="fr-FR" sz="1200" b="0" kern="1200" dirty="0" err="1">
                <a:solidFill>
                  <a:schemeClr val="tx1"/>
                </a:solidFill>
                <a:effectLst/>
                <a:latin typeface="+mn-lt"/>
                <a:ea typeface="+mn-ea"/>
                <a:cs typeface="+mn-cs"/>
              </a:rPr>
              <a:t>testFunction</a:t>
            </a:r>
            <a:r>
              <a:rPr lang="fr-FR" sz="1200" b="0" kern="1200" dirty="0">
                <a:solidFill>
                  <a:schemeClr val="tx1"/>
                </a:solidFill>
                <a:effectLst/>
                <a:latin typeface="+mn-lt"/>
                <a:ea typeface="+mn-ea"/>
                <a:cs typeface="+mn-cs"/>
              </a:rPr>
              <a:t>(</a:t>
            </a:r>
            <a:r>
              <a:rPr lang="fr-FR" sz="1200" b="0" kern="1200" dirty="0" err="1">
                <a:solidFill>
                  <a:schemeClr val="tx1"/>
                </a:solidFill>
                <a:effectLst/>
                <a:latin typeface="+mn-lt"/>
                <a:ea typeface="+mn-ea"/>
                <a:cs typeface="+mn-cs"/>
              </a:rPr>
              <a:t>props</a:t>
            </a:r>
            <a:r>
              <a:rPr lang="fr-FR" sz="1200" b="0" kern="1200">
                <a:solidFill>
                  <a:schemeClr val="tx1"/>
                </a:solidFill>
                <a:effectLst/>
                <a:latin typeface="+mn-lt"/>
                <a:ea typeface="+mn-ea"/>
                <a:cs typeface="+mn-cs"/>
              </a:rPr>
              <a:t>);</a:t>
            </a:r>
          </a:p>
        </p:txBody>
      </p:sp>
      <p:sp>
        <p:nvSpPr>
          <p:cNvPr id="4" name="Espace réservé du numéro de diapositive 3"/>
          <p:cNvSpPr>
            <a:spLocks noGrp="1"/>
          </p:cNvSpPr>
          <p:nvPr>
            <p:ph type="sldNum" sz="quarter" idx="5"/>
          </p:nvPr>
        </p:nvSpPr>
        <p:spPr/>
        <p:txBody>
          <a:bodyPr/>
          <a:lstStyle/>
          <a:p>
            <a:fld id="{6922E646-84A5-49CB-8D8E-AB51A5CD7390}" type="slidenum">
              <a:rPr lang="fr-FR" smtClean="0"/>
              <a:t>13</a:t>
            </a:fld>
            <a:endParaRPr lang="fr-FR"/>
          </a:p>
        </p:txBody>
      </p:sp>
    </p:spTree>
    <p:extLst>
      <p:ext uri="{BB962C8B-B14F-4D97-AF65-F5344CB8AC3E}">
        <p14:creationId xmlns:p14="http://schemas.microsoft.com/office/powerpoint/2010/main" val="1750210978"/>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90</a:t>
            </a:fld>
            <a:endParaRPr lang="fr-FR"/>
          </a:p>
        </p:txBody>
      </p:sp>
    </p:spTree>
    <p:extLst>
      <p:ext uri="{BB962C8B-B14F-4D97-AF65-F5344CB8AC3E}">
        <p14:creationId xmlns:p14="http://schemas.microsoft.com/office/powerpoint/2010/main" val="1234618173"/>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91</a:t>
            </a:fld>
            <a:endParaRPr lang="fr-FR"/>
          </a:p>
        </p:txBody>
      </p:sp>
    </p:spTree>
    <p:extLst>
      <p:ext uri="{BB962C8B-B14F-4D97-AF65-F5344CB8AC3E}">
        <p14:creationId xmlns:p14="http://schemas.microsoft.com/office/powerpoint/2010/main" val="3303234611"/>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Pour le moment, nous avons la page de base créé par l’outil </a:t>
            </a:r>
            <a:r>
              <a:rPr lang="fr-FR" dirty="0" err="1"/>
              <a:t>create</a:t>
            </a:r>
            <a:r>
              <a:rPr lang="fr-FR" dirty="0"/>
              <a:t>-</a:t>
            </a:r>
            <a:r>
              <a:rPr lang="fr-FR" dirty="0" err="1"/>
              <a:t>react</a:t>
            </a:r>
            <a:r>
              <a:rPr lang="fr-FR" dirty="0"/>
              <a:t>-app. </a:t>
            </a:r>
          </a:p>
          <a:p>
            <a:endParaRPr lang="fr-FR" dirty="0"/>
          </a:p>
          <a:p>
            <a:r>
              <a:rPr lang="fr-FR" dirty="0"/>
              <a:t>Des configurations ont étés surchargé, comme : </a:t>
            </a:r>
          </a:p>
          <a:p>
            <a:endParaRPr lang="fr-FR" dirty="0"/>
          </a:p>
          <a:p>
            <a:pPr marL="171450" indent="-171450">
              <a:buFontTx/>
              <a:buChar char="-"/>
            </a:pPr>
            <a:r>
              <a:rPr lang="fr-FR" dirty="0" err="1"/>
              <a:t>Eslint</a:t>
            </a:r>
            <a:r>
              <a:rPr lang="fr-FR" dirty="0"/>
              <a:t> </a:t>
            </a:r>
          </a:p>
          <a:p>
            <a:pPr marL="171450" indent="-171450">
              <a:buFontTx/>
              <a:buChar char="-"/>
            </a:pPr>
            <a:r>
              <a:rPr lang="fr-FR" dirty="0"/>
              <a:t>Husky</a:t>
            </a:r>
          </a:p>
          <a:p>
            <a:pPr marL="171450" indent="-171450">
              <a:buFontTx/>
              <a:buChar char="-"/>
            </a:pPr>
            <a:r>
              <a:rPr lang="fr-FR" dirty="0" err="1"/>
              <a:t>Storybook</a:t>
            </a:r>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92</a:t>
            </a:fld>
            <a:endParaRPr lang="fr-FR"/>
          </a:p>
        </p:txBody>
      </p:sp>
    </p:spTree>
    <p:extLst>
      <p:ext uri="{BB962C8B-B14F-4D97-AF65-F5344CB8AC3E}">
        <p14:creationId xmlns:p14="http://schemas.microsoft.com/office/powerpoint/2010/main" val="3129252483"/>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93</a:t>
            </a:fld>
            <a:endParaRPr lang="fr-FR"/>
          </a:p>
        </p:txBody>
      </p:sp>
    </p:spTree>
    <p:extLst>
      <p:ext uri="{BB962C8B-B14F-4D97-AF65-F5344CB8AC3E}">
        <p14:creationId xmlns:p14="http://schemas.microsoft.com/office/powerpoint/2010/main" val="3376095413"/>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94</a:t>
            </a:fld>
            <a:endParaRPr lang="fr-FR"/>
          </a:p>
        </p:txBody>
      </p:sp>
    </p:spTree>
    <p:extLst>
      <p:ext uri="{BB962C8B-B14F-4D97-AF65-F5344CB8AC3E}">
        <p14:creationId xmlns:p14="http://schemas.microsoft.com/office/powerpoint/2010/main" val="2851986846"/>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95</a:t>
            </a:fld>
            <a:endParaRPr lang="fr-FR"/>
          </a:p>
        </p:txBody>
      </p:sp>
    </p:spTree>
    <p:extLst>
      <p:ext uri="{BB962C8B-B14F-4D97-AF65-F5344CB8AC3E}">
        <p14:creationId xmlns:p14="http://schemas.microsoft.com/office/powerpoint/2010/main" val="2627585695"/>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96</a:t>
            </a:fld>
            <a:endParaRPr lang="fr-FR"/>
          </a:p>
        </p:txBody>
      </p:sp>
    </p:spTree>
    <p:extLst>
      <p:ext uri="{BB962C8B-B14F-4D97-AF65-F5344CB8AC3E}">
        <p14:creationId xmlns:p14="http://schemas.microsoft.com/office/powerpoint/2010/main" val="413183805"/>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97</a:t>
            </a:fld>
            <a:endParaRPr lang="fr-FR"/>
          </a:p>
        </p:txBody>
      </p:sp>
    </p:spTree>
    <p:extLst>
      <p:ext uri="{BB962C8B-B14F-4D97-AF65-F5344CB8AC3E}">
        <p14:creationId xmlns:p14="http://schemas.microsoft.com/office/powerpoint/2010/main" val="209344652"/>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98</a:t>
            </a:fld>
            <a:endParaRPr lang="fr-FR"/>
          </a:p>
        </p:txBody>
      </p:sp>
    </p:spTree>
    <p:extLst>
      <p:ext uri="{BB962C8B-B14F-4D97-AF65-F5344CB8AC3E}">
        <p14:creationId xmlns:p14="http://schemas.microsoft.com/office/powerpoint/2010/main" val="2487635875"/>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99</a:t>
            </a:fld>
            <a:endParaRPr lang="fr-FR"/>
          </a:p>
        </p:txBody>
      </p:sp>
    </p:spTree>
    <p:extLst>
      <p:ext uri="{BB962C8B-B14F-4D97-AF65-F5344CB8AC3E}">
        <p14:creationId xmlns:p14="http://schemas.microsoft.com/office/powerpoint/2010/main" val="7459212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US" b="1" dirty="0" err="1">
                <a:cs typeface="Calibri"/>
              </a:rPr>
              <a:t>Destructuring</a:t>
            </a:r>
            <a:r>
              <a:rPr lang="en-US" b="1" dirty="0">
                <a:cs typeface="Calibri"/>
              </a:rPr>
              <a:t> object assignmen</a:t>
            </a:r>
            <a:r>
              <a:rPr lang="en-US" dirty="0">
                <a:cs typeface="Calibri"/>
              </a:rPr>
              <a:t>t : </a:t>
            </a:r>
          </a:p>
          <a:p>
            <a:endParaRPr lang="en-US" dirty="0">
              <a:cs typeface="Calibri"/>
            </a:endParaRPr>
          </a:p>
          <a:p>
            <a:r>
              <a:rPr lang="en-US" b="1" i="1" dirty="0" err="1">
                <a:cs typeface="Calibri"/>
              </a:rPr>
              <a:t>Exemple</a:t>
            </a:r>
            <a:r>
              <a:rPr lang="en-US" b="1" i="1" dirty="0">
                <a:cs typeface="Calibri"/>
              </a:rPr>
              <a:t> :</a:t>
            </a:r>
            <a:r>
              <a:rPr lang="en-US" dirty="0">
                <a:cs typeface="Calibri"/>
              </a:rPr>
              <a:t> </a:t>
            </a:r>
          </a:p>
          <a:p>
            <a:endParaRPr lang="en-US" dirty="0">
              <a:cs typeface="Calibri"/>
            </a:endParaRPr>
          </a:p>
          <a:p>
            <a:r>
              <a:rPr lang="en-US" dirty="0">
                <a:cs typeface="Calibri"/>
              </a:rPr>
              <a:t>--&gt; es5</a:t>
            </a:r>
          </a:p>
          <a:p>
            <a:endParaRPr lang="en-US" dirty="0">
              <a:cs typeface="Calibri"/>
            </a:endParaRPr>
          </a:p>
          <a:p>
            <a:r>
              <a:rPr lang="en-US" dirty="0"/>
              <a:t>var </a:t>
            </a:r>
            <a:r>
              <a:rPr lang="en-US" dirty="0" err="1"/>
              <a:t>someBody</a:t>
            </a:r>
            <a:r>
              <a:rPr lang="en-US" dirty="0"/>
              <a:t> = {</a:t>
            </a:r>
            <a:endParaRPr lang="en-US" dirty="0">
              <a:cs typeface="Calibri"/>
            </a:endParaRPr>
          </a:p>
          <a:p>
            <a:r>
              <a:rPr lang="en-US" dirty="0" err="1"/>
              <a:t>firstName</a:t>
            </a:r>
            <a:r>
              <a:rPr lang="en-US" dirty="0"/>
              <a:t>: 'Jean',</a:t>
            </a:r>
            <a:endParaRPr lang="en-US" dirty="0">
              <a:cs typeface="Calibri"/>
            </a:endParaRPr>
          </a:p>
          <a:p>
            <a:r>
              <a:rPr lang="en-US" dirty="0" err="1"/>
              <a:t>lastName</a:t>
            </a:r>
            <a:r>
              <a:rPr lang="en-US" dirty="0"/>
              <a:t>: 'phil'</a:t>
            </a:r>
            <a:endParaRPr lang="en-US" dirty="0">
              <a:cs typeface="Calibri"/>
            </a:endParaRPr>
          </a:p>
          <a:p>
            <a:r>
              <a:rPr lang="en-US" dirty="0"/>
              <a:t>};</a:t>
            </a:r>
            <a:endParaRPr lang="en-US" dirty="0">
              <a:cs typeface="Calibri"/>
            </a:endParaRPr>
          </a:p>
          <a:p>
            <a:br>
              <a:rPr lang="en-US" dirty="0"/>
            </a:br>
            <a:endParaRPr lang="en-US" dirty="0"/>
          </a:p>
          <a:p>
            <a:r>
              <a:rPr lang="en-US" dirty="0"/>
              <a:t>var </a:t>
            </a:r>
            <a:r>
              <a:rPr lang="en-US" dirty="0" err="1"/>
              <a:t>firstName</a:t>
            </a:r>
            <a:r>
              <a:rPr lang="en-US" dirty="0"/>
              <a:t> = </a:t>
            </a:r>
            <a:r>
              <a:rPr lang="en-US" dirty="0" err="1"/>
              <a:t>someBody.firstName</a:t>
            </a:r>
            <a:r>
              <a:rPr lang="en-US" dirty="0"/>
              <a:t>;</a:t>
            </a:r>
            <a:endParaRPr lang="en-US" dirty="0">
              <a:cs typeface="Calibri"/>
            </a:endParaRPr>
          </a:p>
          <a:p>
            <a:r>
              <a:rPr lang="en-US" dirty="0"/>
              <a:t>var </a:t>
            </a:r>
            <a:r>
              <a:rPr lang="en-US" dirty="0" err="1"/>
              <a:t>lastName</a:t>
            </a:r>
            <a:r>
              <a:rPr lang="en-US" dirty="0"/>
              <a:t> = </a:t>
            </a:r>
            <a:r>
              <a:rPr lang="en-US" dirty="0" err="1"/>
              <a:t>someBody.lastName</a:t>
            </a:r>
            <a:r>
              <a:rPr lang="en-US" dirty="0"/>
              <a:t>;</a:t>
            </a:r>
            <a:endParaRPr lang="en-US" dirty="0">
              <a:cs typeface="Calibri"/>
            </a:endParaRPr>
          </a:p>
          <a:p>
            <a:br>
              <a:rPr lang="en-US" dirty="0"/>
            </a:br>
            <a:endParaRPr lang="en-US" dirty="0"/>
          </a:p>
          <a:p>
            <a:r>
              <a:rPr lang="en-US" dirty="0"/>
              <a:t>console.log(</a:t>
            </a:r>
            <a:r>
              <a:rPr lang="en-US" dirty="0" err="1"/>
              <a:t>firstName</a:t>
            </a:r>
            <a:r>
              <a:rPr lang="en-US" dirty="0"/>
              <a:t>);</a:t>
            </a:r>
            <a:endParaRPr lang="en-US" dirty="0">
              <a:cs typeface="Calibri"/>
            </a:endParaRPr>
          </a:p>
          <a:p>
            <a:r>
              <a:rPr lang="en-US" dirty="0"/>
              <a:t>console.log(</a:t>
            </a:r>
            <a:r>
              <a:rPr lang="en-US" dirty="0" err="1"/>
              <a:t>lastName</a:t>
            </a:r>
            <a:r>
              <a:rPr lang="en-US" dirty="0"/>
              <a:t>);</a:t>
            </a:r>
            <a:endParaRPr lang="en-US" dirty="0">
              <a:cs typeface="Calibri"/>
            </a:endParaRPr>
          </a:p>
          <a:p>
            <a:endParaRPr lang="en-US" dirty="0">
              <a:cs typeface="Calibri"/>
            </a:endParaRPr>
          </a:p>
          <a:p>
            <a:r>
              <a:rPr lang="en-US" dirty="0">
                <a:cs typeface="Calibri"/>
              </a:rPr>
              <a:t>--&gt; es6 </a:t>
            </a:r>
          </a:p>
          <a:p>
            <a:endParaRPr lang="en-US" dirty="0"/>
          </a:p>
          <a:p>
            <a:r>
              <a:rPr lang="en-US" dirty="0"/>
              <a:t>const {</a:t>
            </a:r>
            <a:r>
              <a:rPr lang="en-US" dirty="0" err="1"/>
              <a:t>firstName</a:t>
            </a:r>
            <a:r>
              <a:rPr lang="en-US" dirty="0"/>
              <a:t>, </a:t>
            </a:r>
            <a:r>
              <a:rPr lang="en-US" dirty="0" err="1"/>
              <a:t>lastName</a:t>
            </a:r>
            <a:r>
              <a:rPr lang="en-US" dirty="0"/>
              <a:t>} = </a:t>
            </a:r>
            <a:r>
              <a:rPr lang="en-US" dirty="0" err="1"/>
              <a:t>someBody</a:t>
            </a:r>
            <a:r>
              <a:rPr lang="en-US" dirty="0"/>
              <a:t>;</a:t>
            </a:r>
            <a:endParaRPr lang="en-US" dirty="0">
              <a:cs typeface="Calibri"/>
            </a:endParaRPr>
          </a:p>
          <a:p>
            <a:r>
              <a:rPr lang="en-US" dirty="0"/>
              <a:t>console.log(</a:t>
            </a:r>
            <a:r>
              <a:rPr lang="en-US" dirty="0" err="1"/>
              <a:t>firstName</a:t>
            </a:r>
            <a:r>
              <a:rPr lang="en-US" dirty="0"/>
              <a:t>);</a:t>
            </a:r>
            <a:endParaRPr lang="en-US" dirty="0">
              <a:cs typeface="Calibri"/>
            </a:endParaRPr>
          </a:p>
          <a:p>
            <a:r>
              <a:rPr lang="en-US" dirty="0"/>
              <a:t>console.log(</a:t>
            </a:r>
            <a:r>
              <a:rPr lang="en-US" dirty="0" err="1"/>
              <a:t>lastName</a:t>
            </a:r>
            <a:r>
              <a:rPr lang="en-US" dirty="0"/>
              <a:t>);</a:t>
            </a:r>
            <a:endParaRPr lang="en-US" dirty="0">
              <a:cs typeface="Calibri"/>
            </a:endParaRPr>
          </a:p>
          <a:p>
            <a:endParaRPr lang="en-US" dirty="0">
              <a:cs typeface="Calibri"/>
            </a:endParaRPr>
          </a:p>
          <a:p>
            <a:r>
              <a:rPr lang="en-US" b="1" dirty="0" err="1"/>
              <a:t>Destructuring</a:t>
            </a:r>
            <a:r>
              <a:rPr lang="en-US" b="1" dirty="0"/>
              <a:t> nested</a:t>
            </a:r>
            <a:r>
              <a:rPr lang="en-US" dirty="0"/>
              <a:t> : </a:t>
            </a:r>
            <a:endParaRPr lang="en-US" dirty="0">
              <a:cs typeface="Calibri"/>
            </a:endParaRPr>
          </a:p>
          <a:p>
            <a:endParaRPr lang="en-US" dirty="0">
              <a:cs typeface="Calibri"/>
            </a:endParaRPr>
          </a:p>
          <a:p>
            <a:r>
              <a:rPr lang="en-US" b="1" i="1" dirty="0" err="1"/>
              <a:t>Exemple</a:t>
            </a:r>
            <a:r>
              <a:rPr lang="en-US" b="1" i="1" dirty="0"/>
              <a:t> :</a:t>
            </a:r>
            <a:r>
              <a:rPr lang="en-US" dirty="0"/>
              <a:t> </a:t>
            </a:r>
            <a:endParaRPr lang="en-US" dirty="0">
              <a:cs typeface="Calibri"/>
            </a:endParaRPr>
          </a:p>
          <a:p>
            <a:endParaRPr lang="en-US" dirty="0">
              <a:cs typeface="Calibri"/>
            </a:endParaRPr>
          </a:p>
          <a:p>
            <a:r>
              <a:rPr lang="en-US" dirty="0"/>
              <a:t>--&gt; es6 </a:t>
            </a:r>
            <a:endParaRPr lang="en-US" dirty="0">
              <a:cs typeface="Calibri"/>
            </a:endParaRPr>
          </a:p>
          <a:p>
            <a:endParaRPr lang="en-US" dirty="0"/>
          </a:p>
          <a:p>
            <a:r>
              <a:rPr lang="en-US" dirty="0"/>
              <a:t>var </a:t>
            </a:r>
            <a:r>
              <a:rPr lang="en-US" dirty="0" err="1"/>
              <a:t>myObject</a:t>
            </a:r>
            <a:r>
              <a:rPr lang="en-US" dirty="0"/>
              <a:t> = {</a:t>
            </a:r>
            <a:endParaRPr lang="en-US" dirty="0">
              <a:cs typeface="Calibri"/>
            </a:endParaRPr>
          </a:p>
          <a:p>
            <a:r>
              <a:rPr lang="en-US" dirty="0"/>
              <a:t>bidon: {</a:t>
            </a:r>
            <a:endParaRPr lang="en-US" dirty="0">
              <a:cs typeface="Calibri"/>
            </a:endParaRPr>
          </a:p>
          <a:p>
            <a:r>
              <a:rPr lang="en-US" dirty="0"/>
              <a:t>value: 1,</a:t>
            </a:r>
            <a:endParaRPr lang="en-US" dirty="0">
              <a:cs typeface="Calibri"/>
            </a:endParaRPr>
          </a:p>
          <a:p>
            <a:r>
              <a:rPr lang="en-US" dirty="0"/>
              <a:t>},</a:t>
            </a:r>
            <a:endParaRPr lang="en-US" dirty="0">
              <a:cs typeface="Calibri"/>
            </a:endParaRPr>
          </a:p>
          <a:p>
            <a:r>
              <a:rPr lang="en-US" dirty="0"/>
              <a:t>};</a:t>
            </a:r>
            <a:endParaRPr lang="en-US" dirty="0">
              <a:cs typeface="Calibri"/>
            </a:endParaRPr>
          </a:p>
          <a:p>
            <a:r>
              <a:rPr lang="en-US" dirty="0"/>
              <a:t>const {</a:t>
            </a:r>
            <a:endParaRPr lang="en-US" dirty="0">
              <a:cs typeface="Calibri"/>
            </a:endParaRPr>
          </a:p>
          <a:p>
            <a:r>
              <a:rPr lang="en-US" dirty="0"/>
              <a:t>bidon: { value },</a:t>
            </a:r>
            <a:endParaRPr lang="en-US" dirty="0">
              <a:cs typeface="Calibri"/>
            </a:endParaRPr>
          </a:p>
          <a:p>
            <a:r>
              <a:rPr lang="en-US" dirty="0"/>
              <a:t>} = </a:t>
            </a:r>
            <a:r>
              <a:rPr lang="en-US" dirty="0" err="1"/>
              <a:t>myObject</a:t>
            </a:r>
            <a:r>
              <a:rPr lang="en-US" dirty="0"/>
              <a:t>;</a:t>
            </a:r>
            <a:endParaRPr lang="en-US" dirty="0">
              <a:cs typeface="Calibri"/>
            </a:endParaRPr>
          </a:p>
          <a:p>
            <a:r>
              <a:rPr lang="en-US" dirty="0"/>
              <a:t>console.log(value);</a:t>
            </a:r>
            <a:endParaRPr lang="en-US" dirty="0">
              <a:cs typeface="Calibri"/>
            </a:endParaRPr>
          </a:p>
          <a:p>
            <a:endParaRPr lang="en-US" dirty="0">
              <a:cs typeface="Calibri"/>
            </a:endParaRPr>
          </a:p>
          <a:p>
            <a:endParaRPr lang="en-US" dirty="0">
              <a:cs typeface="Calibri"/>
            </a:endParaRPr>
          </a:p>
          <a:p>
            <a:endParaRPr lang="en-US" dirty="0">
              <a:cs typeface="Calibri"/>
            </a:endParaRPr>
          </a:p>
          <a:p>
            <a:r>
              <a:rPr lang="en-US" b="1" dirty="0">
                <a:cs typeface="Calibri"/>
              </a:rPr>
              <a:t>On </a:t>
            </a:r>
            <a:r>
              <a:rPr lang="en-US" b="1" dirty="0" err="1">
                <a:cs typeface="Calibri"/>
              </a:rPr>
              <a:t>peut</a:t>
            </a:r>
            <a:r>
              <a:rPr lang="en-US" b="1" dirty="0">
                <a:cs typeface="Calibri"/>
              </a:rPr>
              <a:t> </a:t>
            </a:r>
            <a:r>
              <a:rPr lang="en-US" b="1" dirty="0" err="1">
                <a:cs typeface="Calibri"/>
              </a:rPr>
              <a:t>aussi</a:t>
            </a:r>
            <a:r>
              <a:rPr lang="en-US" b="1" dirty="0">
                <a:cs typeface="Calibri"/>
              </a:rPr>
              <a:t> </a:t>
            </a:r>
            <a:r>
              <a:rPr lang="en-US" b="1" dirty="0" err="1">
                <a:cs typeface="Calibri"/>
              </a:rPr>
              <a:t>utiliser</a:t>
            </a:r>
            <a:r>
              <a:rPr lang="en-US" b="1" dirty="0">
                <a:cs typeface="Calibri"/>
              </a:rPr>
              <a:t> le </a:t>
            </a:r>
            <a:r>
              <a:rPr lang="en-US" b="1" dirty="0" err="1">
                <a:cs typeface="Calibri"/>
              </a:rPr>
              <a:t>destructuring</a:t>
            </a:r>
            <a:r>
              <a:rPr lang="en-US" b="1" dirty="0">
                <a:cs typeface="Calibri"/>
              </a:rPr>
              <a:t> dans </a:t>
            </a:r>
            <a:r>
              <a:rPr lang="en-US" b="1" dirty="0" err="1">
                <a:cs typeface="Calibri"/>
              </a:rPr>
              <a:t>une</a:t>
            </a:r>
            <a:r>
              <a:rPr lang="en-US" b="1" dirty="0">
                <a:cs typeface="Calibri"/>
              </a:rPr>
              <a:t> </a:t>
            </a:r>
            <a:r>
              <a:rPr lang="en-US" b="1" dirty="0" err="1">
                <a:cs typeface="Calibri"/>
              </a:rPr>
              <a:t>déclaration</a:t>
            </a:r>
            <a:r>
              <a:rPr lang="en-US" b="1" dirty="0">
                <a:cs typeface="Calibri"/>
              </a:rPr>
              <a:t> </a:t>
            </a:r>
            <a:r>
              <a:rPr lang="en-US" b="1" dirty="0" err="1">
                <a:cs typeface="Calibri"/>
              </a:rPr>
              <a:t>d'une</a:t>
            </a:r>
            <a:r>
              <a:rPr lang="en-US" b="1" dirty="0">
                <a:cs typeface="Calibri"/>
              </a:rPr>
              <a:t> </a:t>
            </a:r>
            <a:r>
              <a:rPr lang="en-US" b="1" dirty="0" err="1">
                <a:cs typeface="Calibri"/>
              </a:rPr>
              <a:t>fonction</a:t>
            </a:r>
            <a:r>
              <a:rPr lang="en-US" b="1" dirty="0">
                <a:cs typeface="Calibri"/>
              </a:rPr>
              <a:t> </a:t>
            </a:r>
          </a:p>
          <a:p>
            <a:endParaRPr lang="en-US" dirty="0">
              <a:cs typeface="Calibri"/>
            </a:endParaRPr>
          </a:p>
          <a:p>
            <a:r>
              <a:rPr lang="en-US" dirty="0">
                <a:cs typeface="Calibri"/>
              </a:rPr>
              <a:t> </a:t>
            </a:r>
            <a:r>
              <a:rPr lang="en-US" dirty="0"/>
              <a:t>function </a:t>
            </a:r>
            <a:r>
              <a:rPr lang="en-US" dirty="0" err="1"/>
              <a:t>myFunction</a:t>
            </a:r>
            <a:r>
              <a:rPr lang="en-US" dirty="0"/>
              <a:t>({ title, text }) {</a:t>
            </a:r>
            <a:endParaRPr lang="en-US" dirty="0">
              <a:cs typeface="Calibri"/>
            </a:endParaRPr>
          </a:p>
          <a:p>
            <a:r>
              <a:rPr lang="en-US" dirty="0"/>
              <a:t>console.log(`${title}": "${text}`);</a:t>
            </a:r>
            <a:endParaRPr lang="en-US" dirty="0">
              <a:cs typeface="Calibri"/>
            </a:endParaRPr>
          </a:p>
          <a:p>
            <a:r>
              <a:rPr lang="en-US" dirty="0"/>
              <a:t>}</a:t>
            </a:r>
            <a:endParaRPr lang="en-US" dirty="0">
              <a:cs typeface="Calibri"/>
            </a:endParaRPr>
          </a:p>
          <a:p>
            <a:r>
              <a:rPr lang="en-US" dirty="0" err="1"/>
              <a:t>myFunction</a:t>
            </a:r>
            <a:r>
              <a:rPr lang="en-US" dirty="0"/>
              <a:t>({ title: "foo", text: "bar" });</a:t>
            </a:r>
            <a:endParaRPr lang="en-US" dirty="0">
              <a:cs typeface="Calibri"/>
            </a:endParaRPr>
          </a:p>
          <a:p>
            <a:endParaRPr lang="en-US" dirty="0">
              <a:cs typeface="Calibri"/>
            </a:endParaRPr>
          </a:p>
          <a:p>
            <a:endParaRPr lang="en-US" dirty="0">
              <a:cs typeface="Calibri"/>
            </a:endParaRPr>
          </a:p>
          <a:p>
            <a:endParaRPr lang="en-US" dirty="0">
              <a:cs typeface="Calibri"/>
            </a:endParaRPr>
          </a:p>
        </p:txBody>
      </p:sp>
      <p:sp>
        <p:nvSpPr>
          <p:cNvPr id="4" name="Espace réservé du numéro de diapositive 3"/>
          <p:cNvSpPr>
            <a:spLocks noGrp="1"/>
          </p:cNvSpPr>
          <p:nvPr>
            <p:ph type="sldNum" sz="quarter" idx="5"/>
          </p:nvPr>
        </p:nvSpPr>
        <p:spPr/>
        <p:txBody>
          <a:bodyPr/>
          <a:lstStyle/>
          <a:p>
            <a:fld id="{6922E646-84A5-49CB-8D8E-AB51A5CD7390}" type="slidenum">
              <a:rPr lang="fr-FR" smtClean="0"/>
              <a:t>14</a:t>
            </a:fld>
            <a:endParaRPr lang="fr-FR"/>
          </a:p>
        </p:txBody>
      </p:sp>
    </p:spTree>
    <p:extLst>
      <p:ext uri="{BB962C8B-B14F-4D97-AF65-F5344CB8AC3E}">
        <p14:creationId xmlns:p14="http://schemas.microsoft.com/office/powerpoint/2010/main" val="1684453662"/>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http://putaindecode.io/fr/articles/js/react/hoc-reutilisables-recompose/</a:t>
            </a:r>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100</a:t>
            </a:fld>
            <a:endParaRPr lang="fr-FR"/>
          </a:p>
        </p:txBody>
      </p:sp>
    </p:spTree>
    <p:extLst>
      <p:ext uri="{BB962C8B-B14F-4D97-AF65-F5344CB8AC3E}">
        <p14:creationId xmlns:p14="http://schemas.microsoft.com/office/powerpoint/2010/main" val="1529031043"/>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101</a:t>
            </a:fld>
            <a:endParaRPr lang="fr-FR"/>
          </a:p>
        </p:txBody>
      </p:sp>
    </p:spTree>
    <p:extLst>
      <p:ext uri="{BB962C8B-B14F-4D97-AF65-F5344CB8AC3E}">
        <p14:creationId xmlns:p14="http://schemas.microsoft.com/office/powerpoint/2010/main" val="2899487833"/>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102</a:t>
            </a:fld>
            <a:endParaRPr lang="fr-FR"/>
          </a:p>
        </p:txBody>
      </p:sp>
    </p:spTree>
    <p:extLst>
      <p:ext uri="{BB962C8B-B14F-4D97-AF65-F5344CB8AC3E}">
        <p14:creationId xmlns:p14="http://schemas.microsoft.com/office/powerpoint/2010/main" val="2003382033"/>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103</a:t>
            </a:fld>
            <a:endParaRPr lang="fr-FR"/>
          </a:p>
        </p:txBody>
      </p:sp>
    </p:spTree>
    <p:extLst>
      <p:ext uri="{BB962C8B-B14F-4D97-AF65-F5344CB8AC3E}">
        <p14:creationId xmlns:p14="http://schemas.microsoft.com/office/powerpoint/2010/main" val="3192164320"/>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Après avoir préparé de ce que nous avons besoin pour l’état du composant ainsi que ses propriété. </a:t>
            </a:r>
          </a:p>
          <a:p>
            <a:endParaRPr lang="fr-FR" dirty="0"/>
          </a:p>
          <a:p>
            <a:r>
              <a:rPr lang="fr-FR" dirty="0"/>
              <a:t>Notre composant </a:t>
            </a:r>
            <a:r>
              <a:rPr lang="fr-FR" dirty="0" err="1"/>
              <a:t>React</a:t>
            </a:r>
            <a:r>
              <a:rPr lang="fr-FR" dirty="0"/>
              <a:t> est prêt à être monté dans le DOM du browser.</a:t>
            </a:r>
          </a:p>
          <a:p>
            <a:endParaRPr lang="fr-FR" dirty="0"/>
          </a:p>
          <a:p>
            <a:r>
              <a:rPr lang="fr-FR" dirty="0"/>
              <a:t>Cette phase, donne deux méthodes de </a:t>
            </a:r>
            <a:r>
              <a:rPr lang="fr-FR" dirty="0" err="1"/>
              <a:t>hook</a:t>
            </a:r>
            <a:r>
              <a:rPr lang="fr-FR" dirty="0"/>
              <a:t> pour gérer de façon bas niveau le composant avant et après le montage dans le DOM</a:t>
            </a:r>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104</a:t>
            </a:fld>
            <a:endParaRPr lang="fr-FR"/>
          </a:p>
        </p:txBody>
      </p:sp>
    </p:spTree>
    <p:extLst>
      <p:ext uri="{BB962C8B-B14F-4D97-AF65-F5344CB8AC3E}">
        <p14:creationId xmlns:p14="http://schemas.microsoft.com/office/powerpoint/2010/main" val="3996217620"/>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105</a:t>
            </a:fld>
            <a:endParaRPr lang="fr-FR"/>
          </a:p>
        </p:txBody>
      </p:sp>
    </p:spTree>
    <p:extLst>
      <p:ext uri="{BB962C8B-B14F-4D97-AF65-F5344CB8AC3E}">
        <p14:creationId xmlns:p14="http://schemas.microsoft.com/office/powerpoint/2010/main" val="2280676080"/>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sz="1200" b="0" i="0" kern="1200" dirty="0">
                <a:solidFill>
                  <a:schemeClr val="tx1"/>
                </a:solidFill>
                <a:effectLst/>
                <a:latin typeface="+mn-lt"/>
                <a:ea typeface="+mn-ea"/>
                <a:cs typeface="+mn-cs"/>
              </a:rPr>
              <a:t>Cet exemple est l’un des cas où je voudrais rendre le composant uniquement lorsque le statut des accessoires change.</a:t>
            </a:r>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106</a:t>
            </a:fld>
            <a:endParaRPr lang="fr-FR"/>
          </a:p>
        </p:txBody>
      </p:sp>
    </p:spTree>
    <p:extLst>
      <p:ext uri="{BB962C8B-B14F-4D97-AF65-F5344CB8AC3E}">
        <p14:creationId xmlns:p14="http://schemas.microsoft.com/office/powerpoint/2010/main" val="3366405222"/>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err="1"/>
              <a:t>componentWillUpdate</a:t>
            </a:r>
            <a:r>
              <a:rPr lang="fr-FR" dirty="0"/>
              <a:t> est similaire à la méthode </a:t>
            </a:r>
            <a:r>
              <a:rPr lang="fr-FR" dirty="0" err="1"/>
              <a:t>componentWillMount</a:t>
            </a:r>
            <a:r>
              <a:rPr lang="fr-FR" dirty="0"/>
              <a:t>. </a:t>
            </a:r>
          </a:p>
          <a:p>
            <a:endParaRPr lang="fr-FR" dirty="0"/>
          </a:p>
          <a:p>
            <a:r>
              <a:rPr lang="fr-FR" dirty="0"/>
              <a:t>Préparation pour le prochain rendu.</a:t>
            </a:r>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107</a:t>
            </a:fld>
            <a:endParaRPr lang="fr-FR"/>
          </a:p>
        </p:txBody>
      </p:sp>
    </p:spTree>
    <p:extLst>
      <p:ext uri="{BB962C8B-B14F-4D97-AF65-F5344CB8AC3E}">
        <p14:creationId xmlns:p14="http://schemas.microsoft.com/office/powerpoint/2010/main" val="4169595089"/>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Le reste de ses méthodes sont exactement les mêmes que précédemment mais pour la gestion des states. </a:t>
            </a:r>
          </a:p>
          <a:p>
            <a:r>
              <a:rPr lang="fr-FR" dirty="0"/>
              <a:t> </a:t>
            </a:r>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108</a:t>
            </a:fld>
            <a:endParaRPr lang="fr-FR"/>
          </a:p>
        </p:txBody>
      </p:sp>
    </p:spTree>
    <p:extLst>
      <p:ext uri="{BB962C8B-B14F-4D97-AF65-F5344CB8AC3E}">
        <p14:creationId xmlns:p14="http://schemas.microsoft.com/office/powerpoint/2010/main" val="1089794780"/>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109</a:t>
            </a:fld>
            <a:endParaRPr lang="fr-FR"/>
          </a:p>
        </p:txBody>
      </p:sp>
    </p:spTree>
    <p:extLst>
      <p:ext uri="{BB962C8B-B14F-4D97-AF65-F5344CB8AC3E}">
        <p14:creationId xmlns:p14="http://schemas.microsoft.com/office/powerpoint/2010/main" val="10572553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US" dirty="0" err="1">
                <a:cs typeface="Calibri"/>
              </a:rPr>
              <a:t>Montrer</a:t>
            </a:r>
            <a:r>
              <a:rPr lang="en-US" dirty="0">
                <a:cs typeface="Calibri"/>
              </a:rPr>
              <a:t> </a:t>
            </a:r>
            <a:r>
              <a:rPr lang="en-US" dirty="0" err="1">
                <a:cs typeface="Calibri"/>
              </a:rPr>
              <a:t>l'exemple</a:t>
            </a:r>
            <a:r>
              <a:rPr lang="en-US" dirty="0">
                <a:cs typeface="Calibri"/>
              </a:rPr>
              <a:t> </a:t>
            </a:r>
            <a:r>
              <a:rPr lang="en-US" dirty="0" err="1">
                <a:cs typeface="Calibri"/>
              </a:rPr>
              <a:t>directement</a:t>
            </a:r>
            <a:r>
              <a:rPr lang="en-US" dirty="0">
                <a:cs typeface="Calibri"/>
              </a:rPr>
              <a:t> dans chrome. </a:t>
            </a:r>
          </a:p>
          <a:p>
            <a:endParaRPr lang="en-US" dirty="0">
              <a:cs typeface="Calibri"/>
            </a:endParaRPr>
          </a:p>
          <a:p>
            <a:r>
              <a:rPr lang="en-US" dirty="0" err="1">
                <a:cs typeface="Calibri"/>
              </a:rPr>
              <a:t>C'est</a:t>
            </a:r>
            <a:r>
              <a:rPr lang="en-US" dirty="0">
                <a:cs typeface="Calibri"/>
              </a:rPr>
              <a:t> plus visible pour </a:t>
            </a:r>
            <a:r>
              <a:rPr lang="en-US" dirty="0" err="1">
                <a:cs typeface="Calibri"/>
              </a:rPr>
              <a:t>naviguer</a:t>
            </a:r>
            <a:r>
              <a:rPr lang="en-US" dirty="0">
                <a:cs typeface="Calibri"/>
              </a:rPr>
              <a:t> entre les prototypes.</a:t>
            </a:r>
          </a:p>
        </p:txBody>
      </p:sp>
      <p:sp>
        <p:nvSpPr>
          <p:cNvPr id="4" name="Espace réservé du numéro de diapositive 3"/>
          <p:cNvSpPr>
            <a:spLocks noGrp="1"/>
          </p:cNvSpPr>
          <p:nvPr>
            <p:ph type="sldNum" sz="quarter" idx="5"/>
          </p:nvPr>
        </p:nvSpPr>
        <p:spPr/>
        <p:txBody>
          <a:bodyPr/>
          <a:lstStyle/>
          <a:p>
            <a:fld id="{6922E646-84A5-49CB-8D8E-AB51A5CD7390}" type="slidenum">
              <a:rPr lang="fr-FR" smtClean="0"/>
              <a:t>18</a:t>
            </a:fld>
            <a:endParaRPr lang="fr-FR"/>
          </a:p>
        </p:txBody>
      </p:sp>
    </p:spTree>
    <p:extLst>
      <p:ext uri="{BB962C8B-B14F-4D97-AF65-F5344CB8AC3E}">
        <p14:creationId xmlns:p14="http://schemas.microsoft.com/office/powerpoint/2010/main" val="1599886490"/>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110</a:t>
            </a:fld>
            <a:endParaRPr lang="fr-FR"/>
          </a:p>
        </p:txBody>
      </p:sp>
    </p:spTree>
    <p:extLst>
      <p:ext uri="{BB962C8B-B14F-4D97-AF65-F5344CB8AC3E}">
        <p14:creationId xmlns:p14="http://schemas.microsoft.com/office/powerpoint/2010/main" val="1901032514"/>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111</a:t>
            </a:fld>
            <a:endParaRPr lang="fr-FR"/>
          </a:p>
        </p:txBody>
      </p:sp>
    </p:spTree>
    <p:extLst>
      <p:ext uri="{BB962C8B-B14F-4D97-AF65-F5344CB8AC3E}">
        <p14:creationId xmlns:p14="http://schemas.microsoft.com/office/powerpoint/2010/main" val="3284983186"/>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112</a:t>
            </a:fld>
            <a:endParaRPr lang="fr-FR"/>
          </a:p>
        </p:txBody>
      </p:sp>
    </p:spTree>
    <p:extLst>
      <p:ext uri="{BB962C8B-B14F-4D97-AF65-F5344CB8AC3E}">
        <p14:creationId xmlns:p14="http://schemas.microsoft.com/office/powerpoint/2010/main" val="1295168172"/>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http://putaindecode.io/fr/articles/js/react/hoc-reutilisables-recompose/</a:t>
            </a:r>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113</a:t>
            </a:fld>
            <a:endParaRPr lang="fr-FR"/>
          </a:p>
        </p:txBody>
      </p:sp>
    </p:spTree>
    <p:extLst>
      <p:ext uri="{BB962C8B-B14F-4D97-AF65-F5344CB8AC3E}">
        <p14:creationId xmlns:p14="http://schemas.microsoft.com/office/powerpoint/2010/main" val="3746905453"/>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114</a:t>
            </a:fld>
            <a:endParaRPr lang="fr-FR"/>
          </a:p>
        </p:txBody>
      </p:sp>
    </p:spTree>
    <p:extLst>
      <p:ext uri="{BB962C8B-B14F-4D97-AF65-F5344CB8AC3E}">
        <p14:creationId xmlns:p14="http://schemas.microsoft.com/office/powerpoint/2010/main" val="215955957"/>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115</a:t>
            </a:fld>
            <a:endParaRPr lang="fr-FR"/>
          </a:p>
        </p:txBody>
      </p:sp>
    </p:spTree>
    <p:extLst>
      <p:ext uri="{BB962C8B-B14F-4D97-AF65-F5344CB8AC3E}">
        <p14:creationId xmlns:p14="http://schemas.microsoft.com/office/powerpoint/2010/main" val="3825775174"/>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116</a:t>
            </a:fld>
            <a:endParaRPr lang="fr-FR"/>
          </a:p>
        </p:txBody>
      </p:sp>
    </p:spTree>
    <p:extLst>
      <p:ext uri="{BB962C8B-B14F-4D97-AF65-F5344CB8AC3E}">
        <p14:creationId xmlns:p14="http://schemas.microsoft.com/office/powerpoint/2010/main" val="551266941"/>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117</a:t>
            </a:fld>
            <a:endParaRPr lang="fr-FR"/>
          </a:p>
        </p:txBody>
      </p:sp>
    </p:spTree>
    <p:extLst>
      <p:ext uri="{BB962C8B-B14F-4D97-AF65-F5344CB8AC3E}">
        <p14:creationId xmlns:p14="http://schemas.microsoft.com/office/powerpoint/2010/main" val="3834124552"/>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118</a:t>
            </a:fld>
            <a:endParaRPr lang="fr-FR"/>
          </a:p>
        </p:txBody>
      </p:sp>
    </p:spTree>
    <p:extLst>
      <p:ext uri="{BB962C8B-B14F-4D97-AF65-F5344CB8AC3E}">
        <p14:creationId xmlns:p14="http://schemas.microsoft.com/office/powerpoint/2010/main" val="2631520332"/>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http://putaindecode.io/fr/articles/js/react/hoc-reutilisables-recompose/</a:t>
            </a:r>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119</a:t>
            </a:fld>
            <a:endParaRPr lang="fr-FR"/>
          </a:p>
        </p:txBody>
      </p:sp>
    </p:spTree>
    <p:extLst>
      <p:ext uri="{BB962C8B-B14F-4D97-AF65-F5344CB8AC3E}">
        <p14:creationId xmlns:p14="http://schemas.microsoft.com/office/powerpoint/2010/main" val="6188932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DE35738-55A7-4A08-8CBA-7077DDEDDBE0}"/>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2594D3CC-1545-4B65-A67B-780F51CF25F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CF1EDD49-742A-4050-AF3F-B0FDED4C1E8D}"/>
              </a:ext>
            </a:extLst>
          </p:cNvPr>
          <p:cNvSpPr>
            <a:spLocks noGrp="1"/>
          </p:cNvSpPr>
          <p:nvPr>
            <p:ph type="dt" sz="half" idx="10"/>
          </p:nvPr>
        </p:nvSpPr>
        <p:spPr/>
        <p:txBody>
          <a:bodyPr/>
          <a:lstStyle/>
          <a:p>
            <a:fld id="{8E83EE6A-C587-4E82-88FE-8373690E3592}" type="datetimeFigureOut">
              <a:rPr lang="fr-FR" smtClean="0"/>
              <a:t>26/02/2020</a:t>
            </a:fld>
            <a:endParaRPr lang="fr-FR"/>
          </a:p>
        </p:txBody>
      </p:sp>
      <p:sp>
        <p:nvSpPr>
          <p:cNvPr id="5" name="Espace réservé du pied de page 4">
            <a:extLst>
              <a:ext uri="{FF2B5EF4-FFF2-40B4-BE49-F238E27FC236}">
                <a16:creationId xmlns:a16="http://schemas.microsoft.com/office/drawing/2014/main" id="{6248B385-311A-414B-904D-630E7399264F}"/>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31675896-FE15-4274-BC24-0963A81E7A9C}"/>
              </a:ext>
            </a:extLst>
          </p:cNvPr>
          <p:cNvSpPr>
            <a:spLocks noGrp="1"/>
          </p:cNvSpPr>
          <p:nvPr>
            <p:ph type="sldNum" sz="quarter" idx="12"/>
          </p:nvPr>
        </p:nvSpPr>
        <p:spPr/>
        <p:txBody>
          <a:bodyPr/>
          <a:lstStyle/>
          <a:p>
            <a:fld id="{25FF6489-E2AB-479E-8D98-A64FB565D510}" type="slidenum">
              <a:rPr lang="fr-FR" smtClean="0"/>
              <a:t>‹N°›</a:t>
            </a:fld>
            <a:endParaRPr lang="fr-FR"/>
          </a:p>
        </p:txBody>
      </p:sp>
    </p:spTree>
    <p:extLst>
      <p:ext uri="{BB962C8B-B14F-4D97-AF65-F5344CB8AC3E}">
        <p14:creationId xmlns:p14="http://schemas.microsoft.com/office/powerpoint/2010/main" val="32191914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0C4505E-E0D8-4C57-8F86-5DB2D7243B5B}"/>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14018837-DA17-4C99-8A69-2C50F93849CA}"/>
              </a:ext>
            </a:extLst>
          </p:cNvPr>
          <p:cNvSpPr>
            <a:spLocks noGrp="1"/>
          </p:cNvSpPr>
          <p:nvPr>
            <p:ph type="body" orient="vert" idx="1"/>
          </p:nvPr>
        </p:nvSpPr>
        <p:spPr/>
        <p:txBody>
          <a:bodyPr vert="eaVert"/>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B742900D-B3CF-4773-9499-38226141A8B7}"/>
              </a:ext>
            </a:extLst>
          </p:cNvPr>
          <p:cNvSpPr>
            <a:spLocks noGrp="1"/>
          </p:cNvSpPr>
          <p:nvPr>
            <p:ph type="dt" sz="half" idx="10"/>
          </p:nvPr>
        </p:nvSpPr>
        <p:spPr/>
        <p:txBody>
          <a:bodyPr/>
          <a:lstStyle/>
          <a:p>
            <a:fld id="{8E83EE6A-C587-4E82-88FE-8373690E3592}" type="datetimeFigureOut">
              <a:rPr lang="fr-FR" smtClean="0"/>
              <a:t>26/02/2020</a:t>
            </a:fld>
            <a:endParaRPr lang="fr-FR"/>
          </a:p>
        </p:txBody>
      </p:sp>
      <p:sp>
        <p:nvSpPr>
          <p:cNvPr id="5" name="Espace réservé du pied de page 4">
            <a:extLst>
              <a:ext uri="{FF2B5EF4-FFF2-40B4-BE49-F238E27FC236}">
                <a16:creationId xmlns:a16="http://schemas.microsoft.com/office/drawing/2014/main" id="{125236AB-7A5D-4C2B-95F9-D1859D670A53}"/>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6EA854C3-B140-4537-AFE6-09DD82F4EEA6}"/>
              </a:ext>
            </a:extLst>
          </p:cNvPr>
          <p:cNvSpPr>
            <a:spLocks noGrp="1"/>
          </p:cNvSpPr>
          <p:nvPr>
            <p:ph type="sldNum" sz="quarter" idx="12"/>
          </p:nvPr>
        </p:nvSpPr>
        <p:spPr/>
        <p:txBody>
          <a:bodyPr/>
          <a:lstStyle/>
          <a:p>
            <a:fld id="{25FF6489-E2AB-479E-8D98-A64FB565D510}" type="slidenum">
              <a:rPr lang="fr-FR" smtClean="0"/>
              <a:t>‹N°›</a:t>
            </a:fld>
            <a:endParaRPr lang="fr-FR"/>
          </a:p>
        </p:txBody>
      </p:sp>
    </p:spTree>
    <p:extLst>
      <p:ext uri="{BB962C8B-B14F-4D97-AF65-F5344CB8AC3E}">
        <p14:creationId xmlns:p14="http://schemas.microsoft.com/office/powerpoint/2010/main" val="2042842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E6F39BA8-16B8-4A9C-A4BD-AE3600A0F4ED}"/>
              </a:ext>
            </a:extLst>
          </p:cNvPr>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38AE3690-1AA6-4A5C-8D34-6619914C9E22}"/>
              </a:ext>
            </a:extLst>
          </p:cNvPr>
          <p:cNvSpPr>
            <a:spLocks noGrp="1"/>
          </p:cNvSpPr>
          <p:nvPr>
            <p:ph type="body" orient="vert" idx="1"/>
          </p:nvPr>
        </p:nvSpPr>
        <p:spPr>
          <a:xfrm>
            <a:off x="838200" y="365125"/>
            <a:ext cx="7734300" cy="5811838"/>
          </a:xfrm>
        </p:spPr>
        <p:txBody>
          <a:bodyPr vert="eaVert"/>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A20DC369-BF98-4B6C-8453-20B134CDBBBE}"/>
              </a:ext>
            </a:extLst>
          </p:cNvPr>
          <p:cNvSpPr>
            <a:spLocks noGrp="1"/>
          </p:cNvSpPr>
          <p:nvPr>
            <p:ph type="dt" sz="half" idx="10"/>
          </p:nvPr>
        </p:nvSpPr>
        <p:spPr/>
        <p:txBody>
          <a:bodyPr/>
          <a:lstStyle/>
          <a:p>
            <a:fld id="{8E83EE6A-C587-4E82-88FE-8373690E3592}" type="datetimeFigureOut">
              <a:rPr lang="fr-FR" smtClean="0"/>
              <a:t>26/02/2020</a:t>
            </a:fld>
            <a:endParaRPr lang="fr-FR"/>
          </a:p>
        </p:txBody>
      </p:sp>
      <p:sp>
        <p:nvSpPr>
          <p:cNvPr id="5" name="Espace réservé du pied de page 4">
            <a:extLst>
              <a:ext uri="{FF2B5EF4-FFF2-40B4-BE49-F238E27FC236}">
                <a16:creationId xmlns:a16="http://schemas.microsoft.com/office/drawing/2014/main" id="{A5D4FEE2-5E19-4758-8E8E-423B1420F58B}"/>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643FD6B1-4784-4872-839C-83D6935B52D0}"/>
              </a:ext>
            </a:extLst>
          </p:cNvPr>
          <p:cNvSpPr>
            <a:spLocks noGrp="1"/>
          </p:cNvSpPr>
          <p:nvPr>
            <p:ph type="sldNum" sz="quarter" idx="12"/>
          </p:nvPr>
        </p:nvSpPr>
        <p:spPr/>
        <p:txBody>
          <a:bodyPr/>
          <a:lstStyle/>
          <a:p>
            <a:fld id="{25FF6489-E2AB-479E-8D98-A64FB565D510}" type="slidenum">
              <a:rPr lang="fr-FR" smtClean="0"/>
              <a:t>‹N°›</a:t>
            </a:fld>
            <a:endParaRPr lang="fr-FR"/>
          </a:p>
        </p:txBody>
      </p:sp>
    </p:spTree>
    <p:extLst>
      <p:ext uri="{BB962C8B-B14F-4D97-AF65-F5344CB8AC3E}">
        <p14:creationId xmlns:p14="http://schemas.microsoft.com/office/powerpoint/2010/main" val="29625044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re de sec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5E26E8F-F747-4D66-B567-C847BCF78342}"/>
              </a:ext>
            </a:extLst>
          </p:cNvPr>
          <p:cNvSpPr/>
          <p:nvPr/>
        </p:nvSpPr>
        <p:spPr>
          <a:xfrm rot="5400000" flipH="1">
            <a:off x="9388250" y="4074330"/>
            <a:ext cx="676174" cy="4891165"/>
          </a:xfrm>
          <a:prstGeom prst="rect">
            <a:avLst/>
          </a:prstGeom>
          <a:gradFill flip="none" rotWithShape="1">
            <a:gsLst>
              <a:gs pos="0">
                <a:srgbClr val="007ACC">
                  <a:tint val="66000"/>
                  <a:satMod val="160000"/>
                </a:srgbClr>
              </a:gs>
              <a:gs pos="50000">
                <a:srgbClr val="007ACC">
                  <a:tint val="44500"/>
                  <a:satMod val="160000"/>
                </a:srgbClr>
              </a:gs>
              <a:gs pos="100000">
                <a:srgbClr val="007ACC">
                  <a:tint val="23500"/>
                  <a:satMod val="160000"/>
                </a:srgbClr>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Triangle rectangle 8">
            <a:extLst>
              <a:ext uri="{FF2B5EF4-FFF2-40B4-BE49-F238E27FC236}">
                <a16:creationId xmlns:a16="http://schemas.microsoft.com/office/drawing/2014/main" id="{36685897-A94A-4B62-B0D1-56C9FCA9569A}"/>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Rectangle 10">
            <a:extLst>
              <a:ext uri="{FF2B5EF4-FFF2-40B4-BE49-F238E27FC236}">
                <a16:creationId xmlns:a16="http://schemas.microsoft.com/office/drawing/2014/main" id="{36E3A890-472E-4867-8C2C-02CE3B994CD4}"/>
              </a:ext>
            </a:extLst>
          </p:cNvPr>
          <p:cNvSpPr/>
          <p:nvPr/>
        </p:nvSpPr>
        <p:spPr>
          <a:xfrm rot="16200000">
            <a:off x="1846552" y="4325351"/>
            <a:ext cx="676175" cy="4389120"/>
          </a:xfrm>
          <a:prstGeom prst="rect">
            <a:avLst/>
          </a:prstGeom>
          <a:gradFill flip="none" rotWithShape="1">
            <a:gsLst>
              <a:gs pos="0">
                <a:srgbClr val="007ACC">
                  <a:tint val="66000"/>
                  <a:satMod val="160000"/>
                </a:srgbClr>
              </a:gs>
              <a:gs pos="50000">
                <a:srgbClr val="007ACC">
                  <a:tint val="44500"/>
                  <a:satMod val="160000"/>
                </a:srgbClr>
              </a:gs>
              <a:gs pos="100000">
                <a:srgbClr val="007ACC">
                  <a:tint val="23500"/>
                  <a:satMod val="160000"/>
                </a:srgbClr>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Triangle rectangle 11">
            <a:extLst>
              <a:ext uri="{FF2B5EF4-FFF2-40B4-BE49-F238E27FC236}">
                <a16:creationId xmlns:a16="http://schemas.microsoft.com/office/drawing/2014/main" id="{6247D456-ABE0-4583-BAD1-DB2D940A7D0E}"/>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14" name="Image 13">
            <a:extLst>
              <a:ext uri="{FF2B5EF4-FFF2-40B4-BE49-F238E27FC236}">
                <a16:creationId xmlns:a16="http://schemas.microsoft.com/office/drawing/2014/main" id="{6D02F9F7-7751-40D7-95A2-057F2A77E0C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8139" y="23743"/>
            <a:ext cx="1071563" cy="10715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nvGrpSpPr>
          <p:cNvPr id="15" name="Groupe 14">
            <a:extLst>
              <a:ext uri="{FF2B5EF4-FFF2-40B4-BE49-F238E27FC236}">
                <a16:creationId xmlns:a16="http://schemas.microsoft.com/office/drawing/2014/main" id="{95F39CF4-F9C6-47D3-9D24-45F1BBCC6993}"/>
              </a:ext>
            </a:extLst>
          </p:cNvPr>
          <p:cNvGrpSpPr/>
          <p:nvPr userDrawn="1"/>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16" name="Groupe 15">
              <a:extLst>
                <a:ext uri="{FF2B5EF4-FFF2-40B4-BE49-F238E27FC236}">
                  <a16:creationId xmlns:a16="http://schemas.microsoft.com/office/drawing/2014/main" id="{9DEF5A8F-E57C-436A-AC08-A9A29DD2D765}"/>
                </a:ext>
              </a:extLst>
            </p:cNvPr>
            <p:cNvGrpSpPr/>
            <p:nvPr/>
          </p:nvGrpSpPr>
          <p:grpSpPr>
            <a:xfrm>
              <a:off x="6391007" y="4158446"/>
              <a:ext cx="670560" cy="1463040"/>
              <a:chOff x="5313680" y="4185920"/>
              <a:chExt cx="670560" cy="1463040"/>
            </a:xfrm>
            <a:grpFill/>
          </p:grpSpPr>
          <p:sp>
            <p:nvSpPr>
              <p:cNvPr id="21" name="Bande diagonale 20">
                <a:extLst>
                  <a:ext uri="{FF2B5EF4-FFF2-40B4-BE49-F238E27FC236}">
                    <a16:creationId xmlns:a16="http://schemas.microsoft.com/office/drawing/2014/main" id="{C85E3048-2C9F-485B-A93A-304EC1E5129A}"/>
                  </a:ext>
                </a:extLst>
              </p:cNvPr>
              <p:cNvSpPr/>
              <p:nvPr/>
            </p:nvSpPr>
            <p:spPr>
              <a:xfrm>
                <a:off x="5313680" y="4917440"/>
                <a:ext cx="670560" cy="731520"/>
              </a:xfrm>
              <a:prstGeom prst="diagStripe">
                <a:avLst/>
              </a:prstGeom>
              <a:solidFill>
                <a:srgbClr val="0079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2" name="Bande diagonale 21">
                <a:extLst>
                  <a:ext uri="{FF2B5EF4-FFF2-40B4-BE49-F238E27FC236}">
                    <a16:creationId xmlns:a16="http://schemas.microsoft.com/office/drawing/2014/main" id="{BA0BB56E-7B0E-4A9B-A67C-2DBD40137F15}"/>
                  </a:ext>
                </a:extLst>
              </p:cNvPr>
              <p:cNvSpPr/>
              <p:nvPr/>
            </p:nvSpPr>
            <p:spPr>
              <a:xfrm flipV="1">
                <a:off x="5313680" y="4185920"/>
                <a:ext cx="670560" cy="731520"/>
              </a:xfrm>
              <a:prstGeom prst="diagStripe">
                <a:avLst/>
              </a:prstGeom>
              <a:solidFill>
                <a:srgbClr val="0079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17" name="Groupe 16">
              <a:extLst>
                <a:ext uri="{FF2B5EF4-FFF2-40B4-BE49-F238E27FC236}">
                  <a16:creationId xmlns:a16="http://schemas.microsoft.com/office/drawing/2014/main" id="{6F1F6433-BA1B-4C6E-9740-39CEEF4B1105}"/>
                </a:ext>
              </a:extLst>
            </p:cNvPr>
            <p:cNvGrpSpPr/>
            <p:nvPr/>
          </p:nvGrpSpPr>
          <p:grpSpPr>
            <a:xfrm rot="10800000">
              <a:off x="4211849" y="4177849"/>
              <a:ext cx="670560" cy="1463040"/>
              <a:chOff x="5313680" y="4185920"/>
              <a:chExt cx="670560" cy="1463040"/>
            </a:xfrm>
            <a:grpFill/>
          </p:grpSpPr>
          <p:sp>
            <p:nvSpPr>
              <p:cNvPr id="19" name="Bande diagonale 18">
                <a:extLst>
                  <a:ext uri="{FF2B5EF4-FFF2-40B4-BE49-F238E27FC236}">
                    <a16:creationId xmlns:a16="http://schemas.microsoft.com/office/drawing/2014/main" id="{2D5C2B9E-8EE5-45D1-9944-351EE5CB461C}"/>
                  </a:ext>
                </a:extLst>
              </p:cNvPr>
              <p:cNvSpPr/>
              <p:nvPr/>
            </p:nvSpPr>
            <p:spPr>
              <a:xfrm>
                <a:off x="5313680" y="4917440"/>
                <a:ext cx="670560" cy="731520"/>
              </a:xfrm>
              <a:prstGeom prst="diagStripe">
                <a:avLst/>
              </a:prstGeom>
              <a:solidFill>
                <a:srgbClr val="0079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0" name="Bande diagonale 19">
                <a:extLst>
                  <a:ext uri="{FF2B5EF4-FFF2-40B4-BE49-F238E27FC236}">
                    <a16:creationId xmlns:a16="http://schemas.microsoft.com/office/drawing/2014/main" id="{9ED6D58D-4415-4693-A07E-EA879AB23C2B}"/>
                  </a:ext>
                </a:extLst>
              </p:cNvPr>
              <p:cNvSpPr/>
              <p:nvPr/>
            </p:nvSpPr>
            <p:spPr>
              <a:xfrm flipV="1">
                <a:off x="5313680" y="4185920"/>
                <a:ext cx="670560" cy="731520"/>
              </a:xfrm>
              <a:prstGeom prst="diagStripe">
                <a:avLst/>
              </a:prstGeom>
              <a:solidFill>
                <a:srgbClr val="0079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18" name="Signe Moins 17">
              <a:extLst>
                <a:ext uri="{FF2B5EF4-FFF2-40B4-BE49-F238E27FC236}">
                  <a16:creationId xmlns:a16="http://schemas.microsoft.com/office/drawing/2014/main" id="{D6FF432A-A327-4F2F-928F-9D0153574DE7}"/>
                </a:ext>
              </a:extLst>
            </p:cNvPr>
            <p:cNvSpPr/>
            <p:nvPr/>
          </p:nvSpPr>
          <p:spPr>
            <a:xfrm rot="17995298">
              <a:off x="4729114" y="4363699"/>
              <a:ext cx="1916059" cy="997804"/>
            </a:xfrm>
            <a:prstGeom prst="mathMinus">
              <a:avLst/>
            </a:prstGeom>
            <a:solidFill>
              <a:srgbClr val="0079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9055341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253D248-AA15-4ED6-A972-67D003214D3F}"/>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28F7C17F-8261-449F-976F-71F68E71BA40}"/>
              </a:ext>
            </a:extLst>
          </p:cNvPr>
          <p:cNvSpPr>
            <a:spLocks noGrp="1"/>
          </p:cNvSpPr>
          <p:nvPr>
            <p:ph idx="1"/>
          </p:nvPr>
        </p:nvSpPr>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6B7A7A41-777C-4AF5-8C08-F6BD9C07D697}"/>
              </a:ext>
            </a:extLst>
          </p:cNvPr>
          <p:cNvSpPr>
            <a:spLocks noGrp="1"/>
          </p:cNvSpPr>
          <p:nvPr>
            <p:ph type="dt" sz="half" idx="10"/>
          </p:nvPr>
        </p:nvSpPr>
        <p:spPr/>
        <p:txBody>
          <a:bodyPr/>
          <a:lstStyle/>
          <a:p>
            <a:fld id="{8E83EE6A-C587-4E82-88FE-8373690E3592}" type="datetimeFigureOut">
              <a:rPr lang="fr-FR" smtClean="0"/>
              <a:t>26/02/2020</a:t>
            </a:fld>
            <a:endParaRPr lang="fr-FR"/>
          </a:p>
        </p:txBody>
      </p:sp>
      <p:sp>
        <p:nvSpPr>
          <p:cNvPr id="5" name="Espace réservé du pied de page 4">
            <a:extLst>
              <a:ext uri="{FF2B5EF4-FFF2-40B4-BE49-F238E27FC236}">
                <a16:creationId xmlns:a16="http://schemas.microsoft.com/office/drawing/2014/main" id="{35015A79-A425-4808-AD17-06F17C7B9082}"/>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FBC0B1F3-BA05-4278-81C5-9D094BB8D6C1}"/>
              </a:ext>
            </a:extLst>
          </p:cNvPr>
          <p:cNvSpPr>
            <a:spLocks noGrp="1"/>
          </p:cNvSpPr>
          <p:nvPr>
            <p:ph type="sldNum" sz="quarter" idx="12"/>
          </p:nvPr>
        </p:nvSpPr>
        <p:spPr/>
        <p:txBody>
          <a:bodyPr/>
          <a:lstStyle/>
          <a:p>
            <a:fld id="{25FF6489-E2AB-479E-8D98-A64FB565D510}" type="slidenum">
              <a:rPr lang="fr-FR" smtClean="0"/>
              <a:t>‹N°›</a:t>
            </a:fld>
            <a:endParaRPr lang="fr-FR"/>
          </a:p>
        </p:txBody>
      </p:sp>
    </p:spTree>
    <p:extLst>
      <p:ext uri="{BB962C8B-B14F-4D97-AF65-F5344CB8AC3E}">
        <p14:creationId xmlns:p14="http://schemas.microsoft.com/office/powerpoint/2010/main" val="8952923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D66A980-3BFC-4519-89B3-F68237668477}"/>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C603E5A1-FA09-40EB-8BD2-21C7BDEE54A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Modifier les styles du texte du masque</a:t>
            </a:r>
          </a:p>
        </p:txBody>
      </p:sp>
      <p:sp>
        <p:nvSpPr>
          <p:cNvPr id="4" name="Espace réservé de la date 3">
            <a:extLst>
              <a:ext uri="{FF2B5EF4-FFF2-40B4-BE49-F238E27FC236}">
                <a16:creationId xmlns:a16="http://schemas.microsoft.com/office/drawing/2014/main" id="{50954590-3831-484D-AB36-B237E966A326}"/>
              </a:ext>
            </a:extLst>
          </p:cNvPr>
          <p:cNvSpPr>
            <a:spLocks noGrp="1"/>
          </p:cNvSpPr>
          <p:nvPr>
            <p:ph type="dt" sz="half" idx="10"/>
          </p:nvPr>
        </p:nvSpPr>
        <p:spPr/>
        <p:txBody>
          <a:bodyPr/>
          <a:lstStyle/>
          <a:p>
            <a:fld id="{8E83EE6A-C587-4E82-88FE-8373690E3592}" type="datetimeFigureOut">
              <a:rPr lang="fr-FR" smtClean="0"/>
              <a:t>26/02/2020</a:t>
            </a:fld>
            <a:endParaRPr lang="fr-FR"/>
          </a:p>
        </p:txBody>
      </p:sp>
      <p:sp>
        <p:nvSpPr>
          <p:cNvPr id="5" name="Espace réservé du pied de page 4">
            <a:extLst>
              <a:ext uri="{FF2B5EF4-FFF2-40B4-BE49-F238E27FC236}">
                <a16:creationId xmlns:a16="http://schemas.microsoft.com/office/drawing/2014/main" id="{AF9F54E0-F78A-4CD6-BF51-2E69A9778A9C}"/>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1EC16908-7E41-4B1D-A355-D66E67FCE839}"/>
              </a:ext>
            </a:extLst>
          </p:cNvPr>
          <p:cNvSpPr>
            <a:spLocks noGrp="1"/>
          </p:cNvSpPr>
          <p:nvPr>
            <p:ph type="sldNum" sz="quarter" idx="12"/>
          </p:nvPr>
        </p:nvSpPr>
        <p:spPr/>
        <p:txBody>
          <a:bodyPr/>
          <a:lstStyle/>
          <a:p>
            <a:fld id="{25FF6489-E2AB-479E-8D98-A64FB565D510}" type="slidenum">
              <a:rPr lang="fr-FR" smtClean="0"/>
              <a:t>‹N°›</a:t>
            </a:fld>
            <a:endParaRPr lang="fr-FR"/>
          </a:p>
        </p:txBody>
      </p:sp>
    </p:spTree>
    <p:extLst>
      <p:ext uri="{BB962C8B-B14F-4D97-AF65-F5344CB8AC3E}">
        <p14:creationId xmlns:p14="http://schemas.microsoft.com/office/powerpoint/2010/main" val="38842777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1BA3DF0-8850-47AE-B1F0-412A44B312E7}"/>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48E1385E-2713-44B4-8C62-DAFA576B15CC}"/>
              </a:ext>
            </a:extLst>
          </p:cNvPr>
          <p:cNvSpPr>
            <a:spLocks noGrp="1"/>
          </p:cNvSpPr>
          <p:nvPr>
            <p:ph sz="half" idx="1"/>
          </p:nvPr>
        </p:nvSpPr>
        <p:spPr>
          <a:xfrm>
            <a:off x="838200" y="1825625"/>
            <a:ext cx="5181600" cy="435133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F326FAB6-626D-4E27-9E65-E857F3E90B26}"/>
              </a:ext>
            </a:extLst>
          </p:cNvPr>
          <p:cNvSpPr>
            <a:spLocks noGrp="1"/>
          </p:cNvSpPr>
          <p:nvPr>
            <p:ph sz="half" idx="2"/>
          </p:nvPr>
        </p:nvSpPr>
        <p:spPr>
          <a:xfrm>
            <a:off x="6172200" y="1825625"/>
            <a:ext cx="5181600" cy="435133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2D48D90D-731E-4F8E-B47A-AC1E6D0D80C8}"/>
              </a:ext>
            </a:extLst>
          </p:cNvPr>
          <p:cNvSpPr>
            <a:spLocks noGrp="1"/>
          </p:cNvSpPr>
          <p:nvPr>
            <p:ph type="dt" sz="half" idx="10"/>
          </p:nvPr>
        </p:nvSpPr>
        <p:spPr/>
        <p:txBody>
          <a:bodyPr/>
          <a:lstStyle/>
          <a:p>
            <a:fld id="{8E83EE6A-C587-4E82-88FE-8373690E3592}" type="datetimeFigureOut">
              <a:rPr lang="fr-FR" smtClean="0"/>
              <a:t>26/02/2020</a:t>
            </a:fld>
            <a:endParaRPr lang="fr-FR"/>
          </a:p>
        </p:txBody>
      </p:sp>
      <p:sp>
        <p:nvSpPr>
          <p:cNvPr id="6" name="Espace réservé du pied de page 5">
            <a:extLst>
              <a:ext uri="{FF2B5EF4-FFF2-40B4-BE49-F238E27FC236}">
                <a16:creationId xmlns:a16="http://schemas.microsoft.com/office/drawing/2014/main" id="{B5A1AA21-8040-47BB-A88F-0B6BEDF41FE7}"/>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C0414704-BC3C-4CB3-AB0F-A4C3661EA732}"/>
              </a:ext>
            </a:extLst>
          </p:cNvPr>
          <p:cNvSpPr>
            <a:spLocks noGrp="1"/>
          </p:cNvSpPr>
          <p:nvPr>
            <p:ph type="sldNum" sz="quarter" idx="12"/>
          </p:nvPr>
        </p:nvSpPr>
        <p:spPr/>
        <p:txBody>
          <a:bodyPr/>
          <a:lstStyle/>
          <a:p>
            <a:fld id="{25FF6489-E2AB-479E-8D98-A64FB565D510}" type="slidenum">
              <a:rPr lang="fr-FR" smtClean="0"/>
              <a:t>‹N°›</a:t>
            </a:fld>
            <a:endParaRPr lang="fr-FR"/>
          </a:p>
        </p:txBody>
      </p:sp>
    </p:spTree>
    <p:extLst>
      <p:ext uri="{BB962C8B-B14F-4D97-AF65-F5344CB8AC3E}">
        <p14:creationId xmlns:p14="http://schemas.microsoft.com/office/powerpoint/2010/main" val="13191561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9C05430-1746-4BFE-AB5C-406CC8DB1F12}"/>
              </a:ext>
            </a:extLst>
          </p:cNvPr>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76FFEB0B-AC1A-4180-910F-E17521C17F9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4" name="Espace réservé du contenu 3">
            <a:extLst>
              <a:ext uri="{FF2B5EF4-FFF2-40B4-BE49-F238E27FC236}">
                <a16:creationId xmlns:a16="http://schemas.microsoft.com/office/drawing/2014/main" id="{D64A9089-5E20-4ADE-8A22-6BC967189404}"/>
              </a:ext>
            </a:extLst>
          </p:cNvPr>
          <p:cNvSpPr>
            <a:spLocks noGrp="1"/>
          </p:cNvSpPr>
          <p:nvPr>
            <p:ph sz="half" idx="2"/>
          </p:nvPr>
        </p:nvSpPr>
        <p:spPr>
          <a:xfrm>
            <a:off x="839788" y="2505075"/>
            <a:ext cx="5157787" cy="368458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E9DF50D6-88E2-4DAB-A59B-27EBA34A51E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6" name="Espace réservé du contenu 5">
            <a:extLst>
              <a:ext uri="{FF2B5EF4-FFF2-40B4-BE49-F238E27FC236}">
                <a16:creationId xmlns:a16="http://schemas.microsoft.com/office/drawing/2014/main" id="{544C58B8-CE4A-4A92-8206-FA36FA59DB7D}"/>
              </a:ext>
            </a:extLst>
          </p:cNvPr>
          <p:cNvSpPr>
            <a:spLocks noGrp="1"/>
          </p:cNvSpPr>
          <p:nvPr>
            <p:ph sz="quarter" idx="4"/>
          </p:nvPr>
        </p:nvSpPr>
        <p:spPr>
          <a:xfrm>
            <a:off x="6172200" y="2505075"/>
            <a:ext cx="5183188" cy="368458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55F7BF7D-1ACA-4777-A6F7-D88F89B54681}"/>
              </a:ext>
            </a:extLst>
          </p:cNvPr>
          <p:cNvSpPr>
            <a:spLocks noGrp="1"/>
          </p:cNvSpPr>
          <p:nvPr>
            <p:ph type="dt" sz="half" idx="10"/>
          </p:nvPr>
        </p:nvSpPr>
        <p:spPr/>
        <p:txBody>
          <a:bodyPr/>
          <a:lstStyle/>
          <a:p>
            <a:fld id="{8E83EE6A-C587-4E82-88FE-8373690E3592}" type="datetimeFigureOut">
              <a:rPr lang="fr-FR" smtClean="0"/>
              <a:t>26/02/2020</a:t>
            </a:fld>
            <a:endParaRPr lang="fr-FR"/>
          </a:p>
        </p:txBody>
      </p:sp>
      <p:sp>
        <p:nvSpPr>
          <p:cNvPr id="8" name="Espace réservé du pied de page 7">
            <a:extLst>
              <a:ext uri="{FF2B5EF4-FFF2-40B4-BE49-F238E27FC236}">
                <a16:creationId xmlns:a16="http://schemas.microsoft.com/office/drawing/2014/main" id="{427CA4A1-9CC7-4CE9-BEE8-04AF67DB4795}"/>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44A9F0AE-B8B5-442A-9E7E-5311F5712571}"/>
              </a:ext>
            </a:extLst>
          </p:cNvPr>
          <p:cNvSpPr>
            <a:spLocks noGrp="1"/>
          </p:cNvSpPr>
          <p:nvPr>
            <p:ph type="sldNum" sz="quarter" idx="12"/>
          </p:nvPr>
        </p:nvSpPr>
        <p:spPr/>
        <p:txBody>
          <a:bodyPr/>
          <a:lstStyle/>
          <a:p>
            <a:fld id="{25FF6489-E2AB-479E-8D98-A64FB565D510}" type="slidenum">
              <a:rPr lang="fr-FR" smtClean="0"/>
              <a:t>‹N°›</a:t>
            </a:fld>
            <a:endParaRPr lang="fr-FR"/>
          </a:p>
        </p:txBody>
      </p:sp>
    </p:spTree>
    <p:extLst>
      <p:ext uri="{BB962C8B-B14F-4D97-AF65-F5344CB8AC3E}">
        <p14:creationId xmlns:p14="http://schemas.microsoft.com/office/powerpoint/2010/main" val="32492684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DE715C4-AB1B-42C2-AEE0-8A66BFC7DFED}"/>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13B01FC6-4369-4D7F-AD7B-835E8D9550D7}"/>
              </a:ext>
            </a:extLst>
          </p:cNvPr>
          <p:cNvSpPr>
            <a:spLocks noGrp="1"/>
          </p:cNvSpPr>
          <p:nvPr>
            <p:ph type="dt" sz="half" idx="10"/>
          </p:nvPr>
        </p:nvSpPr>
        <p:spPr/>
        <p:txBody>
          <a:bodyPr/>
          <a:lstStyle/>
          <a:p>
            <a:fld id="{8E83EE6A-C587-4E82-88FE-8373690E3592}" type="datetimeFigureOut">
              <a:rPr lang="fr-FR" smtClean="0"/>
              <a:t>26/02/2020</a:t>
            </a:fld>
            <a:endParaRPr lang="fr-FR"/>
          </a:p>
        </p:txBody>
      </p:sp>
      <p:sp>
        <p:nvSpPr>
          <p:cNvPr id="4" name="Espace réservé du pied de page 3">
            <a:extLst>
              <a:ext uri="{FF2B5EF4-FFF2-40B4-BE49-F238E27FC236}">
                <a16:creationId xmlns:a16="http://schemas.microsoft.com/office/drawing/2014/main" id="{551A5F58-C297-4E99-90D5-FC6204BAF962}"/>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69CF0EA4-17C7-44C8-9EC5-89A63D850500}"/>
              </a:ext>
            </a:extLst>
          </p:cNvPr>
          <p:cNvSpPr>
            <a:spLocks noGrp="1"/>
          </p:cNvSpPr>
          <p:nvPr>
            <p:ph type="sldNum" sz="quarter" idx="12"/>
          </p:nvPr>
        </p:nvSpPr>
        <p:spPr/>
        <p:txBody>
          <a:bodyPr/>
          <a:lstStyle/>
          <a:p>
            <a:fld id="{25FF6489-E2AB-479E-8D98-A64FB565D510}" type="slidenum">
              <a:rPr lang="fr-FR" smtClean="0"/>
              <a:t>‹N°›</a:t>
            </a:fld>
            <a:endParaRPr lang="fr-FR"/>
          </a:p>
        </p:txBody>
      </p:sp>
    </p:spTree>
    <p:extLst>
      <p:ext uri="{BB962C8B-B14F-4D97-AF65-F5344CB8AC3E}">
        <p14:creationId xmlns:p14="http://schemas.microsoft.com/office/powerpoint/2010/main" val="37273262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C503C6F1-A26D-427B-898E-2BBB70E1C72A}"/>
              </a:ext>
            </a:extLst>
          </p:cNvPr>
          <p:cNvSpPr>
            <a:spLocks noGrp="1"/>
          </p:cNvSpPr>
          <p:nvPr>
            <p:ph type="dt" sz="half" idx="10"/>
          </p:nvPr>
        </p:nvSpPr>
        <p:spPr/>
        <p:txBody>
          <a:bodyPr/>
          <a:lstStyle/>
          <a:p>
            <a:fld id="{8E83EE6A-C587-4E82-88FE-8373690E3592}" type="datetimeFigureOut">
              <a:rPr lang="fr-FR" smtClean="0"/>
              <a:t>26/02/2020</a:t>
            </a:fld>
            <a:endParaRPr lang="fr-FR"/>
          </a:p>
        </p:txBody>
      </p:sp>
      <p:sp>
        <p:nvSpPr>
          <p:cNvPr id="3" name="Espace réservé du pied de page 2">
            <a:extLst>
              <a:ext uri="{FF2B5EF4-FFF2-40B4-BE49-F238E27FC236}">
                <a16:creationId xmlns:a16="http://schemas.microsoft.com/office/drawing/2014/main" id="{8217D727-59BB-4380-9294-6A50E0AAC54C}"/>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4E53E9D3-1F2A-4E29-A2AF-09F641A5ADA0}"/>
              </a:ext>
            </a:extLst>
          </p:cNvPr>
          <p:cNvSpPr>
            <a:spLocks noGrp="1"/>
          </p:cNvSpPr>
          <p:nvPr>
            <p:ph type="sldNum" sz="quarter" idx="12"/>
          </p:nvPr>
        </p:nvSpPr>
        <p:spPr/>
        <p:txBody>
          <a:bodyPr/>
          <a:lstStyle/>
          <a:p>
            <a:fld id="{25FF6489-E2AB-479E-8D98-A64FB565D510}" type="slidenum">
              <a:rPr lang="fr-FR" smtClean="0"/>
              <a:t>‹N°›</a:t>
            </a:fld>
            <a:endParaRPr lang="fr-FR"/>
          </a:p>
        </p:txBody>
      </p:sp>
    </p:spTree>
    <p:extLst>
      <p:ext uri="{BB962C8B-B14F-4D97-AF65-F5344CB8AC3E}">
        <p14:creationId xmlns:p14="http://schemas.microsoft.com/office/powerpoint/2010/main" val="29864428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47805C9-0B38-44C4-8931-48A0047F1EB3}"/>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2DA1AFF2-C625-4EDF-BBB6-69FB975B6B4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A10F422A-747A-44E1-B3EA-B52788A5BD3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Modifier les styles du texte du masque</a:t>
            </a:r>
          </a:p>
        </p:txBody>
      </p:sp>
      <p:sp>
        <p:nvSpPr>
          <p:cNvPr id="5" name="Espace réservé de la date 4">
            <a:extLst>
              <a:ext uri="{FF2B5EF4-FFF2-40B4-BE49-F238E27FC236}">
                <a16:creationId xmlns:a16="http://schemas.microsoft.com/office/drawing/2014/main" id="{DAFB8B2F-D178-4987-824F-31549C87F20E}"/>
              </a:ext>
            </a:extLst>
          </p:cNvPr>
          <p:cNvSpPr>
            <a:spLocks noGrp="1"/>
          </p:cNvSpPr>
          <p:nvPr>
            <p:ph type="dt" sz="half" idx="10"/>
          </p:nvPr>
        </p:nvSpPr>
        <p:spPr/>
        <p:txBody>
          <a:bodyPr/>
          <a:lstStyle/>
          <a:p>
            <a:fld id="{8E83EE6A-C587-4E82-88FE-8373690E3592}" type="datetimeFigureOut">
              <a:rPr lang="fr-FR" smtClean="0"/>
              <a:t>26/02/2020</a:t>
            </a:fld>
            <a:endParaRPr lang="fr-FR"/>
          </a:p>
        </p:txBody>
      </p:sp>
      <p:sp>
        <p:nvSpPr>
          <p:cNvPr id="6" name="Espace réservé du pied de page 5">
            <a:extLst>
              <a:ext uri="{FF2B5EF4-FFF2-40B4-BE49-F238E27FC236}">
                <a16:creationId xmlns:a16="http://schemas.microsoft.com/office/drawing/2014/main" id="{DD83B3BD-174C-4FD9-B387-4A394F9E25FA}"/>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A84D497F-41F5-47E5-A2C6-8DA1DC1CAA43}"/>
              </a:ext>
            </a:extLst>
          </p:cNvPr>
          <p:cNvSpPr>
            <a:spLocks noGrp="1"/>
          </p:cNvSpPr>
          <p:nvPr>
            <p:ph type="sldNum" sz="quarter" idx="12"/>
          </p:nvPr>
        </p:nvSpPr>
        <p:spPr/>
        <p:txBody>
          <a:bodyPr/>
          <a:lstStyle/>
          <a:p>
            <a:fld id="{25FF6489-E2AB-479E-8D98-A64FB565D510}" type="slidenum">
              <a:rPr lang="fr-FR" smtClean="0"/>
              <a:t>‹N°›</a:t>
            </a:fld>
            <a:endParaRPr lang="fr-FR"/>
          </a:p>
        </p:txBody>
      </p:sp>
    </p:spTree>
    <p:extLst>
      <p:ext uri="{BB962C8B-B14F-4D97-AF65-F5344CB8AC3E}">
        <p14:creationId xmlns:p14="http://schemas.microsoft.com/office/powerpoint/2010/main" val="35336710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4716A6D-BC91-4521-8434-2E536C1DEE2C}"/>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2C3D38B1-7FCE-467D-8AC7-8D34E858AC3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CECE3EDB-6C88-4CB3-9BAE-55C82679991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Modifier les styles du texte du masque</a:t>
            </a:r>
          </a:p>
        </p:txBody>
      </p:sp>
      <p:sp>
        <p:nvSpPr>
          <p:cNvPr id="5" name="Espace réservé de la date 4">
            <a:extLst>
              <a:ext uri="{FF2B5EF4-FFF2-40B4-BE49-F238E27FC236}">
                <a16:creationId xmlns:a16="http://schemas.microsoft.com/office/drawing/2014/main" id="{7931539A-5885-4DB5-8394-B1A82701E68E}"/>
              </a:ext>
            </a:extLst>
          </p:cNvPr>
          <p:cNvSpPr>
            <a:spLocks noGrp="1"/>
          </p:cNvSpPr>
          <p:nvPr>
            <p:ph type="dt" sz="half" idx="10"/>
          </p:nvPr>
        </p:nvSpPr>
        <p:spPr/>
        <p:txBody>
          <a:bodyPr/>
          <a:lstStyle/>
          <a:p>
            <a:fld id="{8E83EE6A-C587-4E82-88FE-8373690E3592}" type="datetimeFigureOut">
              <a:rPr lang="fr-FR" smtClean="0"/>
              <a:t>26/02/2020</a:t>
            </a:fld>
            <a:endParaRPr lang="fr-FR"/>
          </a:p>
        </p:txBody>
      </p:sp>
      <p:sp>
        <p:nvSpPr>
          <p:cNvPr id="6" name="Espace réservé du pied de page 5">
            <a:extLst>
              <a:ext uri="{FF2B5EF4-FFF2-40B4-BE49-F238E27FC236}">
                <a16:creationId xmlns:a16="http://schemas.microsoft.com/office/drawing/2014/main" id="{64658EA6-3280-4159-B186-1FD088AC5C78}"/>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5395DAA3-E965-4FBD-9403-9AB7794B601C}"/>
              </a:ext>
            </a:extLst>
          </p:cNvPr>
          <p:cNvSpPr>
            <a:spLocks noGrp="1"/>
          </p:cNvSpPr>
          <p:nvPr>
            <p:ph type="sldNum" sz="quarter" idx="12"/>
          </p:nvPr>
        </p:nvSpPr>
        <p:spPr/>
        <p:txBody>
          <a:bodyPr/>
          <a:lstStyle/>
          <a:p>
            <a:fld id="{25FF6489-E2AB-479E-8D98-A64FB565D510}" type="slidenum">
              <a:rPr lang="fr-FR" smtClean="0"/>
              <a:t>‹N°›</a:t>
            </a:fld>
            <a:endParaRPr lang="fr-FR"/>
          </a:p>
        </p:txBody>
      </p:sp>
    </p:spTree>
    <p:extLst>
      <p:ext uri="{BB962C8B-B14F-4D97-AF65-F5344CB8AC3E}">
        <p14:creationId xmlns:p14="http://schemas.microsoft.com/office/powerpoint/2010/main" val="41298912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BFC96C0F-FC6B-4D7F-8396-68D55E989F8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4C6CD2D9-30F0-4236-9147-E0F5F819F99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90679E0C-747F-454F-A3A7-61720C591A7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E83EE6A-C587-4E82-88FE-8373690E3592}" type="datetimeFigureOut">
              <a:rPr lang="fr-FR" smtClean="0"/>
              <a:t>26/02/2020</a:t>
            </a:fld>
            <a:endParaRPr lang="fr-FR"/>
          </a:p>
        </p:txBody>
      </p:sp>
      <p:sp>
        <p:nvSpPr>
          <p:cNvPr id="5" name="Espace réservé du pied de page 4">
            <a:extLst>
              <a:ext uri="{FF2B5EF4-FFF2-40B4-BE49-F238E27FC236}">
                <a16:creationId xmlns:a16="http://schemas.microsoft.com/office/drawing/2014/main" id="{BCCD707C-E9E3-4364-AB16-5B28811D303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1CD30928-C34A-4AD2-A165-B574F128341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5FF6489-E2AB-479E-8D98-A64FB565D510}" type="slidenum">
              <a:rPr lang="fr-FR" smtClean="0"/>
              <a:t>‹N°›</a:t>
            </a:fld>
            <a:endParaRPr lang="fr-FR"/>
          </a:p>
        </p:txBody>
      </p:sp>
    </p:spTree>
    <p:extLst>
      <p:ext uri="{BB962C8B-B14F-4D97-AF65-F5344CB8AC3E}">
        <p14:creationId xmlns:p14="http://schemas.microsoft.com/office/powerpoint/2010/main" val="343776036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0.xml"/><Relationship Id="rId1" Type="http://schemas.openxmlformats.org/officeDocument/2006/relationships/slideLayout" Target="../slideLayouts/slideLayout1.xml"/></Relationships>
</file>

<file path=ppt/slides/_rels/slide101.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81.xml"/><Relationship Id="rId1" Type="http://schemas.openxmlformats.org/officeDocument/2006/relationships/slideLayout" Target="../slideLayouts/slideLayout1.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0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82.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0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3.xml"/><Relationship Id="rId1" Type="http://schemas.openxmlformats.org/officeDocument/2006/relationships/slideLayout" Target="../slideLayouts/slideLayout1.xml"/></Relationships>
</file>

<file path=ppt/slides/_rels/slide10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4.xml"/><Relationship Id="rId1" Type="http://schemas.openxmlformats.org/officeDocument/2006/relationships/slideLayout" Target="../slideLayouts/slideLayout1.xml"/></Relationships>
</file>

<file path=ppt/slides/_rels/slide10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5.xml"/><Relationship Id="rId1" Type="http://schemas.openxmlformats.org/officeDocument/2006/relationships/slideLayout" Target="../slideLayouts/slideLayout1.xml"/></Relationships>
</file>

<file path=ppt/slides/_rels/slide10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6.xml"/><Relationship Id="rId1" Type="http://schemas.openxmlformats.org/officeDocument/2006/relationships/slideLayout" Target="../slideLayouts/slideLayout1.xml"/></Relationships>
</file>

<file path=ppt/slides/_rels/slide10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7.xml"/><Relationship Id="rId1" Type="http://schemas.openxmlformats.org/officeDocument/2006/relationships/slideLayout" Target="../slideLayouts/slideLayout1.xml"/></Relationships>
</file>

<file path=ppt/slides/_rels/slide10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8.xml"/><Relationship Id="rId1" Type="http://schemas.openxmlformats.org/officeDocument/2006/relationships/slideLayout" Target="../slideLayouts/slideLayout1.xml"/></Relationships>
</file>

<file path=ppt/slides/_rels/slide10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9.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3.gif"/><Relationship Id="rId1" Type="http://schemas.microsoft.com/office/2007/relationships/media" Target="../media/media3.gif"/><Relationship Id="rId6" Type="http://schemas.openxmlformats.org/officeDocument/2006/relationships/image" Target="../media/image14.png"/><Relationship Id="rId5" Type="http://schemas.openxmlformats.org/officeDocument/2006/relationships/image" Target="../media/image37.png"/><Relationship Id="rId4" Type="http://schemas.openxmlformats.org/officeDocument/2006/relationships/notesSlide" Target="../notesSlides/notesSlide90.xml"/></Relationships>
</file>

<file path=ppt/slides/_rels/slide11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91.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2.xml"/><Relationship Id="rId1" Type="http://schemas.openxmlformats.org/officeDocument/2006/relationships/slideLayout" Target="../slideLayouts/slideLayout1.xml"/></Relationships>
</file>

<file path=ppt/slides/_rels/slide1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3.xml"/><Relationship Id="rId1" Type="http://schemas.openxmlformats.org/officeDocument/2006/relationships/slideLayout" Target="../slideLayouts/slideLayout1.xml"/></Relationships>
</file>

<file path=ppt/slides/_rels/slide1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4.xml"/><Relationship Id="rId1" Type="http://schemas.openxmlformats.org/officeDocument/2006/relationships/slideLayout" Target="../slideLayouts/slideLayout1.xml"/></Relationships>
</file>

<file path=ppt/slides/_rels/slide1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5.xml"/><Relationship Id="rId1" Type="http://schemas.openxmlformats.org/officeDocument/2006/relationships/slideLayout" Target="../slideLayouts/slideLayout1.xml"/></Relationships>
</file>

<file path=ppt/slides/_rels/slide1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6.xml"/><Relationship Id="rId1" Type="http://schemas.openxmlformats.org/officeDocument/2006/relationships/slideLayout" Target="../slideLayouts/slideLayout1.xml"/></Relationships>
</file>

<file path=ppt/slides/_rels/slide1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7.xml"/><Relationship Id="rId1" Type="http://schemas.openxmlformats.org/officeDocument/2006/relationships/slideLayout" Target="../slideLayouts/slideLayout1.xml"/></Relationships>
</file>

<file path=ppt/slides/_rels/slide1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8.xml"/><Relationship Id="rId1" Type="http://schemas.openxmlformats.org/officeDocument/2006/relationships/slideLayout" Target="../slideLayouts/slideLayout1.xml"/></Relationships>
</file>

<file path=ppt/slides/_rels/slide1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9.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0.xml"/><Relationship Id="rId1" Type="http://schemas.openxmlformats.org/officeDocument/2006/relationships/slideLayout" Target="../slideLayouts/slideLayout1.xml"/></Relationships>
</file>

<file path=ppt/slides/_rels/slide1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1.xml"/><Relationship Id="rId1" Type="http://schemas.openxmlformats.org/officeDocument/2006/relationships/slideLayout" Target="../slideLayouts/slideLayout1.xml"/></Relationships>
</file>

<file path=ppt/slides/_rels/slide12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4.gif"/><Relationship Id="rId1" Type="http://schemas.microsoft.com/office/2007/relationships/media" Target="../media/media4.gif"/><Relationship Id="rId6" Type="http://schemas.openxmlformats.org/officeDocument/2006/relationships/image" Target="../media/image14.png"/><Relationship Id="rId5" Type="http://schemas.openxmlformats.org/officeDocument/2006/relationships/image" Target="../media/image39.png"/><Relationship Id="rId4" Type="http://schemas.openxmlformats.org/officeDocument/2006/relationships/notesSlide" Target="../notesSlides/notesSlide102.xml"/></Relationships>
</file>

<file path=ppt/slides/_rels/slide1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3.xml"/><Relationship Id="rId1" Type="http://schemas.openxmlformats.org/officeDocument/2006/relationships/slideLayout" Target="../slideLayouts/slideLayout1.xml"/></Relationships>
</file>

<file path=ppt/slides/_rels/slide1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4.xml"/><Relationship Id="rId1" Type="http://schemas.openxmlformats.org/officeDocument/2006/relationships/slideLayout" Target="../slideLayouts/slideLayout1.xml"/></Relationships>
</file>

<file path=ppt/slides/_rels/slide1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5.xml"/><Relationship Id="rId1" Type="http://schemas.openxmlformats.org/officeDocument/2006/relationships/slideLayout" Target="../slideLayouts/slideLayout1.xml"/></Relationships>
</file>

<file path=ppt/slides/_rels/slide12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6.xml"/><Relationship Id="rId1" Type="http://schemas.openxmlformats.org/officeDocument/2006/relationships/slideLayout" Target="../slideLayouts/slideLayout1.xml"/></Relationships>
</file>

<file path=ppt/slides/_rels/slide12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7.xml"/><Relationship Id="rId1" Type="http://schemas.openxmlformats.org/officeDocument/2006/relationships/slideLayout" Target="../slideLayouts/slideLayout1.xml"/></Relationships>
</file>

<file path=ppt/slides/_rels/slide12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8.xml"/><Relationship Id="rId1" Type="http://schemas.openxmlformats.org/officeDocument/2006/relationships/slideLayout" Target="../slideLayouts/slideLayout1.xml"/></Relationships>
</file>

<file path=ppt/slides/_rels/slide12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9.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3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0.xml"/><Relationship Id="rId1" Type="http://schemas.openxmlformats.org/officeDocument/2006/relationships/slideLayout" Target="../slideLayouts/slideLayout1.xml"/></Relationships>
</file>

<file path=ppt/slides/_rels/slide13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1.xml"/><Relationship Id="rId1" Type="http://schemas.openxmlformats.org/officeDocument/2006/relationships/slideLayout" Target="../slideLayouts/slideLayout1.xml"/></Relationships>
</file>

<file path=ppt/slides/_rels/slide13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2.xml"/><Relationship Id="rId1" Type="http://schemas.openxmlformats.org/officeDocument/2006/relationships/slideLayout" Target="../slideLayouts/slideLayout1.xml"/></Relationships>
</file>

<file path=ppt/slides/_rels/slide13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3.xml"/><Relationship Id="rId1" Type="http://schemas.openxmlformats.org/officeDocument/2006/relationships/slideLayout" Target="../slideLayouts/slideLayout1.xml"/></Relationships>
</file>

<file path=ppt/slides/_rels/slide13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4.xml"/><Relationship Id="rId1" Type="http://schemas.openxmlformats.org/officeDocument/2006/relationships/slideLayout" Target="../slideLayouts/slideLayout1.xml"/></Relationships>
</file>

<file path=ppt/slides/_rels/slide13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5.xml"/><Relationship Id="rId1" Type="http://schemas.openxmlformats.org/officeDocument/2006/relationships/slideLayout" Target="../slideLayouts/slideLayout1.xml"/></Relationships>
</file>

<file path=ppt/slides/_rels/slide13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6.xml"/><Relationship Id="rId1" Type="http://schemas.openxmlformats.org/officeDocument/2006/relationships/slideLayout" Target="../slideLayouts/slideLayout1.xml"/></Relationships>
</file>

<file path=ppt/slides/_rels/slide13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7.xml"/><Relationship Id="rId1" Type="http://schemas.openxmlformats.org/officeDocument/2006/relationships/slideLayout" Target="../slideLayouts/slideLayout1.xml"/></Relationships>
</file>

<file path=ppt/slides/_rels/slide13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8.xml"/><Relationship Id="rId1" Type="http://schemas.openxmlformats.org/officeDocument/2006/relationships/slideLayout" Target="../slideLayouts/slideLayout1.xml"/></Relationships>
</file>

<file path=ppt/slides/_rels/slide13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9.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4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0.xml"/><Relationship Id="rId1" Type="http://schemas.openxmlformats.org/officeDocument/2006/relationships/slideLayout" Target="../slideLayouts/slideLayout1.xml"/></Relationships>
</file>

<file path=ppt/slides/_rels/slide14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1.xml"/><Relationship Id="rId1" Type="http://schemas.openxmlformats.org/officeDocument/2006/relationships/slideLayout" Target="../slideLayouts/slideLayout1.xml"/></Relationships>
</file>

<file path=ppt/slides/_rels/slide14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2.xml"/><Relationship Id="rId1" Type="http://schemas.openxmlformats.org/officeDocument/2006/relationships/slideLayout" Target="../slideLayouts/slideLayout1.xml"/><Relationship Id="rId4" Type="http://schemas.openxmlformats.org/officeDocument/2006/relationships/image" Target="../media/image40.png"/></Relationships>
</file>

<file path=ppt/slides/_rels/slide14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3.xml"/><Relationship Id="rId1" Type="http://schemas.openxmlformats.org/officeDocument/2006/relationships/slideLayout" Target="../slideLayouts/slideLayout1.xml"/></Relationships>
</file>

<file path=ppt/slides/_rels/slide14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4.xml"/><Relationship Id="rId1" Type="http://schemas.openxmlformats.org/officeDocument/2006/relationships/slideLayout" Target="../slideLayouts/slideLayout1.xml"/></Relationships>
</file>

<file path=ppt/slides/_rels/slide145.xml.rels><?xml version="1.0" encoding="UTF-8" standalone="yes"?>
<Relationships xmlns="http://schemas.openxmlformats.org/package/2006/relationships"><Relationship Id="rId2" Type="http://schemas.openxmlformats.org/officeDocument/2006/relationships/notesSlide" Target="../notesSlides/notesSlide125.xml"/><Relationship Id="rId1" Type="http://schemas.openxmlformats.org/officeDocument/2006/relationships/slideLayout" Target="../slideLayouts/slideLayout1.xml"/></Relationships>
</file>

<file path=ppt/slides/_rels/slide14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6.xml"/><Relationship Id="rId1" Type="http://schemas.openxmlformats.org/officeDocument/2006/relationships/slideLayout" Target="../slideLayouts/slideLayout1.xml"/></Relationships>
</file>

<file path=ppt/slides/_rels/slide14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7.xml"/><Relationship Id="rId1" Type="http://schemas.openxmlformats.org/officeDocument/2006/relationships/slideLayout" Target="../slideLayouts/slideLayout1.xml"/><Relationship Id="rId4" Type="http://schemas.openxmlformats.org/officeDocument/2006/relationships/image" Target="../media/image41.gif"/></Relationships>
</file>

<file path=ppt/slides/_rels/slide148.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128.xml"/><Relationship Id="rId1" Type="http://schemas.openxmlformats.org/officeDocument/2006/relationships/slideLayout" Target="../slideLayouts/slideLayout1.xml"/></Relationships>
</file>

<file path=ppt/slides/_rels/slide149.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29.xml"/><Relationship Id="rId1" Type="http://schemas.openxmlformats.org/officeDocument/2006/relationships/slideLayout" Target="../slideLayouts/slideLayout1.xml"/><Relationship Id="rId4" Type="http://schemas.openxmlformats.org/officeDocument/2006/relationships/image" Target="../media/image44.gif"/></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0.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30.xml"/><Relationship Id="rId1" Type="http://schemas.openxmlformats.org/officeDocument/2006/relationships/slideLayout" Target="../slideLayouts/slideLayout1.xml"/><Relationship Id="rId4" Type="http://schemas.openxmlformats.org/officeDocument/2006/relationships/image" Target="../media/image45.png"/></Relationships>
</file>

<file path=ppt/slides/_rels/slide151.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31.xml"/><Relationship Id="rId1" Type="http://schemas.openxmlformats.org/officeDocument/2006/relationships/slideLayout" Target="../slideLayouts/slideLayout1.xml"/><Relationship Id="rId4" Type="http://schemas.openxmlformats.org/officeDocument/2006/relationships/image" Target="../media/image46.png"/></Relationships>
</file>

<file path=ppt/slides/_rels/slide152.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32.xml"/><Relationship Id="rId1" Type="http://schemas.openxmlformats.org/officeDocument/2006/relationships/slideLayout" Target="../slideLayouts/slideLayout1.xml"/><Relationship Id="rId4" Type="http://schemas.openxmlformats.org/officeDocument/2006/relationships/image" Target="../media/image47.png"/></Relationships>
</file>

<file path=ppt/slides/_rels/slide153.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33.xml"/><Relationship Id="rId1" Type="http://schemas.openxmlformats.org/officeDocument/2006/relationships/slideLayout" Target="../slideLayouts/slideLayout1.xml"/></Relationships>
</file>

<file path=ppt/slides/_rels/slide154.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34.xml"/><Relationship Id="rId1" Type="http://schemas.openxmlformats.org/officeDocument/2006/relationships/slideLayout" Target="../slideLayouts/slideLayout1.xml"/></Relationships>
</file>

<file path=ppt/slides/_rels/slide155.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35.xml"/><Relationship Id="rId1" Type="http://schemas.openxmlformats.org/officeDocument/2006/relationships/slideLayout" Target="../slideLayouts/slideLayout1.xml"/><Relationship Id="rId4" Type="http://schemas.openxmlformats.org/officeDocument/2006/relationships/image" Target="../media/image48.gif"/></Relationships>
</file>

<file path=ppt/slides/_rels/slide156.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36.xml"/><Relationship Id="rId1" Type="http://schemas.openxmlformats.org/officeDocument/2006/relationships/slideLayout" Target="../slideLayouts/slideLayout1.xml"/><Relationship Id="rId4" Type="http://schemas.openxmlformats.org/officeDocument/2006/relationships/image" Target="../media/image49.png"/></Relationships>
</file>

<file path=ppt/slides/_rels/slide157.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37.xml"/><Relationship Id="rId1" Type="http://schemas.openxmlformats.org/officeDocument/2006/relationships/slideLayout" Target="../slideLayouts/slideLayout1.xml"/><Relationship Id="rId4" Type="http://schemas.openxmlformats.org/officeDocument/2006/relationships/image" Target="../media/image50.png"/></Relationships>
</file>

<file path=ppt/slides/_rels/slide158.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38.xml"/><Relationship Id="rId1" Type="http://schemas.openxmlformats.org/officeDocument/2006/relationships/slideLayout" Target="../slideLayouts/slideLayout1.xml"/></Relationships>
</file>

<file path=ppt/slides/_rels/slide159.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39.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0.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40.xml"/><Relationship Id="rId1" Type="http://schemas.openxmlformats.org/officeDocument/2006/relationships/slideLayout" Target="../slideLayouts/slideLayout1.xml"/></Relationships>
</file>

<file path=ppt/slides/_rels/slide161.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41.xml"/><Relationship Id="rId1" Type="http://schemas.openxmlformats.org/officeDocument/2006/relationships/slideLayout" Target="../slideLayouts/slideLayout1.xml"/><Relationship Id="rId4" Type="http://schemas.openxmlformats.org/officeDocument/2006/relationships/image" Target="../media/image51.png"/></Relationships>
</file>

<file path=ppt/slides/_rels/slide162.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42.xml"/><Relationship Id="rId1" Type="http://schemas.openxmlformats.org/officeDocument/2006/relationships/slideLayout" Target="../slideLayouts/slideLayout1.xml"/></Relationships>
</file>

<file path=ppt/slides/_rels/slide163.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4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9.png"/><Relationship Id="rId5" Type="http://schemas.openxmlformats.org/officeDocument/2006/relationships/image" Target="../media/image3.png"/><Relationship Id="rId4" Type="http://schemas.openxmlformats.org/officeDocument/2006/relationships/notesSlide" Target="../notesSlides/notesSlide16.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3.png"/><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0.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5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5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2.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5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6.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5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8.xml"/><Relationship Id="rId1" Type="http://schemas.openxmlformats.org/officeDocument/2006/relationships/slideLayout" Target="../slideLayouts/slideLayout1.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9.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0.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6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1.xml"/><Relationship Id="rId1" Type="http://schemas.openxmlformats.org/officeDocument/2006/relationships/slideLayout" Target="../slideLayouts/slideLayout1.xml"/><Relationship Id="rId5" Type="http://schemas.openxmlformats.org/officeDocument/2006/relationships/image" Target="../media/image20.png"/><Relationship Id="rId4" Type="http://schemas.openxmlformats.org/officeDocument/2006/relationships/image" Target="../media/image19.png"/></Relationships>
</file>

<file path=ppt/slides/_rels/slide6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42.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63.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43.xml"/><Relationship Id="rId1" Type="http://schemas.openxmlformats.org/officeDocument/2006/relationships/slideLayout" Target="../slideLayouts/slideLayout1.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6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5.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6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6.xml"/><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47.xml"/><Relationship Id="rId1" Type="http://schemas.openxmlformats.org/officeDocument/2006/relationships/slideLayout" Target="../slideLayouts/slideLayout1.xml"/><Relationship Id="rId5" Type="http://schemas.openxmlformats.org/officeDocument/2006/relationships/image" Target="../media/image14.png"/><Relationship Id="rId4" Type="http://schemas.openxmlformats.org/officeDocument/2006/relationships/image" Target="../media/image23.png"/></Relationships>
</file>

<file path=ppt/slides/_rels/slide6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8.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26.jpeg"/><Relationship Id="rId4" Type="http://schemas.openxmlformats.org/officeDocument/2006/relationships/image" Target="../media/image25.png"/></Relationships>
</file>

<file path=ppt/slides/_rels/slide6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9.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50.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7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1.xml"/><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3.xml"/><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4.xml"/><Relationship Id="rId1"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5.xml"/><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6.xml"/><Relationship Id="rId1"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7.xml"/><Relationship Id="rId1" Type="http://schemas.openxmlformats.org/officeDocument/2006/relationships/slideLayout" Target="../slideLayouts/slideLayout1.xml"/></Relationships>
</file>

<file path=ppt/slides/_rels/slide7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8.xml"/><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9.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8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0.xml"/><Relationship Id="rId1" Type="http://schemas.openxmlformats.org/officeDocument/2006/relationships/slideLayout" Target="../slideLayouts/slideLayout1.xml"/></Relationships>
</file>

<file path=ppt/slides/_rels/slide8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1.xml"/><Relationship Id="rId1" Type="http://schemas.openxmlformats.org/officeDocument/2006/relationships/slideLayout" Target="../slideLayouts/slideLayout1.xml"/></Relationships>
</file>

<file path=ppt/slides/_rels/slide8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2.xml"/><Relationship Id="rId1" Type="http://schemas.openxmlformats.org/officeDocument/2006/relationships/slideLayout" Target="../slideLayouts/slideLayout1.xml"/></Relationships>
</file>

<file path=ppt/slides/_rels/slide8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3.xml"/><Relationship Id="rId1" Type="http://schemas.openxmlformats.org/officeDocument/2006/relationships/slideLayout" Target="../slideLayouts/slideLayout1.xml"/></Relationships>
</file>

<file path=ppt/slides/_rels/slide8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4.xml"/><Relationship Id="rId1" Type="http://schemas.openxmlformats.org/officeDocument/2006/relationships/slideLayout" Target="../slideLayouts/slideLayout1.xml"/></Relationships>
</file>

<file path=ppt/slides/_rels/slide8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5.xml"/><Relationship Id="rId1" Type="http://schemas.openxmlformats.org/officeDocument/2006/relationships/slideLayout" Target="../slideLayouts/slideLayout1.xml"/></Relationships>
</file>

<file path=ppt/slides/_rels/slide8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6.xml"/><Relationship Id="rId1" Type="http://schemas.openxmlformats.org/officeDocument/2006/relationships/slideLayout" Target="../slideLayouts/slideLayout1.xml"/></Relationships>
</file>

<file path=ppt/slides/_rels/slide8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67.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8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8.xml"/><Relationship Id="rId1" Type="http://schemas.openxmlformats.org/officeDocument/2006/relationships/slideLayout" Target="../slideLayouts/slideLayout1.xml"/><Relationship Id="rId4" Type="http://schemas.openxmlformats.org/officeDocument/2006/relationships/image" Target="../media/image29.gif"/></Relationships>
</file>

<file path=ppt/slides/_rels/slide8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9.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9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0.xml"/><Relationship Id="rId1" Type="http://schemas.openxmlformats.org/officeDocument/2006/relationships/slideLayout" Target="../slideLayouts/slideLayout1.xml"/></Relationships>
</file>

<file path=ppt/slides/_rels/slide9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2.gif"/><Relationship Id="rId1" Type="http://schemas.microsoft.com/office/2007/relationships/media" Target="../media/media2.gif"/><Relationship Id="rId6" Type="http://schemas.openxmlformats.org/officeDocument/2006/relationships/image" Target="../media/image14.png"/><Relationship Id="rId5" Type="http://schemas.openxmlformats.org/officeDocument/2006/relationships/image" Target="../media/image30.png"/><Relationship Id="rId4" Type="http://schemas.openxmlformats.org/officeDocument/2006/relationships/notesSlide" Target="../notesSlides/notesSlide71.xml"/></Relationships>
</file>

<file path=ppt/slides/_rels/slide9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2.xml"/><Relationship Id="rId1" Type="http://schemas.openxmlformats.org/officeDocument/2006/relationships/slideLayout" Target="../slideLayouts/slideLayout1.xml"/><Relationship Id="rId4" Type="http://schemas.openxmlformats.org/officeDocument/2006/relationships/image" Target="../media/image31.png"/></Relationships>
</file>

<file path=ppt/slides/_rels/slide9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3.xml"/><Relationship Id="rId1" Type="http://schemas.openxmlformats.org/officeDocument/2006/relationships/slideLayout" Target="../slideLayouts/slideLayout1.xml"/><Relationship Id="rId4" Type="http://schemas.openxmlformats.org/officeDocument/2006/relationships/comments" Target="../comments/comment1.xml"/></Relationships>
</file>

<file path=ppt/slides/_rels/slide9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4.xml"/><Relationship Id="rId1" Type="http://schemas.openxmlformats.org/officeDocument/2006/relationships/slideLayout" Target="../slideLayouts/slideLayout1.xml"/><Relationship Id="rId5" Type="http://schemas.openxmlformats.org/officeDocument/2006/relationships/comments" Target="../comments/comment2.xml"/><Relationship Id="rId4" Type="http://schemas.openxmlformats.org/officeDocument/2006/relationships/image" Target="../media/image32.png"/></Relationships>
</file>

<file path=ppt/slides/_rels/slide9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5.xml"/><Relationship Id="rId1" Type="http://schemas.openxmlformats.org/officeDocument/2006/relationships/slideLayout" Target="../slideLayouts/slideLayout1.xml"/><Relationship Id="rId5" Type="http://schemas.openxmlformats.org/officeDocument/2006/relationships/comments" Target="../comments/comment3.xml"/><Relationship Id="rId4" Type="http://schemas.openxmlformats.org/officeDocument/2006/relationships/image" Target="../media/image33.png"/></Relationships>
</file>

<file path=ppt/slides/_rels/slide9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76.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9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7.xml"/><Relationship Id="rId1" Type="http://schemas.openxmlformats.org/officeDocument/2006/relationships/slideLayout" Target="../slideLayouts/slideLayout1.xml"/></Relationships>
</file>

<file path=ppt/slides/_rels/slide9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8.xml"/><Relationship Id="rId1" Type="http://schemas.openxmlformats.org/officeDocument/2006/relationships/slideLayout" Target="../slideLayouts/slideLayout1.xml"/></Relationships>
</file>

<file path=ppt/slides/_rels/slide9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79.xml"/><Relationship Id="rId1" Type="http://schemas.openxmlformats.org/officeDocument/2006/relationships/slideLayout" Target="../slideLayouts/slideLayout1.xml"/><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Ellipse 34">
            <a:extLst>
              <a:ext uri="{FF2B5EF4-FFF2-40B4-BE49-F238E27FC236}">
                <a16:creationId xmlns:a16="http://schemas.microsoft.com/office/drawing/2014/main" id="{F6D73BAA-768A-4211-A1CA-585CE955EDB2}"/>
              </a:ext>
            </a:extLst>
          </p:cNvPr>
          <p:cNvSpPr/>
          <p:nvPr/>
        </p:nvSpPr>
        <p:spPr>
          <a:xfrm>
            <a:off x="10434955" y="3310040"/>
            <a:ext cx="1339850" cy="1458170"/>
          </a:xfrm>
          <a:prstGeom prst="ellipse">
            <a:avLst/>
          </a:prstGeom>
          <a:solidFill>
            <a:srgbClr val="70CEEF">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10" name="Groupe 9">
            <a:extLst>
              <a:ext uri="{FF2B5EF4-FFF2-40B4-BE49-F238E27FC236}">
                <a16:creationId xmlns:a16="http://schemas.microsoft.com/office/drawing/2014/main" id="{8DC87BD3-4048-48BF-B387-889E711F8C26}"/>
              </a:ext>
            </a:extLst>
          </p:cNvPr>
          <p:cNvGrpSpPr/>
          <p:nvPr/>
        </p:nvGrpSpPr>
        <p:grpSpPr>
          <a:xfrm>
            <a:off x="9357360" y="0"/>
            <a:ext cx="762000" cy="4389120"/>
            <a:chOff x="8524240" y="0"/>
            <a:chExt cx="762000" cy="4389120"/>
          </a:xfrm>
        </p:grpSpPr>
        <p:sp>
          <p:nvSpPr>
            <p:cNvPr id="6" name="Rectangle 5">
              <a:extLst>
                <a:ext uri="{FF2B5EF4-FFF2-40B4-BE49-F238E27FC236}">
                  <a16:creationId xmlns:a16="http://schemas.microsoft.com/office/drawing/2014/main" id="{48E2E0F9-5EE1-4457-AE60-0D17DD0B9250}"/>
                </a:ext>
              </a:extLst>
            </p:cNvPr>
            <p:cNvSpPr/>
            <p:nvPr/>
          </p:nvSpPr>
          <p:spPr>
            <a:xfrm>
              <a:off x="8524240" y="0"/>
              <a:ext cx="762000" cy="4389120"/>
            </a:xfrm>
            <a:prstGeom prst="rect">
              <a:avLst/>
            </a:prstGeom>
            <a:solidFill>
              <a:srgbClr val="70CEEF"/>
            </a:solidFill>
            <a:ln>
              <a:solidFill>
                <a:srgbClr val="70CEE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9" name="Triangle rectangle 8">
              <a:extLst>
                <a:ext uri="{FF2B5EF4-FFF2-40B4-BE49-F238E27FC236}">
                  <a16:creationId xmlns:a16="http://schemas.microsoft.com/office/drawing/2014/main" id="{7168729B-6DBE-46BF-9B31-F6B594249A86}"/>
                </a:ext>
              </a:extLst>
            </p:cNvPr>
            <p:cNvSpPr/>
            <p:nvPr/>
          </p:nvSpPr>
          <p:spPr>
            <a:xfrm flipH="1">
              <a:off x="8524240" y="3196906"/>
              <a:ext cx="762000" cy="1192213"/>
            </a:xfrm>
            <a:prstGeom prst="rtTriangle">
              <a:avLst/>
            </a:prstGeom>
            <a:solidFill>
              <a:srgbClr val="F2F2F2"/>
            </a:solidFill>
            <a:ln>
              <a:solidFill>
                <a:srgbClr val="F2F2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grpSp>
        <p:nvGrpSpPr>
          <p:cNvPr id="15" name="Groupe 14">
            <a:extLst>
              <a:ext uri="{FF2B5EF4-FFF2-40B4-BE49-F238E27FC236}">
                <a16:creationId xmlns:a16="http://schemas.microsoft.com/office/drawing/2014/main" id="{D69AE3E7-B60B-4593-A667-CB57F657411B}"/>
              </a:ext>
            </a:extLst>
          </p:cNvPr>
          <p:cNvGrpSpPr/>
          <p:nvPr/>
        </p:nvGrpSpPr>
        <p:grpSpPr>
          <a:xfrm>
            <a:off x="10119360" y="-1"/>
            <a:ext cx="762000" cy="3196906"/>
            <a:chOff x="8239760" y="0"/>
            <a:chExt cx="762000" cy="2326640"/>
          </a:xfrm>
        </p:grpSpPr>
        <p:sp>
          <p:nvSpPr>
            <p:cNvPr id="16" name="Rectangle 15">
              <a:extLst>
                <a:ext uri="{FF2B5EF4-FFF2-40B4-BE49-F238E27FC236}">
                  <a16:creationId xmlns:a16="http://schemas.microsoft.com/office/drawing/2014/main" id="{D2373A93-81F3-4ED8-AAD2-56A3B913D2DE}"/>
                </a:ext>
              </a:extLst>
            </p:cNvPr>
            <p:cNvSpPr/>
            <p:nvPr/>
          </p:nvSpPr>
          <p:spPr>
            <a:xfrm>
              <a:off x="8239760" y="0"/>
              <a:ext cx="762000" cy="2326640"/>
            </a:xfrm>
            <a:prstGeom prst="rect">
              <a:avLst/>
            </a:prstGeom>
            <a:solidFill>
              <a:srgbClr val="333333"/>
            </a:solidFill>
            <a:ln>
              <a:solidFill>
                <a:srgbClr val="3333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7" name="Triangle rectangle 16">
              <a:extLst>
                <a:ext uri="{FF2B5EF4-FFF2-40B4-BE49-F238E27FC236}">
                  <a16:creationId xmlns:a16="http://schemas.microsoft.com/office/drawing/2014/main" id="{DEBAC500-87D5-462D-B7A6-4C1C5ECDAEC4}"/>
                </a:ext>
              </a:extLst>
            </p:cNvPr>
            <p:cNvSpPr/>
            <p:nvPr/>
          </p:nvSpPr>
          <p:spPr>
            <a:xfrm flipH="1">
              <a:off x="8239760" y="1694656"/>
              <a:ext cx="762000" cy="631983"/>
            </a:xfrm>
            <a:prstGeom prst="rtTriangle">
              <a:avLst/>
            </a:prstGeom>
            <a:solidFill>
              <a:srgbClr val="F2F2F2"/>
            </a:solidFill>
            <a:ln>
              <a:solidFill>
                <a:srgbClr val="F2F2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grpSp>
        <p:nvGrpSpPr>
          <p:cNvPr id="14" name="Groupe 13">
            <a:extLst>
              <a:ext uri="{FF2B5EF4-FFF2-40B4-BE49-F238E27FC236}">
                <a16:creationId xmlns:a16="http://schemas.microsoft.com/office/drawing/2014/main" id="{82DB6E6A-2EBF-4E73-8231-C018DA714F1F}"/>
              </a:ext>
            </a:extLst>
          </p:cNvPr>
          <p:cNvGrpSpPr/>
          <p:nvPr/>
        </p:nvGrpSpPr>
        <p:grpSpPr>
          <a:xfrm>
            <a:off x="8595360" y="0"/>
            <a:ext cx="762000" cy="2326640"/>
            <a:chOff x="8239760" y="0"/>
            <a:chExt cx="762000" cy="2326640"/>
          </a:xfrm>
        </p:grpSpPr>
        <p:sp>
          <p:nvSpPr>
            <p:cNvPr id="12" name="Rectangle 11">
              <a:extLst>
                <a:ext uri="{FF2B5EF4-FFF2-40B4-BE49-F238E27FC236}">
                  <a16:creationId xmlns:a16="http://schemas.microsoft.com/office/drawing/2014/main" id="{2E2EF5BB-E6BC-48F7-B2FC-084267F09C3F}"/>
                </a:ext>
              </a:extLst>
            </p:cNvPr>
            <p:cNvSpPr/>
            <p:nvPr/>
          </p:nvSpPr>
          <p:spPr>
            <a:xfrm>
              <a:off x="8239760" y="0"/>
              <a:ext cx="762000" cy="2326640"/>
            </a:xfrm>
            <a:prstGeom prst="rect">
              <a:avLst/>
            </a:prstGeom>
            <a:solidFill>
              <a:srgbClr val="333333"/>
            </a:solidFill>
            <a:ln>
              <a:solidFill>
                <a:srgbClr val="3333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3" name="Triangle rectangle 12">
              <a:extLst>
                <a:ext uri="{FF2B5EF4-FFF2-40B4-BE49-F238E27FC236}">
                  <a16:creationId xmlns:a16="http://schemas.microsoft.com/office/drawing/2014/main" id="{B159534E-279B-4E84-B478-930E5FCE0232}"/>
                </a:ext>
              </a:extLst>
            </p:cNvPr>
            <p:cNvSpPr/>
            <p:nvPr/>
          </p:nvSpPr>
          <p:spPr>
            <a:xfrm flipH="1">
              <a:off x="8239760" y="1694656"/>
              <a:ext cx="762000" cy="631983"/>
            </a:xfrm>
            <a:prstGeom prst="rtTriangle">
              <a:avLst/>
            </a:prstGeom>
            <a:solidFill>
              <a:srgbClr val="F2F2F2"/>
            </a:solidFill>
            <a:ln>
              <a:solidFill>
                <a:srgbClr val="F2F2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pic>
        <p:nvPicPr>
          <p:cNvPr id="19" name="Image 18">
            <a:extLst>
              <a:ext uri="{FF2B5EF4-FFF2-40B4-BE49-F238E27FC236}">
                <a16:creationId xmlns:a16="http://schemas.microsoft.com/office/drawing/2014/main" id="{F9E365BE-CD70-452B-8C8A-614B6CB3AD8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269740" y="972920"/>
            <a:ext cx="3225800" cy="3225800"/>
          </a:xfrm>
          <a:prstGeom prst="rect">
            <a:avLst/>
          </a:prstGeom>
        </p:spPr>
      </p:pic>
      <p:sp>
        <p:nvSpPr>
          <p:cNvPr id="20" name="ZoneTexte 19">
            <a:extLst>
              <a:ext uri="{FF2B5EF4-FFF2-40B4-BE49-F238E27FC236}">
                <a16:creationId xmlns:a16="http://schemas.microsoft.com/office/drawing/2014/main" id="{20BEED3D-7F94-424F-ACD4-2A22F3B10590}"/>
              </a:ext>
            </a:extLst>
          </p:cNvPr>
          <p:cNvSpPr txBox="1"/>
          <p:nvPr/>
        </p:nvSpPr>
        <p:spPr>
          <a:xfrm>
            <a:off x="2118360" y="4501624"/>
            <a:ext cx="7620000" cy="1323439"/>
          </a:xfrm>
          <a:prstGeom prst="rect">
            <a:avLst/>
          </a:prstGeom>
          <a:noFill/>
          <a:effectLst>
            <a:outerShdw blurRad="50800" dist="38100" dir="18900000" algn="bl" rotWithShape="0">
              <a:prstClr val="black">
                <a:alpha val="40000"/>
              </a:prstClr>
            </a:outerShdw>
          </a:effectLst>
        </p:spPr>
        <p:txBody>
          <a:bodyPr wrap="square" rtlCol="0">
            <a:spAutoFit/>
          </a:bodyPr>
          <a:lstStyle/>
          <a:p>
            <a:pPr algn="ctr"/>
            <a:r>
              <a:rPr lang="fr-FR" sz="8000" dirty="0" err="1">
                <a:latin typeface="Segoe UI" panose="020B0502040204020203" pitchFamily="34" charset="0"/>
                <a:cs typeface="Segoe UI" panose="020B0502040204020203" pitchFamily="34" charset="0"/>
              </a:rPr>
              <a:t>React</a:t>
            </a:r>
            <a:r>
              <a:rPr lang="fr-FR" sz="8000" dirty="0">
                <a:latin typeface="Segoe UI" panose="020B0502040204020203" pitchFamily="34" charset="0"/>
                <a:cs typeface="Segoe UI" panose="020B0502040204020203" pitchFamily="34" charset="0"/>
              </a:rPr>
              <a:t> JS </a:t>
            </a:r>
          </a:p>
        </p:txBody>
      </p:sp>
      <p:grpSp>
        <p:nvGrpSpPr>
          <p:cNvPr id="21" name="Groupe 20">
            <a:extLst>
              <a:ext uri="{FF2B5EF4-FFF2-40B4-BE49-F238E27FC236}">
                <a16:creationId xmlns:a16="http://schemas.microsoft.com/office/drawing/2014/main" id="{47DFDB9D-2D2A-492A-AA23-D1F06B01987E}"/>
              </a:ext>
            </a:extLst>
          </p:cNvPr>
          <p:cNvGrpSpPr/>
          <p:nvPr/>
        </p:nvGrpSpPr>
        <p:grpSpPr>
          <a:xfrm rot="10800000">
            <a:off x="111760" y="4531360"/>
            <a:ext cx="762000" cy="2326640"/>
            <a:chOff x="8239760" y="0"/>
            <a:chExt cx="762000" cy="2326640"/>
          </a:xfrm>
        </p:grpSpPr>
        <p:sp>
          <p:nvSpPr>
            <p:cNvPr id="22" name="Rectangle 21">
              <a:extLst>
                <a:ext uri="{FF2B5EF4-FFF2-40B4-BE49-F238E27FC236}">
                  <a16:creationId xmlns:a16="http://schemas.microsoft.com/office/drawing/2014/main" id="{1C1CE48C-DFBE-4CB0-A1F5-B08C143310ED}"/>
                </a:ext>
              </a:extLst>
            </p:cNvPr>
            <p:cNvSpPr/>
            <p:nvPr/>
          </p:nvSpPr>
          <p:spPr>
            <a:xfrm>
              <a:off x="8239760" y="0"/>
              <a:ext cx="762000" cy="2326640"/>
            </a:xfrm>
            <a:prstGeom prst="rect">
              <a:avLst/>
            </a:prstGeom>
            <a:solidFill>
              <a:srgbClr val="333333"/>
            </a:solidFill>
            <a:ln>
              <a:solidFill>
                <a:srgbClr val="3333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3" name="Triangle rectangle 22">
              <a:extLst>
                <a:ext uri="{FF2B5EF4-FFF2-40B4-BE49-F238E27FC236}">
                  <a16:creationId xmlns:a16="http://schemas.microsoft.com/office/drawing/2014/main" id="{FBEBA111-FA87-4977-BB66-C45B21B42783}"/>
                </a:ext>
              </a:extLst>
            </p:cNvPr>
            <p:cNvSpPr/>
            <p:nvPr/>
          </p:nvSpPr>
          <p:spPr>
            <a:xfrm flipH="1">
              <a:off x="8239760" y="1694656"/>
              <a:ext cx="762000" cy="631983"/>
            </a:xfrm>
            <a:prstGeom prst="rtTriangle">
              <a:avLst/>
            </a:prstGeom>
            <a:solidFill>
              <a:srgbClr val="F2F2F2"/>
            </a:solidFill>
            <a:ln>
              <a:solidFill>
                <a:srgbClr val="F2F2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24" name="Groupe 23">
            <a:extLst>
              <a:ext uri="{FF2B5EF4-FFF2-40B4-BE49-F238E27FC236}">
                <a16:creationId xmlns:a16="http://schemas.microsoft.com/office/drawing/2014/main" id="{E234FF1B-82E6-4FE1-8FBD-429DD0909332}"/>
              </a:ext>
            </a:extLst>
          </p:cNvPr>
          <p:cNvGrpSpPr/>
          <p:nvPr/>
        </p:nvGrpSpPr>
        <p:grpSpPr>
          <a:xfrm rot="10800000">
            <a:off x="1031240" y="3791265"/>
            <a:ext cx="762000" cy="3073400"/>
            <a:chOff x="8524240" y="0"/>
            <a:chExt cx="762000" cy="4389120"/>
          </a:xfrm>
        </p:grpSpPr>
        <p:sp>
          <p:nvSpPr>
            <p:cNvPr id="25" name="Rectangle 24">
              <a:extLst>
                <a:ext uri="{FF2B5EF4-FFF2-40B4-BE49-F238E27FC236}">
                  <a16:creationId xmlns:a16="http://schemas.microsoft.com/office/drawing/2014/main" id="{E9EE124C-B99B-48E1-850C-26491074D925}"/>
                </a:ext>
              </a:extLst>
            </p:cNvPr>
            <p:cNvSpPr/>
            <p:nvPr/>
          </p:nvSpPr>
          <p:spPr>
            <a:xfrm>
              <a:off x="8524240" y="0"/>
              <a:ext cx="762000" cy="4389120"/>
            </a:xfrm>
            <a:prstGeom prst="rect">
              <a:avLst/>
            </a:prstGeom>
            <a:solidFill>
              <a:srgbClr val="70CEEF"/>
            </a:solidFill>
            <a:ln>
              <a:solidFill>
                <a:srgbClr val="70CEE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6" name="Triangle rectangle 25">
              <a:extLst>
                <a:ext uri="{FF2B5EF4-FFF2-40B4-BE49-F238E27FC236}">
                  <a16:creationId xmlns:a16="http://schemas.microsoft.com/office/drawing/2014/main" id="{1265741E-EF58-4DE7-A416-8DC9E8EA2FA1}"/>
                </a:ext>
              </a:extLst>
            </p:cNvPr>
            <p:cNvSpPr/>
            <p:nvPr/>
          </p:nvSpPr>
          <p:spPr>
            <a:xfrm flipH="1">
              <a:off x="8524240" y="3196906"/>
              <a:ext cx="762000" cy="1192213"/>
            </a:xfrm>
            <a:prstGeom prst="rtTriangle">
              <a:avLst/>
            </a:prstGeom>
            <a:solidFill>
              <a:srgbClr val="F2F2F2"/>
            </a:solidFill>
            <a:ln>
              <a:solidFill>
                <a:srgbClr val="F2F2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31" name="Ellipse 30">
            <a:extLst>
              <a:ext uri="{FF2B5EF4-FFF2-40B4-BE49-F238E27FC236}">
                <a16:creationId xmlns:a16="http://schemas.microsoft.com/office/drawing/2014/main" id="{16B8A1FC-1EA8-494A-B797-CA1345A18F34}"/>
              </a:ext>
            </a:extLst>
          </p:cNvPr>
          <p:cNvSpPr/>
          <p:nvPr/>
        </p:nvSpPr>
        <p:spPr>
          <a:xfrm>
            <a:off x="609600" y="477520"/>
            <a:ext cx="1005840" cy="914400"/>
          </a:xfrm>
          <a:prstGeom prst="ellipse">
            <a:avLst/>
          </a:prstGeom>
          <a:solidFill>
            <a:srgbClr val="70CEEF">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2" name="Ellipse 31">
            <a:extLst>
              <a:ext uri="{FF2B5EF4-FFF2-40B4-BE49-F238E27FC236}">
                <a16:creationId xmlns:a16="http://schemas.microsoft.com/office/drawing/2014/main" id="{3C0977CA-44F2-41E6-BBA1-96FA26B68CDD}"/>
              </a:ext>
            </a:extLst>
          </p:cNvPr>
          <p:cNvSpPr/>
          <p:nvPr/>
        </p:nvSpPr>
        <p:spPr>
          <a:xfrm>
            <a:off x="1723390" y="1032937"/>
            <a:ext cx="1615440" cy="1696719"/>
          </a:xfrm>
          <a:prstGeom prst="ellipse">
            <a:avLst/>
          </a:prstGeom>
          <a:solidFill>
            <a:srgbClr val="70CEEF">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Ellipse 32">
            <a:extLst>
              <a:ext uri="{FF2B5EF4-FFF2-40B4-BE49-F238E27FC236}">
                <a16:creationId xmlns:a16="http://schemas.microsoft.com/office/drawing/2014/main" id="{2F17A3EB-2928-4C6A-A43E-38662BBCD8A7}"/>
              </a:ext>
            </a:extLst>
          </p:cNvPr>
          <p:cNvSpPr/>
          <p:nvPr/>
        </p:nvSpPr>
        <p:spPr>
          <a:xfrm>
            <a:off x="3959860" y="2929372"/>
            <a:ext cx="1615440" cy="1696719"/>
          </a:xfrm>
          <a:prstGeom prst="ellipse">
            <a:avLst/>
          </a:prstGeom>
          <a:solidFill>
            <a:srgbClr val="70CEEF">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4" name="Ellipse 33">
            <a:extLst>
              <a:ext uri="{FF2B5EF4-FFF2-40B4-BE49-F238E27FC236}">
                <a16:creationId xmlns:a16="http://schemas.microsoft.com/office/drawing/2014/main" id="{8C707C0C-4879-4B01-9D07-2A73EE9D40E9}"/>
              </a:ext>
            </a:extLst>
          </p:cNvPr>
          <p:cNvSpPr/>
          <p:nvPr/>
        </p:nvSpPr>
        <p:spPr>
          <a:xfrm>
            <a:off x="6934200" y="3015521"/>
            <a:ext cx="2308860" cy="2303028"/>
          </a:xfrm>
          <a:prstGeom prst="ellipse">
            <a:avLst/>
          </a:prstGeom>
          <a:solidFill>
            <a:srgbClr val="70CEEF">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0706859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ECMA Script 6</a:t>
            </a:r>
          </a:p>
          <a:p>
            <a:pPr algn="ctr"/>
            <a:r>
              <a:rPr lang="fr-FR" sz="2400" i="1" dirty="0">
                <a:latin typeface="Segoe UI" panose="020B0502040204020203" pitchFamily="34" charset="0"/>
                <a:cs typeface="Segoe UI" panose="020B0502040204020203" pitchFamily="34" charset="0"/>
              </a:rPr>
              <a:t>Le JavaScript de demain, aujourd’hui</a:t>
            </a:r>
          </a:p>
        </p:txBody>
      </p:sp>
      <p:sp>
        <p:nvSpPr>
          <p:cNvPr id="18" name="ZoneTexte 17">
            <a:extLst>
              <a:ext uri="{FF2B5EF4-FFF2-40B4-BE49-F238E27FC236}">
                <a16:creationId xmlns:a16="http://schemas.microsoft.com/office/drawing/2014/main" id="{B9C90AC6-68E9-4E99-8352-FB764FD1F397}"/>
              </a:ext>
            </a:extLst>
          </p:cNvPr>
          <p:cNvSpPr txBox="1"/>
          <p:nvPr/>
        </p:nvSpPr>
        <p:spPr>
          <a:xfrm>
            <a:off x="2808912" y="1834992"/>
            <a:ext cx="8739590" cy="461665"/>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Concaténation de chaine simple ou multiple.</a:t>
            </a:r>
          </a:p>
        </p:txBody>
      </p:sp>
      <p:sp>
        <p:nvSpPr>
          <p:cNvPr id="19" name="ZoneTexte 18">
            <a:extLst>
              <a:ext uri="{FF2B5EF4-FFF2-40B4-BE49-F238E27FC236}">
                <a16:creationId xmlns:a16="http://schemas.microsoft.com/office/drawing/2014/main" id="{CFB2D2AF-DB4D-465F-884F-3DDCCCC450FF}"/>
              </a:ext>
            </a:extLst>
          </p:cNvPr>
          <p:cNvSpPr txBox="1"/>
          <p:nvPr/>
        </p:nvSpPr>
        <p:spPr>
          <a:xfrm>
            <a:off x="676916" y="3532481"/>
            <a:ext cx="4263990" cy="461665"/>
          </a:xfrm>
          <a:prstGeom prst="rect">
            <a:avLst/>
          </a:prstGeom>
          <a:noFill/>
          <a:effectLst/>
        </p:spPr>
        <p:txBody>
          <a:bodyPr wrap="square" rtlCol="0">
            <a:spAutoFit/>
          </a:bodyPr>
          <a:lstStyle/>
          <a:p>
            <a:pPr algn="ctr"/>
            <a:r>
              <a:rPr lang="fr-FR" sz="2400" b="1" dirty="0">
                <a:solidFill>
                  <a:schemeClr val="accent1">
                    <a:lumMod val="75000"/>
                  </a:schemeClr>
                </a:solidFill>
                <a:latin typeface="Segoe UI" panose="020B0502040204020203" pitchFamily="34" charset="0"/>
                <a:cs typeface="Segoe UI" panose="020B0502040204020203" pitchFamily="34" charset="0"/>
              </a:rPr>
              <a:t>{ } ES6</a:t>
            </a:r>
            <a:endParaRPr lang="fr-FR" sz="2400" dirty="0">
              <a:solidFill>
                <a:srgbClr val="FF0000"/>
              </a:solidFill>
              <a:latin typeface="Segoe UI" panose="020B0502040204020203" pitchFamily="34" charset="0"/>
              <a:cs typeface="Segoe UI" panose="020B0502040204020203" pitchFamily="34" charset="0"/>
            </a:endParaRPr>
          </a:p>
        </p:txBody>
      </p:sp>
      <p:sp>
        <p:nvSpPr>
          <p:cNvPr id="20" name="ZoneTexte 19">
            <a:extLst>
              <a:ext uri="{FF2B5EF4-FFF2-40B4-BE49-F238E27FC236}">
                <a16:creationId xmlns:a16="http://schemas.microsoft.com/office/drawing/2014/main" id="{60A08DDB-7DB1-4970-B03F-DF1ECC0BC8FB}"/>
              </a:ext>
            </a:extLst>
          </p:cNvPr>
          <p:cNvSpPr txBox="1"/>
          <p:nvPr/>
        </p:nvSpPr>
        <p:spPr>
          <a:xfrm>
            <a:off x="6952546" y="3532481"/>
            <a:ext cx="4263990" cy="461665"/>
          </a:xfrm>
          <a:prstGeom prst="rect">
            <a:avLst/>
          </a:prstGeom>
          <a:noFill/>
          <a:effectLst/>
        </p:spPr>
        <p:txBody>
          <a:bodyPr wrap="square" rtlCol="0">
            <a:spAutoFit/>
          </a:bodyPr>
          <a:lstStyle/>
          <a:p>
            <a:pPr algn="ctr"/>
            <a:r>
              <a:rPr lang="fr-FR" sz="2400" b="1" dirty="0">
                <a:solidFill>
                  <a:schemeClr val="accent1">
                    <a:lumMod val="75000"/>
                  </a:schemeClr>
                </a:solidFill>
                <a:latin typeface="Segoe UI" panose="020B0502040204020203" pitchFamily="34" charset="0"/>
                <a:cs typeface="Segoe UI" panose="020B0502040204020203" pitchFamily="34" charset="0"/>
              </a:rPr>
              <a:t>{ } ES5</a:t>
            </a:r>
            <a:endParaRPr lang="fr-FR" sz="2400" dirty="0">
              <a:solidFill>
                <a:srgbClr val="FF0000"/>
              </a:solidFill>
              <a:latin typeface="Segoe UI" panose="020B0502040204020203" pitchFamily="34" charset="0"/>
              <a:cs typeface="Segoe UI" panose="020B0502040204020203" pitchFamily="34" charset="0"/>
            </a:endParaRPr>
          </a:p>
        </p:txBody>
      </p:sp>
      <p:sp>
        <p:nvSpPr>
          <p:cNvPr id="17" name="ZoneTexte 16">
            <a:extLst>
              <a:ext uri="{FF2B5EF4-FFF2-40B4-BE49-F238E27FC236}">
                <a16:creationId xmlns:a16="http://schemas.microsoft.com/office/drawing/2014/main" id="{453D68D5-E5A9-4728-A306-B7824E63BD8C}"/>
              </a:ext>
            </a:extLst>
          </p:cNvPr>
          <p:cNvSpPr txBox="1"/>
          <p:nvPr/>
        </p:nvSpPr>
        <p:spPr>
          <a:xfrm>
            <a:off x="2808911" y="2487956"/>
            <a:ext cx="8739590" cy="461665"/>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Plus rapide et concis. </a:t>
            </a:r>
          </a:p>
        </p:txBody>
      </p:sp>
      <p:sp>
        <p:nvSpPr>
          <p:cNvPr id="21" name="Hexagone 23">
            <a:extLst>
              <a:ext uri="{FF2B5EF4-FFF2-40B4-BE49-F238E27FC236}">
                <a16:creationId xmlns:a16="http://schemas.microsoft.com/office/drawing/2014/main" id="{9745DE0A-361D-462A-BED6-614A0D42CBE8}"/>
              </a:ext>
            </a:extLst>
          </p:cNvPr>
          <p:cNvSpPr/>
          <p:nvPr/>
        </p:nvSpPr>
        <p:spPr>
          <a:xfrm>
            <a:off x="603921" y="1528134"/>
            <a:ext cx="1658016" cy="1704497"/>
          </a:xfrm>
          <a:custGeom>
            <a:avLst/>
            <a:gdLst>
              <a:gd name="connsiteX0" fmla="*/ 0 w 1259840"/>
              <a:gd name="connsiteY0" fmla="*/ 609600 h 1219200"/>
              <a:gd name="connsiteX1" fmla="*/ 304800 w 1259840"/>
              <a:gd name="connsiteY1" fmla="*/ 0 h 1219200"/>
              <a:gd name="connsiteX2" fmla="*/ 955040 w 1259840"/>
              <a:gd name="connsiteY2" fmla="*/ 0 h 1219200"/>
              <a:gd name="connsiteX3" fmla="*/ 1259840 w 1259840"/>
              <a:gd name="connsiteY3" fmla="*/ 609600 h 1219200"/>
              <a:gd name="connsiteX4" fmla="*/ 955040 w 1259840"/>
              <a:gd name="connsiteY4" fmla="*/ 1219200 h 1219200"/>
              <a:gd name="connsiteX5" fmla="*/ 304800 w 1259840"/>
              <a:gd name="connsiteY5" fmla="*/ 1219200 h 1219200"/>
              <a:gd name="connsiteX6" fmla="*/ 0 w 1259840"/>
              <a:gd name="connsiteY6" fmla="*/ 609600 h 1219200"/>
              <a:gd name="connsiteX0" fmla="*/ 0 w 1259840"/>
              <a:gd name="connsiteY0" fmla="*/ 863600 h 1473200"/>
              <a:gd name="connsiteX1" fmla="*/ 304800 w 1259840"/>
              <a:gd name="connsiteY1" fmla="*/ 254000 h 1473200"/>
              <a:gd name="connsiteX2" fmla="*/ 662940 w 1259840"/>
              <a:gd name="connsiteY2" fmla="*/ 0 h 1473200"/>
              <a:gd name="connsiteX3" fmla="*/ 1259840 w 1259840"/>
              <a:gd name="connsiteY3" fmla="*/ 863600 h 1473200"/>
              <a:gd name="connsiteX4" fmla="*/ 955040 w 1259840"/>
              <a:gd name="connsiteY4" fmla="*/ 1473200 h 1473200"/>
              <a:gd name="connsiteX5" fmla="*/ 304800 w 1259840"/>
              <a:gd name="connsiteY5" fmla="*/ 1473200 h 1473200"/>
              <a:gd name="connsiteX6" fmla="*/ 0 w 1259840"/>
              <a:gd name="connsiteY6" fmla="*/ 863600 h 1473200"/>
              <a:gd name="connsiteX0" fmla="*/ 0 w 1412240"/>
              <a:gd name="connsiteY0" fmla="*/ 863600 h 1473200"/>
              <a:gd name="connsiteX1" fmla="*/ 304800 w 1412240"/>
              <a:gd name="connsiteY1" fmla="*/ 254000 h 1473200"/>
              <a:gd name="connsiteX2" fmla="*/ 662940 w 1412240"/>
              <a:gd name="connsiteY2" fmla="*/ 0 h 1473200"/>
              <a:gd name="connsiteX3" fmla="*/ 1412240 w 1412240"/>
              <a:gd name="connsiteY3" fmla="*/ 440266 h 1473200"/>
              <a:gd name="connsiteX4" fmla="*/ 955040 w 1412240"/>
              <a:gd name="connsiteY4" fmla="*/ 1473200 h 1473200"/>
              <a:gd name="connsiteX5" fmla="*/ 304800 w 1412240"/>
              <a:gd name="connsiteY5" fmla="*/ 1473200 h 1473200"/>
              <a:gd name="connsiteX6" fmla="*/ 0 w 1412240"/>
              <a:gd name="connsiteY6" fmla="*/ 863600 h 1473200"/>
              <a:gd name="connsiteX0" fmla="*/ 0 w 1412240"/>
              <a:gd name="connsiteY0" fmla="*/ 863600 h 1778000"/>
              <a:gd name="connsiteX1" fmla="*/ 304800 w 1412240"/>
              <a:gd name="connsiteY1" fmla="*/ 254000 h 1778000"/>
              <a:gd name="connsiteX2" fmla="*/ 662940 w 1412240"/>
              <a:gd name="connsiteY2" fmla="*/ 0 h 1778000"/>
              <a:gd name="connsiteX3" fmla="*/ 1412240 w 1412240"/>
              <a:gd name="connsiteY3" fmla="*/ 440266 h 1778000"/>
              <a:gd name="connsiteX4" fmla="*/ 955040 w 1412240"/>
              <a:gd name="connsiteY4" fmla="*/ 1473200 h 1778000"/>
              <a:gd name="connsiteX5" fmla="*/ 622300 w 1412240"/>
              <a:gd name="connsiteY5" fmla="*/ 1778000 h 1778000"/>
              <a:gd name="connsiteX6" fmla="*/ 0 w 1412240"/>
              <a:gd name="connsiteY6" fmla="*/ 863600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103207 w 1560407"/>
              <a:gd name="connsiteY4" fmla="*/ 1473200 h 1778000"/>
              <a:gd name="connsiteX5" fmla="*/ 770467 w 1560407"/>
              <a:gd name="connsiteY5" fmla="*/ 1778000 h 1778000"/>
              <a:gd name="connsiteX6" fmla="*/ 0 w 1560407"/>
              <a:gd name="connsiteY6" fmla="*/ 1316567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 name="connsiteX0" fmla="*/ 0 w 1560407"/>
              <a:gd name="connsiteY0" fmla="*/ 1316567 h 1778000"/>
              <a:gd name="connsiteX1" fmla="*/ 12700 w 1560407"/>
              <a:gd name="connsiteY1" fmla="*/ 427566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0407" h="1778000">
                <a:moveTo>
                  <a:pt x="0" y="1316567"/>
                </a:moveTo>
                <a:lnTo>
                  <a:pt x="12700" y="427566"/>
                </a:lnTo>
                <a:lnTo>
                  <a:pt x="811107" y="0"/>
                </a:lnTo>
                <a:lnTo>
                  <a:pt x="1560407" y="440266"/>
                </a:lnTo>
                <a:lnTo>
                  <a:pt x="1551941" y="1286933"/>
                </a:lnTo>
                <a:lnTo>
                  <a:pt x="770467" y="1778000"/>
                </a:lnTo>
                <a:lnTo>
                  <a:pt x="0" y="1316567"/>
                </a:lnTo>
                <a:close/>
              </a:path>
            </a:pathLst>
          </a:custGeom>
          <a:solidFill>
            <a:srgbClr val="70CEEF"/>
          </a:solid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solidFill>
                  <a:schemeClr val="tx1"/>
                </a:solidFill>
                <a:latin typeface="Segoe UI" panose="020B0502040204020203" pitchFamily="34" charset="0"/>
                <a:cs typeface="Segoe UI" panose="020B0502040204020203" pitchFamily="34" charset="0"/>
              </a:rPr>
              <a:t>String interpolation</a:t>
            </a:r>
          </a:p>
        </p:txBody>
      </p:sp>
      <p:pic>
        <p:nvPicPr>
          <p:cNvPr id="23" name="Image 22">
            <a:extLst>
              <a:ext uri="{FF2B5EF4-FFF2-40B4-BE49-F238E27FC236}">
                <a16:creationId xmlns:a16="http://schemas.microsoft.com/office/drawing/2014/main" id="{8537B1A3-AF70-457C-AD22-AEF2DE51526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139" y="13583"/>
            <a:ext cx="1071563" cy="10715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 name="Rectangle 3">
            <a:extLst>
              <a:ext uri="{FF2B5EF4-FFF2-40B4-BE49-F238E27FC236}">
                <a16:creationId xmlns:a16="http://schemas.microsoft.com/office/drawing/2014/main" id="{0A7FBC65-ACB6-4FB0-BBA4-79BBC1EC90B2}"/>
              </a:ext>
            </a:extLst>
          </p:cNvPr>
          <p:cNvSpPr/>
          <p:nvPr/>
        </p:nvSpPr>
        <p:spPr>
          <a:xfrm>
            <a:off x="735092" y="4439654"/>
            <a:ext cx="6096000" cy="1938992"/>
          </a:xfrm>
          <a:prstGeom prst="rect">
            <a:avLst/>
          </a:prstGeom>
        </p:spPr>
        <p:txBody>
          <a:bodyPr>
            <a:spAutoFit/>
          </a:bodyPr>
          <a:lstStyle/>
          <a:p>
            <a:r>
              <a:rPr lang="fr-FR" sz="2000" dirty="0" err="1">
                <a:solidFill>
                  <a:srgbClr val="0000FF"/>
                </a:solidFill>
                <a:latin typeface="Consolas" panose="020B0609020204030204" pitchFamily="49" charset="0"/>
              </a:rPr>
              <a:t>const</a:t>
            </a:r>
            <a:r>
              <a:rPr lang="fr-FR" sz="2000" dirty="0">
                <a:solidFill>
                  <a:srgbClr val="000000"/>
                </a:solidFill>
                <a:latin typeface="Consolas" panose="020B0609020204030204" pitchFamily="49" charset="0"/>
              </a:rPr>
              <a:t> </a:t>
            </a:r>
            <a:r>
              <a:rPr lang="fr-FR" sz="2000" dirty="0" err="1">
                <a:solidFill>
                  <a:srgbClr val="000000"/>
                </a:solidFill>
                <a:latin typeface="Consolas" panose="020B0609020204030204" pitchFamily="49" charset="0"/>
              </a:rPr>
              <a:t>customer</a:t>
            </a:r>
            <a:r>
              <a:rPr lang="fr-FR" sz="2000" dirty="0">
                <a:solidFill>
                  <a:srgbClr val="000000"/>
                </a:solidFill>
                <a:latin typeface="Consolas" panose="020B0609020204030204" pitchFamily="49" charset="0"/>
              </a:rPr>
              <a:t> = { </a:t>
            </a:r>
            <a:r>
              <a:rPr lang="fr-FR" sz="2000" dirty="0" err="1">
                <a:solidFill>
                  <a:srgbClr val="000000"/>
                </a:solidFill>
                <a:latin typeface="Consolas" panose="020B0609020204030204" pitchFamily="49" charset="0"/>
              </a:rPr>
              <a:t>name</a:t>
            </a:r>
            <a:r>
              <a:rPr lang="fr-FR" sz="2000" dirty="0">
                <a:solidFill>
                  <a:srgbClr val="000000"/>
                </a:solidFill>
                <a:latin typeface="Consolas" panose="020B0609020204030204" pitchFamily="49" charset="0"/>
              </a:rPr>
              <a:t>: </a:t>
            </a:r>
            <a:r>
              <a:rPr lang="fr-FR" sz="2000" dirty="0">
                <a:solidFill>
                  <a:srgbClr val="A31515"/>
                </a:solidFill>
                <a:latin typeface="Consolas" panose="020B0609020204030204" pitchFamily="49" charset="0"/>
              </a:rPr>
              <a:t>"Foo"</a:t>
            </a:r>
            <a:r>
              <a:rPr lang="fr-FR" sz="2000" dirty="0">
                <a:solidFill>
                  <a:srgbClr val="000000"/>
                </a:solidFill>
                <a:latin typeface="Consolas" panose="020B0609020204030204" pitchFamily="49" charset="0"/>
              </a:rPr>
              <a:t> };</a:t>
            </a:r>
          </a:p>
          <a:p>
            <a:r>
              <a:rPr lang="fr-FR" sz="2000" dirty="0" err="1">
                <a:solidFill>
                  <a:srgbClr val="0000FF"/>
                </a:solidFill>
                <a:latin typeface="Consolas" panose="020B0609020204030204" pitchFamily="49" charset="0"/>
              </a:rPr>
              <a:t>const</a:t>
            </a:r>
            <a:r>
              <a:rPr lang="fr-FR" sz="2000" dirty="0">
                <a:solidFill>
                  <a:srgbClr val="000000"/>
                </a:solidFill>
                <a:latin typeface="Consolas" panose="020B0609020204030204" pitchFamily="49" charset="0"/>
              </a:rPr>
              <a:t> </a:t>
            </a:r>
            <a:r>
              <a:rPr lang="fr-FR" sz="2000" dirty="0" err="1">
                <a:solidFill>
                  <a:srgbClr val="000000"/>
                </a:solidFill>
                <a:latin typeface="Consolas" panose="020B0609020204030204" pitchFamily="49" charset="0"/>
              </a:rPr>
              <a:t>card</a:t>
            </a:r>
            <a:r>
              <a:rPr lang="fr-FR" sz="2000" dirty="0">
                <a:solidFill>
                  <a:srgbClr val="000000"/>
                </a:solidFill>
                <a:latin typeface="Consolas" panose="020B0609020204030204" pitchFamily="49" charset="0"/>
              </a:rPr>
              <a:t> = { </a:t>
            </a:r>
            <a:r>
              <a:rPr lang="fr-FR" sz="2000" dirty="0" err="1">
                <a:solidFill>
                  <a:srgbClr val="000000"/>
                </a:solidFill>
                <a:latin typeface="Consolas" panose="020B0609020204030204" pitchFamily="49" charset="0"/>
              </a:rPr>
              <a:t>amount</a:t>
            </a:r>
            <a:r>
              <a:rPr lang="fr-FR" sz="2000" dirty="0">
                <a:solidFill>
                  <a:srgbClr val="000000"/>
                </a:solidFill>
                <a:latin typeface="Consolas" panose="020B0609020204030204" pitchFamily="49" charset="0"/>
              </a:rPr>
              <a:t>: </a:t>
            </a:r>
            <a:r>
              <a:rPr lang="fr-FR" sz="2000" dirty="0">
                <a:solidFill>
                  <a:srgbClr val="09885A"/>
                </a:solidFill>
                <a:latin typeface="Consolas" panose="020B0609020204030204" pitchFamily="49" charset="0"/>
              </a:rPr>
              <a:t>7</a:t>
            </a:r>
            <a:r>
              <a:rPr lang="fr-FR" sz="2000" dirty="0">
                <a:solidFill>
                  <a:srgbClr val="000000"/>
                </a:solidFill>
                <a:latin typeface="Consolas" panose="020B0609020204030204" pitchFamily="49" charset="0"/>
              </a:rPr>
              <a:t>, </a:t>
            </a:r>
            <a:r>
              <a:rPr lang="fr-FR" sz="2000" dirty="0" err="1">
                <a:solidFill>
                  <a:srgbClr val="000000"/>
                </a:solidFill>
                <a:latin typeface="Consolas" panose="020B0609020204030204" pitchFamily="49" charset="0"/>
              </a:rPr>
              <a:t>product</a:t>
            </a:r>
            <a:r>
              <a:rPr lang="fr-FR" sz="2000" dirty="0">
                <a:solidFill>
                  <a:srgbClr val="000000"/>
                </a:solidFill>
                <a:latin typeface="Consolas" panose="020B0609020204030204" pitchFamily="49" charset="0"/>
              </a:rPr>
              <a:t>: </a:t>
            </a:r>
            <a:r>
              <a:rPr lang="fr-FR" sz="2000" dirty="0">
                <a:solidFill>
                  <a:srgbClr val="A31515"/>
                </a:solidFill>
                <a:latin typeface="Consolas" panose="020B0609020204030204" pitchFamily="49" charset="0"/>
              </a:rPr>
              <a:t>"Bar"</a:t>
            </a:r>
            <a:r>
              <a:rPr lang="fr-FR" sz="2000" dirty="0">
                <a:solidFill>
                  <a:srgbClr val="000000"/>
                </a:solidFill>
                <a:latin typeface="Consolas" panose="020B0609020204030204" pitchFamily="49" charset="0"/>
              </a:rPr>
              <a:t>, </a:t>
            </a:r>
            <a:r>
              <a:rPr lang="fr-FR" sz="2000" dirty="0" err="1">
                <a:solidFill>
                  <a:srgbClr val="000000"/>
                </a:solidFill>
                <a:latin typeface="Consolas" panose="020B0609020204030204" pitchFamily="49" charset="0"/>
              </a:rPr>
              <a:t>unitprice</a:t>
            </a:r>
            <a:r>
              <a:rPr lang="fr-FR" sz="2000" dirty="0">
                <a:solidFill>
                  <a:srgbClr val="000000"/>
                </a:solidFill>
                <a:latin typeface="Consolas" panose="020B0609020204030204" pitchFamily="49" charset="0"/>
              </a:rPr>
              <a:t>: </a:t>
            </a:r>
            <a:r>
              <a:rPr lang="fr-FR" sz="2000" dirty="0">
                <a:solidFill>
                  <a:srgbClr val="09885A"/>
                </a:solidFill>
                <a:latin typeface="Consolas" panose="020B0609020204030204" pitchFamily="49" charset="0"/>
              </a:rPr>
              <a:t>42</a:t>
            </a:r>
            <a:r>
              <a:rPr lang="fr-FR" sz="2000" dirty="0">
                <a:solidFill>
                  <a:srgbClr val="000000"/>
                </a:solidFill>
                <a:latin typeface="Consolas" panose="020B0609020204030204" pitchFamily="49" charset="0"/>
              </a:rPr>
              <a:t> };</a:t>
            </a:r>
          </a:p>
          <a:p>
            <a:r>
              <a:rPr lang="fr-FR" sz="2000" dirty="0" err="1">
                <a:solidFill>
                  <a:srgbClr val="0000FF"/>
                </a:solidFill>
                <a:latin typeface="Consolas" panose="020B0609020204030204" pitchFamily="49" charset="0"/>
              </a:rPr>
              <a:t>const</a:t>
            </a:r>
            <a:r>
              <a:rPr lang="fr-FR" sz="2000" dirty="0">
                <a:solidFill>
                  <a:srgbClr val="000000"/>
                </a:solidFill>
                <a:latin typeface="Consolas" panose="020B0609020204030204" pitchFamily="49" charset="0"/>
              </a:rPr>
              <a:t> message = </a:t>
            </a:r>
            <a:r>
              <a:rPr lang="fr-FR" sz="2000" dirty="0">
                <a:solidFill>
                  <a:srgbClr val="A31515"/>
                </a:solidFill>
                <a:latin typeface="Consolas" panose="020B0609020204030204" pitchFamily="49" charset="0"/>
              </a:rPr>
              <a:t>`Hello </a:t>
            </a:r>
            <a:r>
              <a:rPr lang="fr-FR" sz="2000" dirty="0">
                <a:solidFill>
                  <a:srgbClr val="0000FF"/>
                </a:solidFill>
                <a:latin typeface="Consolas" panose="020B0609020204030204" pitchFamily="49" charset="0"/>
              </a:rPr>
              <a:t>${</a:t>
            </a:r>
            <a:r>
              <a:rPr lang="fr-FR" sz="2000" dirty="0">
                <a:solidFill>
                  <a:srgbClr val="000000"/>
                </a:solidFill>
                <a:latin typeface="Consolas" panose="020B0609020204030204" pitchFamily="49" charset="0"/>
              </a:rPr>
              <a:t>customer.name</a:t>
            </a:r>
            <a:r>
              <a:rPr lang="fr-FR" sz="2000" dirty="0">
                <a:solidFill>
                  <a:srgbClr val="0000FF"/>
                </a:solidFill>
                <a:latin typeface="Consolas" panose="020B0609020204030204" pitchFamily="49" charset="0"/>
              </a:rPr>
              <a:t>}</a:t>
            </a:r>
            <a:r>
              <a:rPr lang="fr-FR" sz="2000" dirty="0">
                <a:solidFill>
                  <a:srgbClr val="A31515"/>
                </a:solidFill>
                <a:latin typeface="Consolas" panose="020B0609020204030204" pitchFamily="49" charset="0"/>
              </a:rPr>
              <a:t>`</a:t>
            </a:r>
            <a:r>
              <a:rPr lang="fr-FR" sz="2000" dirty="0">
                <a:solidFill>
                  <a:srgbClr val="000000"/>
                </a:solidFill>
                <a:latin typeface="Consolas" panose="020B0609020204030204" pitchFamily="49" charset="0"/>
              </a:rPr>
              <a:t>;</a:t>
            </a:r>
          </a:p>
          <a:p>
            <a:br>
              <a:rPr lang="fr-FR" sz="2000" dirty="0">
                <a:solidFill>
                  <a:srgbClr val="000000"/>
                </a:solidFill>
                <a:latin typeface="Consolas" panose="020B0609020204030204" pitchFamily="49" charset="0"/>
              </a:rPr>
            </a:br>
            <a:endParaRPr lang="fr-FR" sz="2000" b="0" dirty="0">
              <a:solidFill>
                <a:srgbClr val="000000"/>
              </a:solidFill>
              <a:effectLst/>
              <a:latin typeface="Consolas" panose="020B0609020204030204" pitchFamily="49" charset="0"/>
            </a:endParaRPr>
          </a:p>
        </p:txBody>
      </p:sp>
      <p:sp>
        <p:nvSpPr>
          <p:cNvPr id="5" name="Rectangle 4">
            <a:extLst>
              <a:ext uri="{FF2B5EF4-FFF2-40B4-BE49-F238E27FC236}">
                <a16:creationId xmlns:a16="http://schemas.microsoft.com/office/drawing/2014/main" id="{82F163F0-2281-4E1D-A9D5-6E3E828A6191}"/>
              </a:ext>
            </a:extLst>
          </p:cNvPr>
          <p:cNvSpPr/>
          <p:nvPr/>
        </p:nvSpPr>
        <p:spPr>
          <a:xfrm>
            <a:off x="6831092" y="4439654"/>
            <a:ext cx="5340828" cy="2246769"/>
          </a:xfrm>
          <a:prstGeom prst="rect">
            <a:avLst/>
          </a:prstGeom>
        </p:spPr>
        <p:txBody>
          <a:bodyPr wrap="square">
            <a:spAutoFit/>
          </a:bodyPr>
          <a:lstStyle/>
          <a:p>
            <a:r>
              <a:rPr lang="fr-FR" sz="2000" dirty="0">
                <a:solidFill>
                  <a:srgbClr val="0000FF"/>
                </a:solidFill>
                <a:latin typeface="Consolas" panose="020B0609020204030204" pitchFamily="49" charset="0"/>
              </a:rPr>
              <a:t>var</a:t>
            </a:r>
            <a:r>
              <a:rPr lang="fr-FR" sz="2000" dirty="0">
                <a:solidFill>
                  <a:srgbClr val="000000"/>
                </a:solidFill>
                <a:latin typeface="Consolas" panose="020B0609020204030204" pitchFamily="49" charset="0"/>
              </a:rPr>
              <a:t> </a:t>
            </a:r>
            <a:r>
              <a:rPr lang="fr-FR" sz="2000" dirty="0" err="1">
                <a:solidFill>
                  <a:srgbClr val="000000"/>
                </a:solidFill>
                <a:latin typeface="Consolas" panose="020B0609020204030204" pitchFamily="49" charset="0"/>
              </a:rPr>
              <a:t>customer</a:t>
            </a:r>
            <a:r>
              <a:rPr lang="fr-FR" sz="2000" dirty="0">
                <a:solidFill>
                  <a:srgbClr val="000000"/>
                </a:solidFill>
                <a:latin typeface="Consolas" panose="020B0609020204030204" pitchFamily="49" charset="0"/>
              </a:rPr>
              <a:t> = { </a:t>
            </a:r>
            <a:r>
              <a:rPr lang="fr-FR" sz="2000" dirty="0" err="1">
                <a:solidFill>
                  <a:srgbClr val="000000"/>
                </a:solidFill>
                <a:latin typeface="Consolas" panose="020B0609020204030204" pitchFamily="49" charset="0"/>
              </a:rPr>
              <a:t>name</a:t>
            </a:r>
            <a:r>
              <a:rPr lang="fr-FR" sz="2000" dirty="0">
                <a:solidFill>
                  <a:srgbClr val="000000"/>
                </a:solidFill>
                <a:latin typeface="Consolas" panose="020B0609020204030204" pitchFamily="49" charset="0"/>
              </a:rPr>
              <a:t>: </a:t>
            </a:r>
            <a:r>
              <a:rPr lang="fr-FR" sz="2000" dirty="0">
                <a:solidFill>
                  <a:srgbClr val="A31515"/>
                </a:solidFill>
                <a:latin typeface="Consolas" panose="020B0609020204030204" pitchFamily="49" charset="0"/>
              </a:rPr>
              <a:t>"Foo"</a:t>
            </a:r>
            <a:r>
              <a:rPr lang="fr-FR" sz="2000" dirty="0">
                <a:solidFill>
                  <a:srgbClr val="000000"/>
                </a:solidFill>
                <a:latin typeface="Consolas" panose="020B0609020204030204" pitchFamily="49" charset="0"/>
              </a:rPr>
              <a:t> };</a:t>
            </a:r>
          </a:p>
          <a:p>
            <a:r>
              <a:rPr lang="fr-FR" sz="2000" dirty="0">
                <a:solidFill>
                  <a:srgbClr val="0000FF"/>
                </a:solidFill>
                <a:latin typeface="Consolas" panose="020B0609020204030204" pitchFamily="49" charset="0"/>
              </a:rPr>
              <a:t>var</a:t>
            </a:r>
            <a:r>
              <a:rPr lang="fr-FR" sz="2000" dirty="0">
                <a:solidFill>
                  <a:srgbClr val="000000"/>
                </a:solidFill>
                <a:latin typeface="Consolas" panose="020B0609020204030204" pitchFamily="49" charset="0"/>
              </a:rPr>
              <a:t> </a:t>
            </a:r>
            <a:r>
              <a:rPr lang="fr-FR" sz="2000" dirty="0" err="1">
                <a:solidFill>
                  <a:srgbClr val="000000"/>
                </a:solidFill>
                <a:latin typeface="Consolas" panose="020B0609020204030204" pitchFamily="49" charset="0"/>
              </a:rPr>
              <a:t>card</a:t>
            </a:r>
            <a:r>
              <a:rPr lang="fr-FR" sz="2000" dirty="0">
                <a:solidFill>
                  <a:srgbClr val="000000"/>
                </a:solidFill>
                <a:latin typeface="Consolas" panose="020B0609020204030204" pitchFamily="49" charset="0"/>
              </a:rPr>
              <a:t> = { </a:t>
            </a:r>
            <a:r>
              <a:rPr lang="fr-FR" sz="2000" dirty="0" err="1">
                <a:solidFill>
                  <a:srgbClr val="000000"/>
                </a:solidFill>
                <a:latin typeface="Consolas" panose="020B0609020204030204" pitchFamily="49" charset="0"/>
              </a:rPr>
              <a:t>amount</a:t>
            </a:r>
            <a:r>
              <a:rPr lang="fr-FR" sz="2000" dirty="0">
                <a:solidFill>
                  <a:srgbClr val="000000"/>
                </a:solidFill>
                <a:latin typeface="Consolas" panose="020B0609020204030204" pitchFamily="49" charset="0"/>
              </a:rPr>
              <a:t>: </a:t>
            </a:r>
            <a:r>
              <a:rPr lang="fr-FR" sz="2000" dirty="0">
                <a:solidFill>
                  <a:srgbClr val="09885A"/>
                </a:solidFill>
                <a:latin typeface="Consolas" panose="020B0609020204030204" pitchFamily="49" charset="0"/>
              </a:rPr>
              <a:t>7</a:t>
            </a:r>
            <a:r>
              <a:rPr lang="fr-FR" sz="2000" dirty="0">
                <a:solidFill>
                  <a:srgbClr val="000000"/>
                </a:solidFill>
                <a:latin typeface="Consolas" panose="020B0609020204030204" pitchFamily="49" charset="0"/>
              </a:rPr>
              <a:t>, </a:t>
            </a:r>
            <a:r>
              <a:rPr lang="fr-FR" sz="2000" dirty="0" err="1">
                <a:solidFill>
                  <a:srgbClr val="000000"/>
                </a:solidFill>
                <a:latin typeface="Consolas" panose="020B0609020204030204" pitchFamily="49" charset="0"/>
              </a:rPr>
              <a:t>product</a:t>
            </a:r>
            <a:r>
              <a:rPr lang="fr-FR" sz="2000" dirty="0">
                <a:solidFill>
                  <a:srgbClr val="000000"/>
                </a:solidFill>
                <a:latin typeface="Consolas" panose="020B0609020204030204" pitchFamily="49" charset="0"/>
              </a:rPr>
              <a:t>: </a:t>
            </a:r>
            <a:r>
              <a:rPr lang="fr-FR" sz="2000" dirty="0">
                <a:solidFill>
                  <a:srgbClr val="A31515"/>
                </a:solidFill>
                <a:latin typeface="Consolas" panose="020B0609020204030204" pitchFamily="49" charset="0"/>
              </a:rPr>
              <a:t>"Bar"</a:t>
            </a:r>
            <a:r>
              <a:rPr lang="fr-FR" sz="2000" dirty="0">
                <a:solidFill>
                  <a:srgbClr val="000000"/>
                </a:solidFill>
                <a:latin typeface="Consolas" panose="020B0609020204030204" pitchFamily="49" charset="0"/>
              </a:rPr>
              <a:t>, </a:t>
            </a:r>
            <a:r>
              <a:rPr lang="fr-FR" sz="2000" dirty="0" err="1">
                <a:solidFill>
                  <a:srgbClr val="000000"/>
                </a:solidFill>
                <a:latin typeface="Consolas" panose="020B0609020204030204" pitchFamily="49" charset="0"/>
              </a:rPr>
              <a:t>unitprice</a:t>
            </a:r>
            <a:r>
              <a:rPr lang="fr-FR" sz="2000" dirty="0">
                <a:solidFill>
                  <a:srgbClr val="000000"/>
                </a:solidFill>
                <a:latin typeface="Consolas" panose="020B0609020204030204" pitchFamily="49" charset="0"/>
              </a:rPr>
              <a:t>: </a:t>
            </a:r>
            <a:r>
              <a:rPr lang="fr-FR" sz="2000" dirty="0">
                <a:solidFill>
                  <a:srgbClr val="09885A"/>
                </a:solidFill>
                <a:latin typeface="Consolas" panose="020B0609020204030204" pitchFamily="49" charset="0"/>
              </a:rPr>
              <a:t>42</a:t>
            </a:r>
            <a:r>
              <a:rPr lang="fr-FR" sz="2000" dirty="0">
                <a:solidFill>
                  <a:srgbClr val="000000"/>
                </a:solidFill>
                <a:latin typeface="Consolas" panose="020B0609020204030204" pitchFamily="49" charset="0"/>
              </a:rPr>
              <a:t> };</a:t>
            </a:r>
          </a:p>
          <a:p>
            <a:r>
              <a:rPr lang="fr-FR" sz="2000" dirty="0">
                <a:solidFill>
                  <a:srgbClr val="0000FF"/>
                </a:solidFill>
                <a:latin typeface="Consolas" panose="020B0609020204030204" pitchFamily="49" charset="0"/>
              </a:rPr>
              <a:t>var</a:t>
            </a:r>
            <a:r>
              <a:rPr lang="fr-FR" sz="2000" dirty="0">
                <a:solidFill>
                  <a:srgbClr val="000000"/>
                </a:solidFill>
                <a:latin typeface="Consolas" panose="020B0609020204030204" pitchFamily="49" charset="0"/>
              </a:rPr>
              <a:t> message = </a:t>
            </a:r>
            <a:r>
              <a:rPr lang="fr-FR" sz="2000" dirty="0">
                <a:solidFill>
                  <a:srgbClr val="A31515"/>
                </a:solidFill>
                <a:latin typeface="Consolas" panose="020B0609020204030204" pitchFamily="49" charset="0"/>
              </a:rPr>
              <a:t>"Hello "</a:t>
            </a:r>
            <a:r>
              <a:rPr lang="fr-FR" sz="2000" dirty="0">
                <a:solidFill>
                  <a:srgbClr val="000000"/>
                </a:solidFill>
                <a:latin typeface="Consolas" panose="020B0609020204030204" pitchFamily="49" charset="0"/>
              </a:rPr>
              <a:t> + customer.name ;</a:t>
            </a:r>
          </a:p>
          <a:p>
            <a:br>
              <a:rPr lang="fr-FR" sz="2000" dirty="0">
                <a:solidFill>
                  <a:srgbClr val="000000"/>
                </a:solidFill>
                <a:latin typeface="Consolas" panose="020B0609020204030204" pitchFamily="49" charset="0"/>
              </a:rPr>
            </a:br>
            <a:endParaRPr lang="fr-FR" sz="2000" b="0" dirty="0">
              <a:solidFill>
                <a:srgbClr val="000000"/>
              </a:solidFill>
              <a:effectLst/>
              <a:latin typeface="Consolas" panose="020B0609020204030204" pitchFamily="49" charset="0"/>
            </a:endParaRPr>
          </a:p>
        </p:txBody>
      </p:sp>
      <p:grpSp>
        <p:nvGrpSpPr>
          <p:cNvPr id="38" name="Groupe 37">
            <a:extLst>
              <a:ext uri="{FF2B5EF4-FFF2-40B4-BE49-F238E27FC236}">
                <a16:creationId xmlns:a16="http://schemas.microsoft.com/office/drawing/2014/main" id="{4651FC44-B98E-48EC-BE5B-983AC51A0A0C}"/>
              </a:ext>
            </a:extLst>
          </p:cNvPr>
          <p:cNvGrpSpPr/>
          <p:nvPr/>
        </p:nvGrpSpPr>
        <p:grpSpPr>
          <a:xfrm>
            <a:off x="7280754" y="6181826"/>
            <a:ext cx="4891165" cy="676174"/>
            <a:chOff x="7280754" y="6181826"/>
            <a:chExt cx="4891165" cy="676174"/>
          </a:xfrm>
        </p:grpSpPr>
        <p:sp>
          <p:nvSpPr>
            <p:cNvPr id="39" name="Rectangle 38">
              <a:extLst>
                <a:ext uri="{FF2B5EF4-FFF2-40B4-BE49-F238E27FC236}">
                  <a16:creationId xmlns:a16="http://schemas.microsoft.com/office/drawing/2014/main" id="{70CFF9D3-8D94-41AC-A8C4-2211B88ECF14}"/>
                </a:ext>
              </a:extLst>
            </p:cNvPr>
            <p:cNvSpPr/>
            <p:nvPr/>
          </p:nvSpPr>
          <p:spPr>
            <a:xfrm rot="5400000" flipH="1">
              <a:off x="9388250" y="4074330"/>
              <a:ext cx="676174" cy="4891165"/>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Triangle rectangle 39">
              <a:extLst>
                <a:ext uri="{FF2B5EF4-FFF2-40B4-BE49-F238E27FC236}">
                  <a16:creationId xmlns:a16="http://schemas.microsoft.com/office/drawing/2014/main" id="{CA9D072C-ADE4-444D-A764-3BB8AB4E5D0F}"/>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41" name="Groupe 40">
            <a:extLst>
              <a:ext uri="{FF2B5EF4-FFF2-40B4-BE49-F238E27FC236}">
                <a16:creationId xmlns:a16="http://schemas.microsoft.com/office/drawing/2014/main" id="{05E8A39A-0DB6-47CD-A4F2-649A2E5CA485}"/>
              </a:ext>
            </a:extLst>
          </p:cNvPr>
          <p:cNvGrpSpPr/>
          <p:nvPr/>
        </p:nvGrpSpPr>
        <p:grpSpPr>
          <a:xfrm>
            <a:off x="-9920" y="6181823"/>
            <a:ext cx="4389120" cy="676175"/>
            <a:chOff x="-9920" y="6181823"/>
            <a:chExt cx="4389120" cy="676175"/>
          </a:xfrm>
        </p:grpSpPr>
        <p:sp>
          <p:nvSpPr>
            <p:cNvPr id="42" name="Rectangle 41">
              <a:extLst>
                <a:ext uri="{FF2B5EF4-FFF2-40B4-BE49-F238E27FC236}">
                  <a16:creationId xmlns:a16="http://schemas.microsoft.com/office/drawing/2014/main" id="{0584C9E5-F95B-4060-8913-6AB76949F212}"/>
                </a:ext>
              </a:extLst>
            </p:cNvPr>
            <p:cNvSpPr/>
            <p:nvPr/>
          </p:nvSpPr>
          <p:spPr>
            <a:xfrm rot="16200000">
              <a:off x="1846552" y="4325351"/>
              <a:ext cx="676175" cy="4389120"/>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Triangle rectangle 42">
              <a:extLst>
                <a:ext uri="{FF2B5EF4-FFF2-40B4-BE49-F238E27FC236}">
                  <a16:creationId xmlns:a16="http://schemas.microsoft.com/office/drawing/2014/main" id="{6F3E53E5-3F2E-44A1-AB01-019ADF26CC7F}"/>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44" name="Groupe 43">
            <a:extLst>
              <a:ext uri="{FF2B5EF4-FFF2-40B4-BE49-F238E27FC236}">
                <a16:creationId xmlns:a16="http://schemas.microsoft.com/office/drawing/2014/main" id="{C99289C5-3D88-426F-8E4C-D1F806FC17E9}"/>
              </a:ext>
            </a:extLst>
          </p:cNvPr>
          <p:cNvGrpSpPr/>
          <p:nvPr/>
        </p:nvGrpSpPr>
        <p:grpSpPr>
          <a:xfrm>
            <a:off x="10342880" y="-25922"/>
            <a:ext cx="1701271" cy="1200329"/>
            <a:chOff x="4211850" y="3904571"/>
            <a:chExt cx="2849720"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5" name="Groupe 44">
              <a:extLst>
                <a:ext uri="{FF2B5EF4-FFF2-40B4-BE49-F238E27FC236}">
                  <a16:creationId xmlns:a16="http://schemas.microsoft.com/office/drawing/2014/main" id="{509990A1-0861-4801-84EC-62AB454617A1}"/>
                </a:ext>
              </a:extLst>
            </p:cNvPr>
            <p:cNvGrpSpPr/>
            <p:nvPr/>
          </p:nvGrpSpPr>
          <p:grpSpPr>
            <a:xfrm>
              <a:off x="6391009" y="4158446"/>
              <a:ext cx="670561" cy="1463040"/>
              <a:chOff x="5313680" y="4185920"/>
              <a:chExt cx="670560" cy="1463040"/>
            </a:xfrm>
            <a:grpFill/>
          </p:grpSpPr>
          <p:sp>
            <p:nvSpPr>
              <p:cNvPr id="50" name="Bande diagonale 49">
                <a:extLst>
                  <a:ext uri="{FF2B5EF4-FFF2-40B4-BE49-F238E27FC236}">
                    <a16:creationId xmlns:a16="http://schemas.microsoft.com/office/drawing/2014/main" id="{0DA9A08B-68D7-47AF-8028-A398ED592DD6}"/>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1" name="Bande diagonale 50">
                <a:extLst>
                  <a:ext uri="{FF2B5EF4-FFF2-40B4-BE49-F238E27FC236}">
                    <a16:creationId xmlns:a16="http://schemas.microsoft.com/office/drawing/2014/main" id="{CA4B966C-E33C-4C91-98BF-E69498372487}"/>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6" name="Groupe 45">
              <a:extLst>
                <a:ext uri="{FF2B5EF4-FFF2-40B4-BE49-F238E27FC236}">
                  <a16:creationId xmlns:a16="http://schemas.microsoft.com/office/drawing/2014/main" id="{698958F1-1815-415C-80C7-9608C5327057}"/>
                </a:ext>
              </a:extLst>
            </p:cNvPr>
            <p:cNvGrpSpPr/>
            <p:nvPr/>
          </p:nvGrpSpPr>
          <p:grpSpPr>
            <a:xfrm rot="10800000">
              <a:off x="4211850" y="4177849"/>
              <a:ext cx="670561" cy="1463040"/>
              <a:chOff x="5313680" y="4185920"/>
              <a:chExt cx="670560" cy="1463040"/>
            </a:xfrm>
            <a:grpFill/>
          </p:grpSpPr>
          <p:sp>
            <p:nvSpPr>
              <p:cNvPr id="48" name="Bande diagonale 47">
                <a:extLst>
                  <a:ext uri="{FF2B5EF4-FFF2-40B4-BE49-F238E27FC236}">
                    <a16:creationId xmlns:a16="http://schemas.microsoft.com/office/drawing/2014/main" id="{AB826B34-6040-4739-B3D1-713C65A7C3F4}"/>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9" name="Bande diagonale 48">
                <a:extLst>
                  <a:ext uri="{FF2B5EF4-FFF2-40B4-BE49-F238E27FC236}">
                    <a16:creationId xmlns:a16="http://schemas.microsoft.com/office/drawing/2014/main" id="{E4C4C7BD-1035-4AEA-A5BC-4ADF6F1EE2C3}"/>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7" name="Signe Moins 46">
              <a:extLst>
                <a:ext uri="{FF2B5EF4-FFF2-40B4-BE49-F238E27FC236}">
                  <a16:creationId xmlns:a16="http://schemas.microsoft.com/office/drawing/2014/main" id="{62686D36-D754-49F7-A610-634DAA0C2616}"/>
                </a:ext>
              </a:extLst>
            </p:cNvPr>
            <p:cNvSpPr/>
            <p:nvPr/>
          </p:nvSpPr>
          <p:spPr>
            <a:xfrm rot="17995298">
              <a:off x="4729114" y="4363699"/>
              <a:ext cx="1916059" cy="997804"/>
            </a:xfrm>
            <a:prstGeom prst="mathMinus">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6313499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1000"/>
                                        <p:tgtEl>
                                          <p:spTgt spid="18"/>
                                        </p:tgtEl>
                                      </p:cBhvr>
                                    </p:animEffect>
                                    <p:anim calcmode="lin" valueType="num">
                                      <p:cBhvr>
                                        <p:cTn id="13" dur="1000" fill="hold"/>
                                        <p:tgtEl>
                                          <p:spTgt spid="18"/>
                                        </p:tgtEl>
                                        <p:attrNameLst>
                                          <p:attrName>ppt_x</p:attrName>
                                        </p:attrNameLst>
                                      </p:cBhvr>
                                      <p:tavLst>
                                        <p:tav tm="0">
                                          <p:val>
                                            <p:strVal val="#ppt_x"/>
                                          </p:val>
                                        </p:tav>
                                        <p:tav tm="100000">
                                          <p:val>
                                            <p:strVal val="#ppt_x"/>
                                          </p:val>
                                        </p:tav>
                                      </p:tavLst>
                                    </p:anim>
                                    <p:anim calcmode="lin" valueType="num">
                                      <p:cBhvr>
                                        <p:cTn id="14"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17"/>
                                        </p:tgtEl>
                                        <p:attrNameLst>
                                          <p:attrName>style.visibility</p:attrName>
                                        </p:attrNameLst>
                                      </p:cBhvr>
                                      <p:to>
                                        <p:strVal val="visible"/>
                                      </p:to>
                                    </p:set>
                                    <p:animEffect transition="in" filter="fade">
                                      <p:cBhvr>
                                        <p:cTn id="19" dur="1000"/>
                                        <p:tgtEl>
                                          <p:spTgt spid="17"/>
                                        </p:tgtEl>
                                      </p:cBhvr>
                                    </p:animEffect>
                                    <p:anim calcmode="lin" valueType="num">
                                      <p:cBhvr>
                                        <p:cTn id="20" dur="1000" fill="hold"/>
                                        <p:tgtEl>
                                          <p:spTgt spid="17"/>
                                        </p:tgtEl>
                                        <p:attrNameLst>
                                          <p:attrName>ppt_x</p:attrName>
                                        </p:attrNameLst>
                                      </p:cBhvr>
                                      <p:tavLst>
                                        <p:tav tm="0">
                                          <p:val>
                                            <p:strVal val="#ppt_x"/>
                                          </p:val>
                                        </p:tav>
                                        <p:tav tm="100000">
                                          <p:val>
                                            <p:strVal val="#ppt_x"/>
                                          </p:val>
                                        </p:tav>
                                      </p:tavLst>
                                    </p:anim>
                                    <p:anim calcmode="lin" valueType="num">
                                      <p:cBhvr>
                                        <p:cTn id="21"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fade">
                                      <p:cBhvr>
                                        <p:cTn id="26" dur="500"/>
                                        <p:tgtEl>
                                          <p:spTgt spid="5"/>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20"/>
                                        </p:tgtEl>
                                        <p:attrNameLst>
                                          <p:attrName>style.visibility</p:attrName>
                                        </p:attrNameLst>
                                      </p:cBhvr>
                                      <p:to>
                                        <p:strVal val="visible"/>
                                      </p:to>
                                    </p:set>
                                    <p:animEffect transition="in" filter="fade">
                                      <p:cBhvr>
                                        <p:cTn id="29" dur="500"/>
                                        <p:tgtEl>
                                          <p:spTgt spid="20"/>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4"/>
                                        </p:tgtEl>
                                        <p:attrNameLst>
                                          <p:attrName>style.visibility</p:attrName>
                                        </p:attrNameLst>
                                      </p:cBhvr>
                                      <p:to>
                                        <p:strVal val="visible"/>
                                      </p:to>
                                    </p:set>
                                    <p:animEffect transition="in" filter="fade">
                                      <p:cBhvr>
                                        <p:cTn id="34" dur="500"/>
                                        <p:tgtEl>
                                          <p:spTgt spid="4"/>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9"/>
                                        </p:tgtEl>
                                        <p:attrNameLst>
                                          <p:attrName>style.visibility</p:attrName>
                                        </p:attrNameLst>
                                      </p:cBhvr>
                                      <p:to>
                                        <p:strVal val="visible"/>
                                      </p:to>
                                    </p:set>
                                    <p:animEffect transition="in" filter="fade">
                                      <p:cBhvr>
                                        <p:cTn id="3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P spid="20" grpId="0"/>
      <p:bldP spid="17" grpId="0"/>
      <p:bldP spid="21" grpId="0" animBg="1"/>
      <p:bldP spid="4" grpId="0"/>
      <p:bldP spid="5" grpId="0"/>
    </p:bld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Groupe 22">
            <a:extLst>
              <a:ext uri="{FF2B5EF4-FFF2-40B4-BE49-F238E27FC236}">
                <a16:creationId xmlns:a16="http://schemas.microsoft.com/office/drawing/2014/main" id="{EF68A9CB-B501-442D-8FA7-0A53E127EE8C}"/>
              </a:ext>
            </a:extLst>
          </p:cNvPr>
          <p:cNvGrpSpPr/>
          <p:nvPr/>
        </p:nvGrpSpPr>
        <p:grpSpPr>
          <a:xfrm>
            <a:off x="4940134" y="3019425"/>
            <a:ext cx="7251866" cy="3838575"/>
            <a:chOff x="4940134" y="3019425"/>
            <a:chExt cx="7251866" cy="3838575"/>
          </a:xfrm>
        </p:grpSpPr>
        <p:pic>
          <p:nvPicPr>
            <p:cNvPr id="39" name="Image 38">
              <a:extLst>
                <a:ext uri="{FF2B5EF4-FFF2-40B4-BE49-F238E27FC236}">
                  <a16:creationId xmlns:a16="http://schemas.microsoft.com/office/drawing/2014/main" id="{76A43548-F5AB-4CB0-8646-EB9D62148D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48250" y="3019425"/>
              <a:ext cx="7143750" cy="3838575"/>
            </a:xfrm>
            <a:prstGeom prst="rect">
              <a:avLst/>
            </a:prstGeom>
          </p:spPr>
        </p:pic>
        <p:sp>
          <p:nvSpPr>
            <p:cNvPr id="40" name="Rectangle 39">
              <a:extLst>
                <a:ext uri="{FF2B5EF4-FFF2-40B4-BE49-F238E27FC236}">
                  <a16:creationId xmlns:a16="http://schemas.microsoft.com/office/drawing/2014/main" id="{45415D66-7680-4287-BE2C-56B97DBA943A}"/>
                </a:ext>
              </a:extLst>
            </p:cNvPr>
            <p:cNvSpPr/>
            <p:nvPr/>
          </p:nvSpPr>
          <p:spPr>
            <a:xfrm>
              <a:off x="4940134" y="3019425"/>
              <a:ext cx="3538847" cy="3838575"/>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Ellipse 40">
              <a:extLst>
                <a:ext uri="{FF2B5EF4-FFF2-40B4-BE49-F238E27FC236}">
                  <a16:creationId xmlns:a16="http://schemas.microsoft.com/office/drawing/2014/main" id="{0BDC67C5-DACB-4181-8FE5-FFCE211F225F}"/>
                </a:ext>
              </a:extLst>
            </p:cNvPr>
            <p:cNvSpPr/>
            <p:nvPr/>
          </p:nvSpPr>
          <p:spPr>
            <a:xfrm>
              <a:off x="7778338" y="4476997"/>
              <a:ext cx="1508166" cy="1745673"/>
            </a:xfrm>
            <a:prstGeom prst="ellips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71037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22" name="ZoneTexte 21">
            <a:extLst>
              <a:ext uri="{FF2B5EF4-FFF2-40B4-BE49-F238E27FC236}">
                <a16:creationId xmlns:a16="http://schemas.microsoft.com/office/drawing/2014/main" id="{C4F74776-5E58-4A48-854D-E40D466F8332}"/>
              </a:ext>
            </a:extLst>
          </p:cNvPr>
          <p:cNvSpPr txBox="1"/>
          <p:nvPr/>
        </p:nvSpPr>
        <p:spPr>
          <a:xfrm>
            <a:off x="1130656" y="2381003"/>
            <a:ext cx="9899018" cy="1754326"/>
          </a:xfrm>
          <a:prstGeom prst="rect">
            <a:avLst/>
          </a:prstGeom>
          <a:noFill/>
          <a:effectLst/>
        </p:spPr>
        <p:txBody>
          <a:bodyPr wrap="square" rtlCol="0">
            <a:spAutoFit/>
          </a:bodyPr>
          <a:lstStyle/>
          <a:p>
            <a:pPr algn="ctr"/>
            <a:r>
              <a:rPr lang="fr-FR" sz="5400" dirty="0">
                <a:solidFill>
                  <a:srgbClr val="70CEEF"/>
                </a:solidFill>
                <a:latin typeface="Segoe UI" panose="020B0502040204020203" pitchFamily="34" charset="0"/>
                <a:cs typeface="Segoe UI" panose="020B0502040204020203" pitchFamily="34" charset="0"/>
              </a:rPr>
              <a:t>Gestion du </a:t>
            </a:r>
            <a:r>
              <a:rPr lang="fr-FR" sz="5400" b="1" dirty="0">
                <a:solidFill>
                  <a:srgbClr val="70CEEF"/>
                </a:solidFill>
                <a:latin typeface="Segoe UI" panose="020B0502040204020203" pitchFamily="34" charset="0"/>
                <a:cs typeface="Segoe UI" panose="020B0502040204020203" pitchFamily="34" charset="0"/>
              </a:rPr>
              <a:t>cycle de vie </a:t>
            </a:r>
            <a:r>
              <a:rPr lang="fr-FR" sz="5400" dirty="0">
                <a:solidFill>
                  <a:srgbClr val="70CEEF"/>
                </a:solidFill>
                <a:latin typeface="Segoe UI" panose="020B0502040204020203" pitchFamily="34" charset="0"/>
                <a:cs typeface="Segoe UI" panose="020B0502040204020203" pitchFamily="34" charset="0"/>
              </a:rPr>
              <a:t>d’un composant</a:t>
            </a:r>
            <a:endParaRPr lang="fr-FR" sz="5400" b="1" i="1" dirty="0">
              <a:solidFill>
                <a:srgbClr val="70CEEF"/>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16267562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9" name="ZoneTexte 38">
            <a:extLst>
              <a:ext uri="{FF2B5EF4-FFF2-40B4-BE49-F238E27FC236}">
                <a16:creationId xmlns:a16="http://schemas.microsoft.com/office/drawing/2014/main" id="{E944AEDA-A87B-45FE-97A3-070E4F16401D}"/>
              </a:ext>
            </a:extLst>
          </p:cNvPr>
          <p:cNvSpPr txBox="1"/>
          <p:nvPr/>
        </p:nvSpPr>
        <p:spPr>
          <a:xfrm>
            <a:off x="767093" y="1651024"/>
            <a:ext cx="9180471" cy="461665"/>
          </a:xfrm>
          <a:prstGeom prst="rect">
            <a:avLst/>
          </a:prstGeom>
          <a:noFill/>
          <a:effectLst/>
        </p:spPr>
        <p:txBody>
          <a:bodyPr wrap="square" rtlCol="0">
            <a:spAutoFit/>
          </a:bodyPr>
          <a:lstStyle/>
          <a:p>
            <a:r>
              <a:rPr lang="fr-FR" sz="2400" b="1" dirty="0">
                <a:latin typeface="Segoe UI" panose="020B0502040204020203" pitchFamily="34" charset="0"/>
                <a:cs typeface="Segoe UI" panose="020B0502040204020203" pitchFamily="34" charset="0"/>
              </a:rPr>
              <a:t>Gestion du cycle de vie des états avec les </a:t>
            </a:r>
            <a:r>
              <a:rPr lang="fr-FR" sz="2400" b="1" i="1" dirty="0" err="1">
                <a:solidFill>
                  <a:schemeClr val="accent2">
                    <a:lumMod val="75000"/>
                  </a:schemeClr>
                </a:solidFill>
                <a:latin typeface="Segoe UI" panose="020B0502040204020203" pitchFamily="34" charset="0"/>
                <a:cs typeface="Segoe UI" panose="020B0502040204020203" pitchFamily="34" charset="0"/>
              </a:rPr>
              <a:t>Hooks</a:t>
            </a:r>
            <a:endParaRPr lang="fr-FR" sz="2400" i="1" dirty="0">
              <a:solidFill>
                <a:schemeClr val="accent2">
                  <a:lumMod val="75000"/>
                </a:schemeClr>
              </a:solidFill>
              <a:latin typeface="Segoe UI" panose="020B0502040204020203" pitchFamily="34" charset="0"/>
              <a:cs typeface="Segoe UI" panose="020B0502040204020203" pitchFamily="34" charset="0"/>
            </a:endParaRPr>
          </a:p>
        </p:txBody>
      </p:sp>
      <p:sp>
        <p:nvSpPr>
          <p:cNvPr id="40" name="ZoneTexte 39">
            <a:extLst>
              <a:ext uri="{FF2B5EF4-FFF2-40B4-BE49-F238E27FC236}">
                <a16:creationId xmlns:a16="http://schemas.microsoft.com/office/drawing/2014/main" id="{BD441739-D0E1-46F8-A55D-ABCEC03B6914}"/>
              </a:ext>
            </a:extLst>
          </p:cNvPr>
          <p:cNvSpPr txBox="1"/>
          <p:nvPr/>
        </p:nvSpPr>
        <p:spPr>
          <a:xfrm>
            <a:off x="1198530" y="2378718"/>
            <a:ext cx="4897470" cy="461665"/>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4 phases d’un composant </a:t>
            </a:r>
            <a:r>
              <a:rPr lang="fr-FR" sz="2400" dirty="0" err="1">
                <a:latin typeface="Segoe UI" panose="020B0502040204020203" pitchFamily="34" charset="0"/>
                <a:cs typeface="Segoe UI" panose="020B0502040204020203" pitchFamily="34" charset="0"/>
              </a:rPr>
              <a:t>React</a:t>
            </a:r>
            <a:endParaRPr lang="fr-FR" sz="2400" b="1" i="1" dirty="0">
              <a:latin typeface="Segoe UI" panose="020B0502040204020203" pitchFamily="34" charset="0"/>
              <a:cs typeface="Segoe UI" panose="020B0502040204020203" pitchFamily="34" charset="0"/>
            </a:endParaRPr>
          </a:p>
        </p:txBody>
      </p:sp>
      <p:graphicFrame>
        <p:nvGraphicFramePr>
          <p:cNvPr id="6" name="Diagramme 5">
            <a:extLst>
              <a:ext uri="{FF2B5EF4-FFF2-40B4-BE49-F238E27FC236}">
                <a16:creationId xmlns:a16="http://schemas.microsoft.com/office/drawing/2014/main" id="{EAAAAEDB-5F07-480F-81AE-86BEF964B79E}"/>
              </a:ext>
            </a:extLst>
          </p:cNvPr>
          <p:cNvGraphicFramePr/>
          <p:nvPr>
            <p:extLst>
              <p:ext uri="{D42A27DB-BD31-4B8C-83A1-F6EECF244321}">
                <p14:modId xmlns:p14="http://schemas.microsoft.com/office/powerpoint/2010/main" val="1566641066"/>
              </p:ext>
            </p:extLst>
          </p:nvPr>
        </p:nvGraphicFramePr>
        <p:xfrm>
          <a:off x="1587682" y="2764183"/>
          <a:ext cx="6114473" cy="441844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1" name="Forme en L 40">
            <a:extLst>
              <a:ext uri="{FF2B5EF4-FFF2-40B4-BE49-F238E27FC236}">
                <a16:creationId xmlns:a16="http://schemas.microsoft.com/office/drawing/2014/main" id="{3A61B45D-165B-4FA4-9A8E-13C44048E618}"/>
              </a:ext>
            </a:extLst>
          </p:cNvPr>
          <p:cNvSpPr/>
          <p:nvPr/>
        </p:nvSpPr>
        <p:spPr>
          <a:xfrm rot="5400000" flipV="1">
            <a:off x="8313248" y="3668417"/>
            <a:ext cx="1143070" cy="1934049"/>
          </a:xfrm>
          <a:prstGeom prst="corner">
            <a:avLst>
              <a:gd name="adj1" fmla="val 16120"/>
              <a:gd name="adj2" fmla="val 16110"/>
            </a:avLst>
          </a:prstGeom>
          <a:solidFill>
            <a:schemeClr val="accent2"/>
          </a:solidFill>
        </p:spPr>
        <p:style>
          <a:lnRef idx="2">
            <a:schemeClr val="accent2">
              <a:shade val="80000"/>
              <a:hueOff val="-481415"/>
              <a:satOff val="10166"/>
              <a:lumOff val="27081"/>
              <a:alphaOff val="0"/>
            </a:schemeClr>
          </a:lnRef>
          <a:fillRef idx="1">
            <a:schemeClr val="accent2">
              <a:shade val="80000"/>
              <a:hueOff val="-481415"/>
              <a:satOff val="10166"/>
              <a:lumOff val="27081"/>
              <a:alphaOff val="0"/>
            </a:schemeClr>
          </a:fillRef>
          <a:effectRef idx="0">
            <a:schemeClr val="accent2">
              <a:shade val="80000"/>
              <a:hueOff val="-481415"/>
              <a:satOff val="10166"/>
              <a:lumOff val="27081"/>
              <a:alphaOff val="0"/>
            </a:schemeClr>
          </a:effectRef>
          <a:fontRef idx="minor">
            <a:schemeClr val="lt1"/>
          </a:fontRef>
        </p:style>
      </p:sp>
      <p:sp>
        <p:nvSpPr>
          <p:cNvPr id="7" name="Rectangle 6">
            <a:extLst>
              <a:ext uri="{FF2B5EF4-FFF2-40B4-BE49-F238E27FC236}">
                <a16:creationId xmlns:a16="http://schemas.microsoft.com/office/drawing/2014/main" id="{7B0EBE3F-61B8-4D6F-BC71-65A238D3D4E9}"/>
              </a:ext>
            </a:extLst>
          </p:cNvPr>
          <p:cNvSpPr/>
          <p:nvPr/>
        </p:nvSpPr>
        <p:spPr>
          <a:xfrm>
            <a:off x="7924964" y="4261142"/>
            <a:ext cx="1751120" cy="461665"/>
          </a:xfrm>
          <a:prstGeom prst="rect">
            <a:avLst/>
          </a:prstGeom>
        </p:spPr>
        <p:txBody>
          <a:bodyPr wrap="none">
            <a:spAutoFit/>
          </a:bodyPr>
          <a:lstStyle/>
          <a:p>
            <a:pPr lvl="0"/>
            <a:r>
              <a:rPr lang="fr-FR" sz="2400" dirty="0" err="1"/>
              <a:t>Unmounting</a:t>
            </a:r>
            <a:endParaRPr lang="fr-FR" sz="2400" dirty="0"/>
          </a:p>
        </p:txBody>
      </p:sp>
      <p:sp>
        <p:nvSpPr>
          <p:cNvPr id="42" name="Triangle isocèle 41">
            <a:extLst>
              <a:ext uri="{FF2B5EF4-FFF2-40B4-BE49-F238E27FC236}">
                <a16:creationId xmlns:a16="http://schemas.microsoft.com/office/drawing/2014/main" id="{3D22C801-BC41-4A76-BDF1-447C9E07CA5E}"/>
              </a:ext>
            </a:extLst>
          </p:cNvPr>
          <p:cNvSpPr/>
          <p:nvPr/>
        </p:nvSpPr>
        <p:spPr>
          <a:xfrm rot="2718284">
            <a:off x="7929308" y="3404149"/>
            <a:ext cx="323995" cy="323995"/>
          </a:xfrm>
          <a:prstGeom prst="triangle">
            <a:avLst>
              <a:gd name="adj" fmla="val 100000"/>
            </a:avLst>
          </a:prstGeom>
          <a:solidFill>
            <a:schemeClr val="accent2"/>
          </a:solidFill>
        </p:spPr>
        <p:style>
          <a:lnRef idx="2">
            <a:schemeClr val="accent2">
              <a:shade val="80000"/>
              <a:hueOff val="-361061"/>
              <a:satOff val="7625"/>
              <a:lumOff val="20311"/>
              <a:alphaOff val="0"/>
            </a:schemeClr>
          </a:lnRef>
          <a:fillRef idx="1">
            <a:schemeClr val="accent2">
              <a:shade val="80000"/>
              <a:hueOff val="-361061"/>
              <a:satOff val="7625"/>
              <a:lumOff val="20311"/>
              <a:alphaOff val="0"/>
            </a:schemeClr>
          </a:fillRef>
          <a:effectRef idx="0">
            <a:schemeClr val="accent2">
              <a:shade val="80000"/>
              <a:hueOff val="-361061"/>
              <a:satOff val="7625"/>
              <a:lumOff val="20311"/>
              <a:alphaOff val="0"/>
            </a:schemeClr>
          </a:effectRef>
          <a:fontRef idx="minor">
            <a:schemeClr val="lt1"/>
          </a:fontRef>
        </p:style>
      </p:sp>
      <p:pic>
        <p:nvPicPr>
          <p:cNvPr id="43" name="Image 42">
            <a:extLst>
              <a:ext uri="{FF2B5EF4-FFF2-40B4-BE49-F238E27FC236}">
                <a16:creationId xmlns:a16="http://schemas.microsoft.com/office/drawing/2014/main" id="{FED0A4FA-5DD5-4D79-9D99-4D5C64892B9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4" name="Groupe 43">
            <a:extLst>
              <a:ext uri="{FF2B5EF4-FFF2-40B4-BE49-F238E27FC236}">
                <a16:creationId xmlns:a16="http://schemas.microsoft.com/office/drawing/2014/main" id="{4F26459D-51E0-44D8-B88B-D3CEAFA759FC}"/>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5" name="Groupe 44">
              <a:extLst>
                <a:ext uri="{FF2B5EF4-FFF2-40B4-BE49-F238E27FC236}">
                  <a16:creationId xmlns:a16="http://schemas.microsoft.com/office/drawing/2014/main" id="{7F96D5D8-BE31-42D6-BADD-F2C3F2AFECF8}"/>
                </a:ext>
              </a:extLst>
            </p:cNvPr>
            <p:cNvGrpSpPr/>
            <p:nvPr/>
          </p:nvGrpSpPr>
          <p:grpSpPr>
            <a:xfrm>
              <a:off x="6391007" y="4158446"/>
              <a:ext cx="670560" cy="1463040"/>
              <a:chOff x="5313680" y="4185920"/>
              <a:chExt cx="670560" cy="1463040"/>
            </a:xfrm>
            <a:grpFill/>
          </p:grpSpPr>
          <p:sp>
            <p:nvSpPr>
              <p:cNvPr id="50" name="Bande diagonale 49">
                <a:extLst>
                  <a:ext uri="{FF2B5EF4-FFF2-40B4-BE49-F238E27FC236}">
                    <a16:creationId xmlns:a16="http://schemas.microsoft.com/office/drawing/2014/main" id="{479184AC-9DE4-4F17-95D5-F2A9128EE55E}"/>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1" name="Bande diagonale 50">
                <a:extLst>
                  <a:ext uri="{FF2B5EF4-FFF2-40B4-BE49-F238E27FC236}">
                    <a16:creationId xmlns:a16="http://schemas.microsoft.com/office/drawing/2014/main" id="{2B4C4688-0CC2-4D54-A3CA-0CEE4991D5DE}"/>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6" name="Groupe 45">
              <a:extLst>
                <a:ext uri="{FF2B5EF4-FFF2-40B4-BE49-F238E27FC236}">
                  <a16:creationId xmlns:a16="http://schemas.microsoft.com/office/drawing/2014/main" id="{9ED2DCF4-8F0F-4DA0-9DD7-51E0ECEE8941}"/>
                </a:ext>
              </a:extLst>
            </p:cNvPr>
            <p:cNvGrpSpPr/>
            <p:nvPr/>
          </p:nvGrpSpPr>
          <p:grpSpPr>
            <a:xfrm rot="10800000">
              <a:off x="4211849" y="4177849"/>
              <a:ext cx="670560" cy="1463040"/>
              <a:chOff x="5313680" y="4185920"/>
              <a:chExt cx="670560" cy="1463040"/>
            </a:xfrm>
            <a:grpFill/>
          </p:grpSpPr>
          <p:sp>
            <p:nvSpPr>
              <p:cNvPr id="48" name="Bande diagonale 47">
                <a:extLst>
                  <a:ext uri="{FF2B5EF4-FFF2-40B4-BE49-F238E27FC236}">
                    <a16:creationId xmlns:a16="http://schemas.microsoft.com/office/drawing/2014/main" id="{38EA7829-7F84-4CCD-98A5-D8B18F140B52}"/>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9" name="Bande diagonale 48">
                <a:extLst>
                  <a:ext uri="{FF2B5EF4-FFF2-40B4-BE49-F238E27FC236}">
                    <a16:creationId xmlns:a16="http://schemas.microsoft.com/office/drawing/2014/main" id="{9BA73BEB-83C7-4B25-A936-CFB890A3A783}"/>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7" name="Signe Moins 46">
              <a:extLst>
                <a:ext uri="{FF2B5EF4-FFF2-40B4-BE49-F238E27FC236}">
                  <a16:creationId xmlns:a16="http://schemas.microsoft.com/office/drawing/2014/main" id="{516A274C-8F78-4F29-A19A-29E91BDDEE01}"/>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046875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pic>
        <p:nvPicPr>
          <p:cNvPr id="8" name="Image 7">
            <a:extLst>
              <a:ext uri="{FF2B5EF4-FFF2-40B4-BE49-F238E27FC236}">
                <a16:creationId xmlns:a16="http://schemas.microsoft.com/office/drawing/2014/main" id="{2288C087-598B-4D00-8C83-5B5B17D0E8E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1559" y="1384995"/>
            <a:ext cx="10468882" cy="4836623"/>
          </a:xfrm>
          <a:prstGeom prst="rect">
            <a:avLst/>
          </a:prstGeom>
        </p:spPr>
      </p:pic>
      <p:pic>
        <p:nvPicPr>
          <p:cNvPr id="22" name="Image 21">
            <a:extLst>
              <a:ext uri="{FF2B5EF4-FFF2-40B4-BE49-F238E27FC236}">
                <a16:creationId xmlns:a16="http://schemas.microsoft.com/office/drawing/2014/main" id="{ED214300-2360-478A-8305-0E875659622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23" name="Groupe 22">
            <a:extLst>
              <a:ext uri="{FF2B5EF4-FFF2-40B4-BE49-F238E27FC236}">
                <a16:creationId xmlns:a16="http://schemas.microsoft.com/office/drawing/2014/main" id="{21E43F31-D43B-4CD2-A848-E642C4969C65}"/>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39" name="Groupe 38">
              <a:extLst>
                <a:ext uri="{FF2B5EF4-FFF2-40B4-BE49-F238E27FC236}">
                  <a16:creationId xmlns:a16="http://schemas.microsoft.com/office/drawing/2014/main" id="{C4A0D734-9208-4C60-A4DE-E08CB9F21FFD}"/>
                </a:ext>
              </a:extLst>
            </p:cNvPr>
            <p:cNvGrpSpPr/>
            <p:nvPr/>
          </p:nvGrpSpPr>
          <p:grpSpPr>
            <a:xfrm>
              <a:off x="6391007" y="4158446"/>
              <a:ext cx="670560" cy="1463040"/>
              <a:chOff x="5313680" y="4185920"/>
              <a:chExt cx="670560" cy="1463040"/>
            </a:xfrm>
            <a:grpFill/>
          </p:grpSpPr>
          <p:sp>
            <p:nvSpPr>
              <p:cNvPr id="44" name="Bande diagonale 43">
                <a:extLst>
                  <a:ext uri="{FF2B5EF4-FFF2-40B4-BE49-F238E27FC236}">
                    <a16:creationId xmlns:a16="http://schemas.microsoft.com/office/drawing/2014/main" id="{B94E49D5-AA64-4529-9167-832ADC5C9FB6}"/>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5" name="Bande diagonale 44">
                <a:extLst>
                  <a:ext uri="{FF2B5EF4-FFF2-40B4-BE49-F238E27FC236}">
                    <a16:creationId xmlns:a16="http://schemas.microsoft.com/office/drawing/2014/main" id="{7A1CA73D-B16C-48BF-B989-77BB0745F9AA}"/>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0" name="Groupe 39">
              <a:extLst>
                <a:ext uri="{FF2B5EF4-FFF2-40B4-BE49-F238E27FC236}">
                  <a16:creationId xmlns:a16="http://schemas.microsoft.com/office/drawing/2014/main" id="{87804C90-83DE-454B-AC44-0F5AD06EC15F}"/>
                </a:ext>
              </a:extLst>
            </p:cNvPr>
            <p:cNvGrpSpPr/>
            <p:nvPr/>
          </p:nvGrpSpPr>
          <p:grpSpPr>
            <a:xfrm rot="10800000">
              <a:off x="4211849" y="4177849"/>
              <a:ext cx="670560" cy="1463040"/>
              <a:chOff x="5313680" y="4185920"/>
              <a:chExt cx="670560" cy="1463040"/>
            </a:xfrm>
            <a:grpFill/>
          </p:grpSpPr>
          <p:sp>
            <p:nvSpPr>
              <p:cNvPr id="42" name="Bande diagonale 41">
                <a:extLst>
                  <a:ext uri="{FF2B5EF4-FFF2-40B4-BE49-F238E27FC236}">
                    <a16:creationId xmlns:a16="http://schemas.microsoft.com/office/drawing/2014/main" id="{975A594B-3B53-4199-8070-D8E55E9C8F36}"/>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3" name="Bande diagonale 42">
                <a:extLst>
                  <a:ext uri="{FF2B5EF4-FFF2-40B4-BE49-F238E27FC236}">
                    <a16:creationId xmlns:a16="http://schemas.microsoft.com/office/drawing/2014/main" id="{DB0E7AB2-C2EF-4042-8928-961B7892C995}"/>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1" name="Signe Moins 40">
              <a:extLst>
                <a:ext uri="{FF2B5EF4-FFF2-40B4-BE49-F238E27FC236}">
                  <a16:creationId xmlns:a16="http://schemas.microsoft.com/office/drawing/2014/main" id="{18FA7D92-F7FE-45C1-9BA3-84A540311048}"/>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419956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22" name="ZoneTexte 21">
            <a:extLst>
              <a:ext uri="{FF2B5EF4-FFF2-40B4-BE49-F238E27FC236}">
                <a16:creationId xmlns:a16="http://schemas.microsoft.com/office/drawing/2014/main" id="{E4FB13CA-E606-41F5-92B0-0FA6B2782CDF}"/>
              </a:ext>
            </a:extLst>
          </p:cNvPr>
          <p:cNvSpPr txBox="1"/>
          <p:nvPr/>
        </p:nvSpPr>
        <p:spPr>
          <a:xfrm>
            <a:off x="603920" y="1384995"/>
            <a:ext cx="4897470" cy="461665"/>
          </a:xfrm>
          <a:prstGeom prst="rect">
            <a:avLst/>
          </a:prstGeom>
          <a:noFill/>
          <a:effectLst/>
        </p:spPr>
        <p:txBody>
          <a:bodyPr wrap="square" rtlCol="0">
            <a:spAutoFit/>
          </a:bodyPr>
          <a:lstStyle/>
          <a:p>
            <a:pPr marL="285750" indent="-285750">
              <a:buFont typeface="Arial" panose="020B0604020202020204" pitchFamily="34" charset="0"/>
              <a:buChar char="•"/>
            </a:pPr>
            <a:r>
              <a:rPr lang="fr-FR" sz="2400" b="1" dirty="0">
                <a:latin typeface="Segoe UI" panose="020B0502040204020203" pitchFamily="34" charset="0"/>
                <a:cs typeface="Segoe UI" panose="020B0502040204020203" pitchFamily="34" charset="0"/>
              </a:rPr>
              <a:t>Setup</a:t>
            </a:r>
            <a:r>
              <a:rPr lang="fr-FR" sz="2400" dirty="0">
                <a:latin typeface="Segoe UI" panose="020B0502040204020203" pitchFamily="34" charset="0"/>
                <a:cs typeface="Segoe UI" panose="020B0502040204020203" pitchFamily="34" charset="0"/>
              </a:rPr>
              <a:t> </a:t>
            </a:r>
            <a:r>
              <a:rPr lang="fr-FR" sz="2400" dirty="0" err="1">
                <a:latin typeface="Segoe UI" panose="020B0502040204020203" pitchFamily="34" charset="0"/>
                <a:cs typeface="Segoe UI" panose="020B0502040204020203" pitchFamily="34" charset="0"/>
              </a:rPr>
              <a:t>props</a:t>
            </a:r>
            <a:r>
              <a:rPr lang="fr-FR" sz="2400" dirty="0">
                <a:latin typeface="Segoe UI" panose="020B0502040204020203" pitchFamily="34" charset="0"/>
                <a:cs typeface="Segoe UI" panose="020B0502040204020203" pitchFamily="34" charset="0"/>
              </a:rPr>
              <a:t> and state</a:t>
            </a:r>
            <a:endParaRPr lang="fr-FR" sz="2400" b="1" i="1" dirty="0">
              <a:latin typeface="Segoe UI" panose="020B0502040204020203" pitchFamily="34" charset="0"/>
              <a:cs typeface="Segoe UI" panose="020B0502040204020203" pitchFamily="34" charset="0"/>
            </a:endParaRPr>
          </a:p>
        </p:txBody>
      </p:sp>
      <p:sp>
        <p:nvSpPr>
          <p:cNvPr id="6" name="Rectangle 5">
            <a:extLst>
              <a:ext uri="{FF2B5EF4-FFF2-40B4-BE49-F238E27FC236}">
                <a16:creationId xmlns:a16="http://schemas.microsoft.com/office/drawing/2014/main" id="{54C93AC7-B18B-45AF-82AD-D58191BE1C27}"/>
              </a:ext>
            </a:extLst>
          </p:cNvPr>
          <p:cNvSpPr/>
          <p:nvPr/>
        </p:nvSpPr>
        <p:spPr>
          <a:xfrm>
            <a:off x="603920" y="2480301"/>
            <a:ext cx="6096000" cy="3785652"/>
          </a:xfrm>
          <a:prstGeom prst="rect">
            <a:avLst/>
          </a:prstGeom>
        </p:spPr>
        <p:txBody>
          <a:bodyPr>
            <a:spAutoFit/>
          </a:bodyPr>
          <a:lstStyle/>
          <a:p>
            <a:r>
              <a:rPr lang="fr-FR" sz="2400" dirty="0">
                <a:solidFill>
                  <a:srgbClr val="0000FF"/>
                </a:solidFill>
                <a:latin typeface="Consolas" panose="020B0609020204030204" pitchFamily="49" charset="0"/>
              </a:rPr>
              <a:t>class</a:t>
            </a:r>
            <a:r>
              <a:rPr lang="fr-FR" sz="2400" dirty="0">
                <a:solidFill>
                  <a:srgbClr val="000000"/>
                </a:solidFill>
                <a:latin typeface="Consolas" panose="020B0609020204030204" pitchFamily="49" charset="0"/>
              </a:rPr>
              <a:t> Contact </a:t>
            </a:r>
            <a:r>
              <a:rPr lang="fr-FR" sz="2400" dirty="0" err="1">
                <a:solidFill>
                  <a:srgbClr val="0000FF"/>
                </a:solidFill>
                <a:latin typeface="Consolas" panose="020B0609020204030204" pitchFamily="49" charset="0"/>
              </a:rPr>
              <a:t>extends</a:t>
            </a:r>
            <a:r>
              <a:rPr lang="fr-FR" sz="2400" dirty="0">
                <a:solidFill>
                  <a:srgbClr val="000000"/>
                </a:solidFill>
                <a:latin typeface="Consolas" panose="020B0609020204030204" pitchFamily="49" charset="0"/>
              </a:rPr>
              <a:t> Component {</a:t>
            </a:r>
          </a:p>
          <a:p>
            <a:pPr lvl="1"/>
            <a:r>
              <a:rPr lang="fr-FR" sz="2400" dirty="0" err="1">
                <a:solidFill>
                  <a:srgbClr val="0000FF"/>
                </a:solidFill>
                <a:latin typeface="Consolas" panose="020B0609020204030204" pitchFamily="49" charset="0"/>
              </a:rPr>
              <a:t>constructor</a:t>
            </a:r>
            <a:r>
              <a:rPr lang="fr-FR" sz="2400" dirty="0">
                <a:solidFill>
                  <a:srgbClr val="000000"/>
                </a:solidFill>
                <a:latin typeface="Consolas" panose="020B0609020204030204" pitchFamily="49" charset="0"/>
              </a:rPr>
              <a:t>(){</a:t>
            </a:r>
          </a:p>
          <a:p>
            <a:pPr lvl="2"/>
            <a:r>
              <a:rPr lang="fr-FR" sz="2400" dirty="0">
                <a:solidFill>
                  <a:srgbClr val="0000FF"/>
                </a:solidFill>
                <a:latin typeface="Consolas" panose="020B0609020204030204" pitchFamily="49" charset="0"/>
              </a:rPr>
              <a:t>super</a:t>
            </a:r>
            <a:r>
              <a:rPr lang="fr-FR" sz="2400" dirty="0">
                <a:solidFill>
                  <a:srgbClr val="000000"/>
                </a:solidFill>
                <a:latin typeface="Consolas" panose="020B0609020204030204" pitchFamily="49" charset="0"/>
              </a:rPr>
              <a:t>();</a:t>
            </a:r>
          </a:p>
          <a:p>
            <a:pPr lvl="2"/>
            <a:r>
              <a:rPr lang="fr-FR" sz="2400" dirty="0" err="1">
                <a:solidFill>
                  <a:srgbClr val="0000FF"/>
                </a:solidFill>
                <a:latin typeface="Consolas" panose="020B0609020204030204" pitchFamily="49" charset="0"/>
              </a:rPr>
              <a:t>this</a:t>
            </a:r>
            <a:r>
              <a:rPr lang="fr-FR" sz="2400" dirty="0" err="1">
                <a:solidFill>
                  <a:srgbClr val="000000"/>
                </a:solidFill>
                <a:latin typeface="Consolas" panose="020B0609020204030204" pitchFamily="49" charset="0"/>
              </a:rPr>
              <a:t>.state</a:t>
            </a:r>
            <a:r>
              <a:rPr lang="fr-FR" sz="2400" dirty="0">
                <a:solidFill>
                  <a:srgbClr val="000000"/>
                </a:solidFill>
                <a:latin typeface="Consolas" panose="020B0609020204030204" pitchFamily="49" charset="0"/>
              </a:rPr>
              <a:t> = {</a:t>
            </a:r>
          </a:p>
          <a:p>
            <a:pPr lvl="2"/>
            <a:r>
              <a:rPr lang="fr-FR" sz="2400" dirty="0" err="1">
                <a:solidFill>
                  <a:srgbClr val="000000"/>
                </a:solidFill>
                <a:latin typeface="Consolas" panose="020B0609020204030204" pitchFamily="49" charset="0"/>
              </a:rPr>
              <a:t>firstName</a:t>
            </a:r>
            <a:r>
              <a:rPr lang="fr-FR" sz="2400" dirty="0">
                <a:solidFill>
                  <a:srgbClr val="000000"/>
                </a:solidFill>
                <a:latin typeface="Consolas" panose="020B0609020204030204" pitchFamily="49" charset="0"/>
              </a:rPr>
              <a:t>: </a:t>
            </a:r>
            <a:r>
              <a:rPr lang="fr-FR" sz="2400" dirty="0">
                <a:solidFill>
                  <a:srgbClr val="A31515"/>
                </a:solidFill>
                <a:latin typeface="Consolas" panose="020B0609020204030204" pitchFamily="49" charset="0"/>
              </a:rPr>
              <a:t>''</a:t>
            </a:r>
            <a:r>
              <a:rPr lang="fr-FR" sz="2400" dirty="0">
                <a:solidFill>
                  <a:srgbClr val="000000"/>
                </a:solidFill>
                <a:latin typeface="Consolas" panose="020B0609020204030204" pitchFamily="49" charset="0"/>
              </a:rPr>
              <a:t>,</a:t>
            </a:r>
          </a:p>
          <a:p>
            <a:pPr lvl="2"/>
            <a:r>
              <a:rPr lang="fr-FR" sz="2400" dirty="0" err="1">
                <a:solidFill>
                  <a:srgbClr val="000000"/>
                </a:solidFill>
                <a:latin typeface="Consolas" panose="020B0609020204030204" pitchFamily="49" charset="0"/>
              </a:rPr>
              <a:t>lastName</a:t>
            </a:r>
            <a:r>
              <a:rPr lang="fr-FR" sz="2400" dirty="0">
                <a:solidFill>
                  <a:srgbClr val="000000"/>
                </a:solidFill>
                <a:latin typeface="Consolas" panose="020B0609020204030204" pitchFamily="49" charset="0"/>
              </a:rPr>
              <a:t>: </a:t>
            </a:r>
            <a:r>
              <a:rPr lang="fr-FR" sz="2400" dirty="0">
                <a:solidFill>
                  <a:srgbClr val="A31515"/>
                </a:solidFill>
                <a:latin typeface="Consolas" panose="020B0609020204030204" pitchFamily="49" charset="0"/>
              </a:rPr>
              <a:t>''</a:t>
            </a:r>
            <a:endParaRPr lang="fr-FR" sz="2400" dirty="0">
              <a:solidFill>
                <a:srgbClr val="000000"/>
              </a:solidFill>
              <a:latin typeface="Consolas" panose="020B0609020204030204" pitchFamily="49" charset="0"/>
            </a:endParaRPr>
          </a:p>
          <a:p>
            <a:pPr lvl="1"/>
            <a:r>
              <a:rPr lang="fr-FR" sz="2400" dirty="0">
                <a:solidFill>
                  <a:srgbClr val="000000"/>
                </a:solidFill>
                <a:latin typeface="Consolas" panose="020B0609020204030204" pitchFamily="49" charset="0"/>
              </a:rPr>
              <a:t>};</a:t>
            </a:r>
          </a:p>
          <a:p>
            <a:r>
              <a:rPr lang="fr-FR" sz="2400" dirty="0" err="1">
                <a:solidFill>
                  <a:srgbClr val="000000"/>
                </a:solidFill>
                <a:latin typeface="Consolas" panose="020B0609020204030204" pitchFamily="49" charset="0"/>
              </a:rPr>
              <a:t>Contact.defaultProps</a:t>
            </a:r>
            <a:r>
              <a:rPr lang="fr-FR" sz="2400" dirty="0">
                <a:solidFill>
                  <a:srgbClr val="000000"/>
                </a:solidFill>
                <a:latin typeface="Consolas" panose="020B0609020204030204" pitchFamily="49" charset="0"/>
              </a:rPr>
              <a:t> = { </a:t>
            </a:r>
            <a:r>
              <a:rPr lang="fr-FR" sz="2400" dirty="0" err="1">
                <a:solidFill>
                  <a:srgbClr val="000000"/>
                </a:solidFill>
                <a:latin typeface="Consolas" panose="020B0609020204030204" pitchFamily="49" charset="0"/>
              </a:rPr>
              <a:t>theme</a:t>
            </a:r>
            <a:r>
              <a:rPr lang="fr-FR" sz="2400" dirty="0">
                <a:solidFill>
                  <a:srgbClr val="000000"/>
                </a:solidFill>
                <a:latin typeface="Consolas" panose="020B0609020204030204" pitchFamily="49" charset="0"/>
              </a:rPr>
              <a:t>: </a:t>
            </a:r>
            <a:r>
              <a:rPr lang="fr-FR" sz="2400" dirty="0">
                <a:solidFill>
                  <a:srgbClr val="A31515"/>
                </a:solidFill>
                <a:latin typeface="Consolas" panose="020B0609020204030204" pitchFamily="49" charset="0"/>
              </a:rPr>
              <a:t>'</a:t>
            </a:r>
            <a:r>
              <a:rPr lang="fr-FR" sz="2400" dirty="0" err="1">
                <a:solidFill>
                  <a:srgbClr val="A31515"/>
                </a:solidFill>
                <a:latin typeface="Consolas" panose="020B0609020204030204" pitchFamily="49" charset="0"/>
              </a:rPr>
              <a:t>dark</a:t>
            </a:r>
            <a:r>
              <a:rPr lang="fr-FR" sz="2400" dirty="0">
                <a:solidFill>
                  <a:srgbClr val="A31515"/>
                </a:solidFill>
                <a:latin typeface="Consolas" panose="020B0609020204030204" pitchFamily="49" charset="0"/>
              </a:rPr>
              <a:t>'</a:t>
            </a:r>
            <a:r>
              <a:rPr lang="fr-FR" sz="2400" dirty="0">
                <a:solidFill>
                  <a:srgbClr val="000000"/>
                </a:solidFill>
                <a:latin typeface="Consolas" panose="020B0609020204030204" pitchFamily="49" charset="0"/>
              </a:rPr>
              <a:t> }</a:t>
            </a:r>
          </a:p>
          <a:p>
            <a:r>
              <a:rPr lang="fr-FR" sz="2400" dirty="0">
                <a:solidFill>
                  <a:srgbClr val="000000"/>
                </a:solidFill>
                <a:latin typeface="Consolas" panose="020B0609020204030204" pitchFamily="49" charset="0"/>
              </a:rPr>
              <a:t>}}</a:t>
            </a:r>
            <a:endParaRPr lang="fr-FR" sz="2400" b="0" dirty="0">
              <a:solidFill>
                <a:srgbClr val="000000"/>
              </a:solidFill>
              <a:effectLst/>
              <a:latin typeface="Consolas" panose="020B0609020204030204" pitchFamily="49" charset="0"/>
            </a:endParaRPr>
          </a:p>
        </p:txBody>
      </p:sp>
      <p:sp>
        <p:nvSpPr>
          <p:cNvPr id="39" name="ZoneTexte 38">
            <a:extLst>
              <a:ext uri="{FF2B5EF4-FFF2-40B4-BE49-F238E27FC236}">
                <a16:creationId xmlns:a16="http://schemas.microsoft.com/office/drawing/2014/main" id="{EE40B6D6-521A-4417-8E7C-BE34E8EF9A01}"/>
              </a:ext>
            </a:extLst>
          </p:cNvPr>
          <p:cNvSpPr txBox="1"/>
          <p:nvPr/>
        </p:nvSpPr>
        <p:spPr>
          <a:xfrm>
            <a:off x="7146681" y="2471052"/>
            <a:ext cx="4897470" cy="830997"/>
          </a:xfrm>
          <a:prstGeom prst="rect">
            <a:avLst/>
          </a:prstGeom>
          <a:noFill/>
          <a:effectLst/>
        </p:spPr>
        <p:txBody>
          <a:bodyPr wrap="square" rtlCol="0">
            <a:spAutoFit/>
          </a:bodyPr>
          <a:lstStyle/>
          <a:p>
            <a:pPr marL="285750" indent="-285750">
              <a:buFont typeface="Arial" panose="020B0604020202020204" pitchFamily="34" charset="0"/>
              <a:buChar char="•"/>
            </a:pPr>
            <a:r>
              <a:rPr lang="fr-FR" sz="2400" i="1" dirty="0">
                <a:latin typeface="Segoe UI" panose="020B0502040204020203" pitchFamily="34" charset="0"/>
                <a:cs typeface="Segoe UI" panose="020B0502040204020203" pitchFamily="34" charset="0"/>
              </a:rPr>
              <a:t>Setup du state initiale dans le </a:t>
            </a:r>
            <a:r>
              <a:rPr lang="fr-FR" sz="2400" b="1" i="1" dirty="0">
                <a:latin typeface="Segoe UI" panose="020B0502040204020203" pitchFamily="34" charset="0"/>
                <a:cs typeface="Segoe UI" panose="020B0502040204020203" pitchFamily="34" charset="0"/>
              </a:rPr>
              <a:t>constructeur</a:t>
            </a:r>
          </a:p>
        </p:txBody>
      </p:sp>
      <p:sp>
        <p:nvSpPr>
          <p:cNvPr id="40" name="ZoneTexte 39">
            <a:extLst>
              <a:ext uri="{FF2B5EF4-FFF2-40B4-BE49-F238E27FC236}">
                <a16:creationId xmlns:a16="http://schemas.microsoft.com/office/drawing/2014/main" id="{F7447DD2-1DC4-4364-A341-EFEFDD791F3E}"/>
              </a:ext>
            </a:extLst>
          </p:cNvPr>
          <p:cNvSpPr txBox="1"/>
          <p:nvPr/>
        </p:nvSpPr>
        <p:spPr>
          <a:xfrm>
            <a:off x="7146681" y="3707256"/>
            <a:ext cx="4897470" cy="830997"/>
          </a:xfrm>
          <a:prstGeom prst="rect">
            <a:avLst/>
          </a:prstGeom>
          <a:noFill/>
          <a:effectLst/>
        </p:spPr>
        <p:txBody>
          <a:bodyPr wrap="square" rtlCol="0">
            <a:spAutoFit/>
          </a:bodyPr>
          <a:lstStyle/>
          <a:p>
            <a:pPr marL="285750" indent="-285750">
              <a:buFont typeface="Arial" panose="020B0604020202020204" pitchFamily="34" charset="0"/>
              <a:buChar char="•"/>
            </a:pPr>
            <a:r>
              <a:rPr lang="fr-FR" sz="2400" i="1" dirty="0">
                <a:latin typeface="Segoe UI" panose="020B0502040204020203" pitchFamily="34" charset="0"/>
                <a:cs typeface="Segoe UI" panose="020B0502040204020203" pitchFamily="34" charset="0"/>
              </a:rPr>
              <a:t>Setup des </a:t>
            </a:r>
            <a:r>
              <a:rPr lang="fr-FR" sz="2400" i="1" dirty="0" err="1">
                <a:latin typeface="Segoe UI" panose="020B0502040204020203" pitchFamily="34" charset="0"/>
                <a:cs typeface="Segoe UI" panose="020B0502040204020203" pitchFamily="34" charset="0"/>
              </a:rPr>
              <a:t>props</a:t>
            </a:r>
            <a:r>
              <a:rPr lang="fr-FR" sz="2400" i="1" dirty="0">
                <a:latin typeface="Segoe UI" panose="020B0502040204020203" pitchFamily="34" charset="0"/>
                <a:cs typeface="Segoe UI" panose="020B0502040204020203" pitchFamily="34" charset="0"/>
              </a:rPr>
              <a:t> par défaut par la propriété </a:t>
            </a:r>
            <a:r>
              <a:rPr lang="fr-FR" sz="2400" b="1" i="1" dirty="0" err="1">
                <a:latin typeface="Segoe UI" panose="020B0502040204020203" pitchFamily="34" charset="0"/>
                <a:cs typeface="Segoe UI" panose="020B0502040204020203" pitchFamily="34" charset="0"/>
              </a:rPr>
              <a:t>defaultProps</a:t>
            </a:r>
            <a:endParaRPr lang="fr-FR" sz="2400" b="1" i="1" dirty="0">
              <a:latin typeface="Segoe UI" panose="020B0502040204020203" pitchFamily="34" charset="0"/>
              <a:cs typeface="Segoe UI" panose="020B0502040204020203" pitchFamily="34" charset="0"/>
            </a:endParaRPr>
          </a:p>
        </p:txBody>
      </p:sp>
      <p:pic>
        <p:nvPicPr>
          <p:cNvPr id="41" name="Image 40">
            <a:extLst>
              <a:ext uri="{FF2B5EF4-FFF2-40B4-BE49-F238E27FC236}">
                <a16:creationId xmlns:a16="http://schemas.microsoft.com/office/drawing/2014/main" id="{D4FE68BE-91DC-4069-8EAB-9985A25282E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2" name="Groupe 41">
            <a:extLst>
              <a:ext uri="{FF2B5EF4-FFF2-40B4-BE49-F238E27FC236}">
                <a16:creationId xmlns:a16="http://schemas.microsoft.com/office/drawing/2014/main" id="{A72959A6-B2CE-4992-823B-697533F12142}"/>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3" name="Groupe 42">
              <a:extLst>
                <a:ext uri="{FF2B5EF4-FFF2-40B4-BE49-F238E27FC236}">
                  <a16:creationId xmlns:a16="http://schemas.microsoft.com/office/drawing/2014/main" id="{4B850287-8342-4BB6-BDE0-EC8DC310DD79}"/>
                </a:ext>
              </a:extLst>
            </p:cNvPr>
            <p:cNvGrpSpPr/>
            <p:nvPr/>
          </p:nvGrpSpPr>
          <p:grpSpPr>
            <a:xfrm>
              <a:off x="6391007" y="4158446"/>
              <a:ext cx="670560" cy="1463040"/>
              <a:chOff x="5313680" y="4185920"/>
              <a:chExt cx="670560" cy="1463040"/>
            </a:xfrm>
            <a:grpFill/>
          </p:grpSpPr>
          <p:sp>
            <p:nvSpPr>
              <p:cNvPr id="48" name="Bande diagonale 47">
                <a:extLst>
                  <a:ext uri="{FF2B5EF4-FFF2-40B4-BE49-F238E27FC236}">
                    <a16:creationId xmlns:a16="http://schemas.microsoft.com/office/drawing/2014/main" id="{E45F01CF-D2D3-4D7A-AB47-5F8C843866D9}"/>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9" name="Bande diagonale 48">
                <a:extLst>
                  <a:ext uri="{FF2B5EF4-FFF2-40B4-BE49-F238E27FC236}">
                    <a16:creationId xmlns:a16="http://schemas.microsoft.com/office/drawing/2014/main" id="{B7FB2960-590C-41CF-AB3D-D971548E2B63}"/>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4" name="Groupe 43">
              <a:extLst>
                <a:ext uri="{FF2B5EF4-FFF2-40B4-BE49-F238E27FC236}">
                  <a16:creationId xmlns:a16="http://schemas.microsoft.com/office/drawing/2014/main" id="{CA7BD967-01F1-4E4E-9EE2-5B01EEA10C59}"/>
                </a:ext>
              </a:extLst>
            </p:cNvPr>
            <p:cNvGrpSpPr/>
            <p:nvPr/>
          </p:nvGrpSpPr>
          <p:grpSpPr>
            <a:xfrm rot="10800000">
              <a:off x="4211849" y="4177849"/>
              <a:ext cx="670560" cy="1463040"/>
              <a:chOff x="5313680" y="4185920"/>
              <a:chExt cx="670560" cy="1463040"/>
            </a:xfrm>
            <a:grpFill/>
          </p:grpSpPr>
          <p:sp>
            <p:nvSpPr>
              <p:cNvPr id="46" name="Bande diagonale 45">
                <a:extLst>
                  <a:ext uri="{FF2B5EF4-FFF2-40B4-BE49-F238E27FC236}">
                    <a16:creationId xmlns:a16="http://schemas.microsoft.com/office/drawing/2014/main" id="{60F0E3C1-A7CB-42D8-B93C-9BF83A4082A2}"/>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B24C5235-0D2F-4B3B-89BC-D3534AC56B5D}"/>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5" name="Signe Moins 44">
              <a:extLst>
                <a:ext uri="{FF2B5EF4-FFF2-40B4-BE49-F238E27FC236}">
                  <a16:creationId xmlns:a16="http://schemas.microsoft.com/office/drawing/2014/main" id="{7DB5291E-1B11-4FDB-865E-C29570633596}"/>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365714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22" name="ZoneTexte 21">
            <a:extLst>
              <a:ext uri="{FF2B5EF4-FFF2-40B4-BE49-F238E27FC236}">
                <a16:creationId xmlns:a16="http://schemas.microsoft.com/office/drawing/2014/main" id="{E4FB13CA-E606-41F5-92B0-0FA6B2782CDF}"/>
              </a:ext>
            </a:extLst>
          </p:cNvPr>
          <p:cNvSpPr txBox="1"/>
          <p:nvPr/>
        </p:nvSpPr>
        <p:spPr>
          <a:xfrm>
            <a:off x="603920" y="1384995"/>
            <a:ext cx="2291680" cy="461665"/>
          </a:xfrm>
          <a:prstGeom prst="rect">
            <a:avLst/>
          </a:prstGeom>
          <a:noFill/>
          <a:effectLst/>
        </p:spPr>
        <p:txBody>
          <a:bodyPr wrap="square" rtlCol="0">
            <a:spAutoFit/>
          </a:bodyPr>
          <a:lstStyle/>
          <a:p>
            <a:pPr marL="285750" indent="-285750">
              <a:buFont typeface="Arial" panose="020B0604020202020204" pitchFamily="34" charset="0"/>
              <a:buChar char="•"/>
            </a:pPr>
            <a:r>
              <a:rPr lang="fr-FR" sz="2400" b="1" dirty="0" err="1">
                <a:latin typeface="Segoe UI" panose="020B0502040204020203" pitchFamily="34" charset="0"/>
                <a:cs typeface="Segoe UI" panose="020B0502040204020203" pitchFamily="34" charset="0"/>
              </a:rPr>
              <a:t>Mounting</a:t>
            </a:r>
            <a:endParaRPr lang="fr-FR" sz="2400" b="1" i="1" dirty="0">
              <a:latin typeface="Segoe UI" panose="020B0502040204020203" pitchFamily="34" charset="0"/>
              <a:cs typeface="Segoe UI" panose="020B0502040204020203" pitchFamily="34" charset="0"/>
            </a:endParaRPr>
          </a:p>
        </p:txBody>
      </p:sp>
      <p:sp>
        <p:nvSpPr>
          <p:cNvPr id="42" name="ZoneTexte 41">
            <a:extLst>
              <a:ext uri="{FF2B5EF4-FFF2-40B4-BE49-F238E27FC236}">
                <a16:creationId xmlns:a16="http://schemas.microsoft.com/office/drawing/2014/main" id="{AE6FEBB2-A1FF-445D-87CA-A04B40309EB5}"/>
              </a:ext>
            </a:extLst>
          </p:cNvPr>
          <p:cNvSpPr txBox="1"/>
          <p:nvPr/>
        </p:nvSpPr>
        <p:spPr>
          <a:xfrm>
            <a:off x="1139702" y="2380235"/>
            <a:ext cx="3603710" cy="461665"/>
          </a:xfrm>
          <a:prstGeom prst="rect">
            <a:avLst/>
          </a:prstGeom>
          <a:noFill/>
          <a:effectLst/>
        </p:spPr>
        <p:txBody>
          <a:bodyPr wrap="square" rtlCol="0">
            <a:spAutoFit/>
          </a:bodyPr>
          <a:lstStyle/>
          <a:p>
            <a:pPr marL="285750" indent="-285750">
              <a:buFont typeface="Wingdings" panose="05000000000000000000" pitchFamily="2" charset="2"/>
              <a:buChar char="q"/>
            </a:pPr>
            <a:r>
              <a:rPr lang="fr-FR" sz="2400" dirty="0" err="1">
                <a:solidFill>
                  <a:schemeClr val="accent1">
                    <a:lumMod val="75000"/>
                  </a:schemeClr>
                </a:solidFill>
                <a:latin typeface="Segoe UI" panose="020B0502040204020203" pitchFamily="34" charset="0"/>
                <a:cs typeface="Segoe UI" panose="020B0502040204020203" pitchFamily="34" charset="0"/>
              </a:rPr>
              <a:t>componentWillMount</a:t>
            </a:r>
            <a:endParaRPr lang="fr-FR" sz="2400" dirty="0">
              <a:solidFill>
                <a:schemeClr val="accent1">
                  <a:lumMod val="75000"/>
                </a:schemeClr>
              </a:solidFill>
              <a:latin typeface="Segoe UI" panose="020B0502040204020203" pitchFamily="34" charset="0"/>
              <a:cs typeface="Segoe UI" panose="020B0502040204020203" pitchFamily="34" charset="0"/>
            </a:endParaRPr>
          </a:p>
        </p:txBody>
      </p:sp>
      <p:sp>
        <p:nvSpPr>
          <p:cNvPr id="43" name="ZoneTexte 42">
            <a:extLst>
              <a:ext uri="{FF2B5EF4-FFF2-40B4-BE49-F238E27FC236}">
                <a16:creationId xmlns:a16="http://schemas.microsoft.com/office/drawing/2014/main" id="{E521DB37-367D-4858-8693-723C7AB55D93}"/>
              </a:ext>
            </a:extLst>
          </p:cNvPr>
          <p:cNvSpPr txBox="1"/>
          <p:nvPr/>
        </p:nvSpPr>
        <p:spPr>
          <a:xfrm>
            <a:off x="1139702" y="4665686"/>
            <a:ext cx="3603710" cy="461665"/>
          </a:xfrm>
          <a:prstGeom prst="rect">
            <a:avLst/>
          </a:prstGeom>
          <a:noFill/>
          <a:effectLst/>
        </p:spPr>
        <p:txBody>
          <a:bodyPr wrap="square" rtlCol="0">
            <a:spAutoFit/>
          </a:bodyPr>
          <a:lstStyle/>
          <a:p>
            <a:pPr marL="285750" indent="-285750">
              <a:buFont typeface="Wingdings" panose="05000000000000000000" pitchFamily="2" charset="2"/>
              <a:buChar char="q"/>
            </a:pPr>
            <a:r>
              <a:rPr lang="fr-FR" sz="2400" dirty="0" err="1">
                <a:solidFill>
                  <a:schemeClr val="accent1">
                    <a:lumMod val="75000"/>
                  </a:schemeClr>
                </a:solidFill>
                <a:latin typeface="Segoe UI" panose="020B0502040204020203" pitchFamily="34" charset="0"/>
                <a:cs typeface="Segoe UI" panose="020B0502040204020203" pitchFamily="34" charset="0"/>
              </a:rPr>
              <a:t>render</a:t>
            </a:r>
            <a:r>
              <a:rPr lang="fr-FR" sz="2400" dirty="0">
                <a:solidFill>
                  <a:schemeClr val="accent1">
                    <a:lumMod val="75000"/>
                  </a:schemeClr>
                </a:solidFill>
                <a:latin typeface="Segoe UI" panose="020B0502040204020203" pitchFamily="34" charset="0"/>
                <a:cs typeface="Segoe UI" panose="020B0502040204020203" pitchFamily="34" charset="0"/>
              </a:rPr>
              <a:t>  </a:t>
            </a:r>
          </a:p>
        </p:txBody>
      </p:sp>
      <p:sp>
        <p:nvSpPr>
          <p:cNvPr id="44" name="ZoneTexte 43">
            <a:extLst>
              <a:ext uri="{FF2B5EF4-FFF2-40B4-BE49-F238E27FC236}">
                <a16:creationId xmlns:a16="http://schemas.microsoft.com/office/drawing/2014/main" id="{19C7AFAA-5405-4B4D-9DCE-F657B4E69CDD}"/>
              </a:ext>
            </a:extLst>
          </p:cNvPr>
          <p:cNvSpPr txBox="1"/>
          <p:nvPr/>
        </p:nvSpPr>
        <p:spPr>
          <a:xfrm>
            <a:off x="1749759" y="3013501"/>
            <a:ext cx="8916351" cy="461665"/>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Exécuté juste avant la monté du composant dans le DOM</a:t>
            </a:r>
            <a:endParaRPr lang="fr-FR" sz="2400" b="1" dirty="0">
              <a:latin typeface="Segoe UI" panose="020B0502040204020203" pitchFamily="34" charset="0"/>
              <a:cs typeface="Segoe UI" panose="020B0502040204020203" pitchFamily="34" charset="0"/>
            </a:endParaRPr>
          </a:p>
        </p:txBody>
      </p:sp>
      <p:sp>
        <p:nvSpPr>
          <p:cNvPr id="45" name="ZoneTexte 44">
            <a:extLst>
              <a:ext uri="{FF2B5EF4-FFF2-40B4-BE49-F238E27FC236}">
                <a16:creationId xmlns:a16="http://schemas.microsoft.com/office/drawing/2014/main" id="{AA214721-D059-4B8E-8696-4707466E9F1F}"/>
              </a:ext>
            </a:extLst>
          </p:cNvPr>
          <p:cNvSpPr txBox="1"/>
          <p:nvPr/>
        </p:nvSpPr>
        <p:spPr>
          <a:xfrm>
            <a:off x="1767402" y="3665539"/>
            <a:ext cx="8916351" cy="461665"/>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Exécuté juste avant le première appel de la méthode </a:t>
            </a:r>
            <a:r>
              <a:rPr lang="fr-FR" sz="2400" b="1" dirty="0" err="1">
                <a:latin typeface="Segoe UI" panose="020B0502040204020203" pitchFamily="34" charset="0"/>
                <a:cs typeface="Segoe UI" panose="020B0502040204020203" pitchFamily="34" charset="0"/>
              </a:rPr>
              <a:t>Render</a:t>
            </a:r>
            <a:r>
              <a:rPr lang="fr-FR" sz="2400" b="1" dirty="0">
                <a:latin typeface="Segoe UI" panose="020B0502040204020203" pitchFamily="34" charset="0"/>
                <a:cs typeface="Segoe UI" panose="020B0502040204020203" pitchFamily="34" charset="0"/>
              </a:rPr>
              <a:t>()</a:t>
            </a:r>
          </a:p>
        </p:txBody>
      </p:sp>
      <p:sp>
        <p:nvSpPr>
          <p:cNvPr id="46" name="ZoneTexte 45">
            <a:extLst>
              <a:ext uri="{FF2B5EF4-FFF2-40B4-BE49-F238E27FC236}">
                <a16:creationId xmlns:a16="http://schemas.microsoft.com/office/drawing/2014/main" id="{E1930DD7-CF77-4FD1-BCAD-6D685627A66F}"/>
              </a:ext>
            </a:extLst>
          </p:cNvPr>
          <p:cNvSpPr txBox="1"/>
          <p:nvPr/>
        </p:nvSpPr>
        <p:spPr>
          <a:xfrm>
            <a:off x="1749758" y="5347309"/>
            <a:ext cx="9894071" cy="461665"/>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Méthode pure, pour la monté du composant dans le navigateur. </a:t>
            </a:r>
            <a:endParaRPr lang="fr-FR" sz="2400" b="1" dirty="0">
              <a:latin typeface="Segoe UI" panose="020B0502040204020203" pitchFamily="34" charset="0"/>
              <a:cs typeface="Segoe UI" panose="020B0502040204020203" pitchFamily="34" charset="0"/>
            </a:endParaRPr>
          </a:p>
        </p:txBody>
      </p:sp>
      <p:pic>
        <p:nvPicPr>
          <p:cNvPr id="39" name="Image 38">
            <a:extLst>
              <a:ext uri="{FF2B5EF4-FFF2-40B4-BE49-F238E27FC236}">
                <a16:creationId xmlns:a16="http://schemas.microsoft.com/office/drawing/2014/main" id="{DDF1F840-DB79-4318-BB84-23F065751C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0" name="Groupe 39">
            <a:extLst>
              <a:ext uri="{FF2B5EF4-FFF2-40B4-BE49-F238E27FC236}">
                <a16:creationId xmlns:a16="http://schemas.microsoft.com/office/drawing/2014/main" id="{1DF39932-7160-4A7E-A293-3A3ECC35C5E8}"/>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1" name="Groupe 40">
              <a:extLst>
                <a:ext uri="{FF2B5EF4-FFF2-40B4-BE49-F238E27FC236}">
                  <a16:creationId xmlns:a16="http://schemas.microsoft.com/office/drawing/2014/main" id="{19C9F36A-5CEF-4D92-B8AF-3F418B70E24B}"/>
                </a:ext>
              </a:extLst>
            </p:cNvPr>
            <p:cNvGrpSpPr/>
            <p:nvPr/>
          </p:nvGrpSpPr>
          <p:grpSpPr>
            <a:xfrm>
              <a:off x="6391007" y="4158446"/>
              <a:ext cx="670560" cy="1463040"/>
              <a:chOff x="5313680" y="4185920"/>
              <a:chExt cx="670560" cy="1463040"/>
            </a:xfrm>
            <a:grpFill/>
          </p:grpSpPr>
          <p:sp>
            <p:nvSpPr>
              <p:cNvPr id="51" name="Bande diagonale 50">
                <a:extLst>
                  <a:ext uri="{FF2B5EF4-FFF2-40B4-BE49-F238E27FC236}">
                    <a16:creationId xmlns:a16="http://schemas.microsoft.com/office/drawing/2014/main" id="{DF82EFE0-A2A0-438C-BAED-0338D2B5856D}"/>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2" name="Bande diagonale 51">
                <a:extLst>
                  <a:ext uri="{FF2B5EF4-FFF2-40B4-BE49-F238E27FC236}">
                    <a16:creationId xmlns:a16="http://schemas.microsoft.com/office/drawing/2014/main" id="{82BFE307-2255-483A-83E8-2531F4F078E6}"/>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7" name="Groupe 46">
              <a:extLst>
                <a:ext uri="{FF2B5EF4-FFF2-40B4-BE49-F238E27FC236}">
                  <a16:creationId xmlns:a16="http://schemas.microsoft.com/office/drawing/2014/main" id="{C5CC0654-3844-4812-8DD1-1E7D0916AC1F}"/>
                </a:ext>
              </a:extLst>
            </p:cNvPr>
            <p:cNvGrpSpPr/>
            <p:nvPr/>
          </p:nvGrpSpPr>
          <p:grpSpPr>
            <a:xfrm rot="10800000">
              <a:off x="4211849" y="4177849"/>
              <a:ext cx="670560" cy="1463040"/>
              <a:chOff x="5313680" y="4185920"/>
              <a:chExt cx="670560" cy="1463040"/>
            </a:xfrm>
            <a:grpFill/>
          </p:grpSpPr>
          <p:sp>
            <p:nvSpPr>
              <p:cNvPr id="49" name="Bande diagonale 48">
                <a:extLst>
                  <a:ext uri="{FF2B5EF4-FFF2-40B4-BE49-F238E27FC236}">
                    <a16:creationId xmlns:a16="http://schemas.microsoft.com/office/drawing/2014/main" id="{798A8C4B-9F7E-4477-BE4F-E4B13373A5F0}"/>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0" name="Bande diagonale 49">
                <a:extLst>
                  <a:ext uri="{FF2B5EF4-FFF2-40B4-BE49-F238E27FC236}">
                    <a16:creationId xmlns:a16="http://schemas.microsoft.com/office/drawing/2014/main" id="{99DDD892-9E03-4E9F-B2CE-4C56FA669FA1}"/>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8" name="Signe Moins 47">
              <a:extLst>
                <a:ext uri="{FF2B5EF4-FFF2-40B4-BE49-F238E27FC236}">
                  <a16:creationId xmlns:a16="http://schemas.microsoft.com/office/drawing/2014/main" id="{8CCD5CA4-F425-4A50-8451-5714F4468317}"/>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32784247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22" name="ZoneTexte 21">
            <a:extLst>
              <a:ext uri="{FF2B5EF4-FFF2-40B4-BE49-F238E27FC236}">
                <a16:creationId xmlns:a16="http://schemas.microsoft.com/office/drawing/2014/main" id="{E4FB13CA-E606-41F5-92B0-0FA6B2782CDF}"/>
              </a:ext>
            </a:extLst>
          </p:cNvPr>
          <p:cNvSpPr txBox="1"/>
          <p:nvPr/>
        </p:nvSpPr>
        <p:spPr>
          <a:xfrm>
            <a:off x="603920" y="1384995"/>
            <a:ext cx="2291680" cy="461665"/>
          </a:xfrm>
          <a:prstGeom prst="rect">
            <a:avLst/>
          </a:prstGeom>
          <a:noFill/>
          <a:effectLst/>
        </p:spPr>
        <p:txBody>
          <a:bodyPr wrap="square" rtlCol="0">
            <a:spAutoFit/>
          </a:bodyPr>
          <a:lstStyle/>
          <a:p>
            <a:pPr marL="285750" indent="-285750">
              <a:buFont typeface="Arial" panose="020B0604020202020204" pitchFamily="34" charset="0"/>
              <a:buChar char="•"/>
            </a:pPr>
            <a:r>
              <a:rPr lang="fr-FR" sz="2400" b="1" dirty="0" err="1">
                <a:latin typeface="Segoe UI" panose="020B0502040204020203" pitchFamily="34" charset="0"/>
                <a:cs typeface="Segoe UI" panose="020B0502040204020203" pitchFamily="34" charset="0"/>
              </a:rPr>
              <a:t>Mounting</a:t>
            </a:r>
            <a:endParaRPr lang="fr-FR" sz="2400" b="1" i="1" dirty="0">
              <a:latin typeface="Segoe UI" panose="020B0502040204020203" pitchFamily="34" charset="0"/>
              <a:cs typeface="Segoe UI" panose="020B0502040204020203" pitchFamily="34" charset="0"/>
            </a:endParaRPr>
          </a:p>
        </p:txBody>
      </p:sp>
      <p:sp>
        <p:nvSpPr>
          <p:cNvPr id="42" name="ZoneTexte 41">
            <a:extLst>
              <a:ext uri="{FF2B5EF4-FFF2-40B4-BE49-F238E27FC236}">
                <a16:creationId xmlns:a16="http://schemas.microsoft.com/office/drawing/2014/main" id="{AE6FEBB2-A1FF-445D-87CA-A04B40309EB5}"/>
              </a:ext>
            </a:extLst>
          </p:cNvPr>
          <p:cNvSpPr txBox="1"/>
          <p:nvPr/>
        </p:nvSpPr>
        <p:spPr>
          <a:xfrm>
            <a:off x="1139702" y="2380235"/>
            <a:ext cx="3603710" cy="461665"/>
          </a:xfrm>
          <a:prstGeom prst="rect">
            <a:avLst/>
          </a:prstGeom>
          <a:noFill/>
          <a:effectLst/>
        </p:spPr>
        <p:txBody>
          <a:bodyPr wrap="square" rtlCol="0">
            <a:spAutoFit/>
          </a:bodyPr>
          <a:lstStyle/>
          <a:p>
            <a:pPr marL="285750" indent="-285750">
              <a:buFont typeface="Wingdings" panose="05000000000000000000" pitchFamily="2" charset="2"/>
              <a:buChar char="q"/>
            </a:pPr>
            <a:r>
              <a:rPr lang="fr-FR" sz="2400" dirty="0" err="1">
                <a:solidFill>
                  <a:schemeClr val="accent1">
                    <a:lumMod val="75000"/>
                  </a:schemeClr>
                </a:solidFill>
                <a:latin typeface="Segoe UI" panose="020B0502040204020203" pitchFamily="34" charset="0"/>
                <a:cs typeface="Segoe UI" panose="020B0502040204020203" pitchFamily="34" charset="0"/>
              </a:rPr>
              <a:t>componentDidMount</a:t>
            </a:r>
            <a:endParaRPr lang="fr-FR" sz="2400" dirty="0">
              <a:solidFill>
                <a:schemeClr val="accent1">
                  <a:lumMod val="75000"/>
                </a:schemeClr>
              </a:solidFill>
              <a:latin typeface="Segoe UI" panose="020B0502040204020203" pitchFamily="34" charset="0"/>
              <a:cs typeface="Segoe UI" panose="020B0502040204020203" pitchFamily="34" charset="0"/>
            </a:endParaRPr>
          </a:p>
        </p:txBody>
      </p:sp>
      <p:sp>
        <p:nvSpPr>
          <p:cNvPr id="44" name="ZoneTexte 43">
            <a:extLst>
              <a:ext uri="{FF2B5EF4-FFF2-40B4-BE49-F238E27FC236}">
                <a16:creationId xmlns:a16="http://schemas.microsoft.com/office/drawing/2014/main" id="{19C7AFAA-5405-4B4D-9DCE-F657B4E69CDD}"/>
              </a:ext>
            </a:extLst>
          </p:cNvPr>
          <p:cNvSpPr txBox="1"/>
          <p:nvPr/>
        </p:nvSpPr>
        <p:spPr>
          <a:xfrm>
            <a:off x="1749759" y="3013501"/>
            <a:ext cx="8916351" cy="461665"/>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Exécuté juste après la monté du composant dans le DOM</a:t>
            </a:r>
            <a:endParaRPr lang="fr-FR" sz="2400" b="1" dirty="0">
              <a:latin typeface="Segoe UI" panose="020B0502040204020203" pitchFamily="34" charset="0"/>
              <a:cs typeface="Segoe UI" panose="020B0502040204020203" pitchFamily="34" charset="0"/>
            </a:endParaRPr>
          </a:p>
        </p:txBody>
      </p:sp>
      <p:sp>
        <p:nvSpPr>
          <p:cNvPr id="39" name="ZoneTexte 38">
            <a:extLst>
              <a:ext uri="{FF2B5EF4-FFF2-40B4-BE49-F238E27FC236}">
                <a16:creationId xmlns:a16="http://schemas.microsoft.com/office/drawing/2014/main" id="{B2405F00-24D7-4613-BFE6-757780B75BD5}"/>
              </a:ext>
            </a:extLst>
          </p:cNvPr>
          <p:cNvSpPr txBox="1"/>
          <p:nvPr/>
        </p:nvSpPr>
        <p:spPr>
          <a:xfrm>
            <a:off x="1749758" y="3733563"/>
            <a:ext cx="8916351" cy="830997"/>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Utile pour la récupération des données par appel d’API </a:t>
            </a:r>
            <a:r>
              <a:rPr lang="fr-FR" sz="2400" i="1" dirty="0">
                <a:latin typeface="Segoe UI" panose="020B0502040204020203" pitchFamily="34" charset="0"/>
                <a:cs typeface="Segoe UI" panose="020B0502040204020203" pitchFamily="34" charset="0"/>
              </a:rPr>
              <a:t>(par exemple)</a:t>
            </a:r>
            <a:endParaRPr lang="fr-FR" sz="2400" b="1" i="1" dirty="0">
              <a:latin typeface="Segoe UI" panose="020B0502040204020203" pitchFamily="34" charset="0"/>
              <a:cs typeface="Segoe UI" panose="020B0502040204020203" pitchFamily="34" charset="0"/>
            </a:endParaRPr>
          </a:p>
        </p:txBody>
      </p:sp>
      <p:pic>
        <p:nvPicPr>
          <p:cNvPr id="40" name="Image 39">
            <a:extLst>
              <a:ext uri="{FF2B5EF4-FFF2-40B4-BE49-F238E27FC236}">
                <a16:creationId xmlns:a16="http://schemas.microsoft.com/office/drawing/2014/main" id="{5434F4AB-F46B-4685-B182-EA09B5802E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1" name="Groupe 40">
            <a:extLst>
              <a:ext uri="{FF2B5EF4-FFF2-40B4-BE49-F238E27FC236}">
                <a16:creationId xmlns:a16="http://schemas.microsoft.com/office/drawing/2014/main" id="{238496E3-0447-4631-B31D-AB028D15BC6F}"/>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3" name="Groupe 42">
              <a:extLst>
                <a:ext uri="{FF2B5EF4-FFF2-40B4-BE49-F238E27FC236}">
                  <a16:creationId xmlns:a16="http://schemas.microsoft.com/office/drawing/2014/main" id="{41A20B80-432E-412F-844B-FB76D4481818}"/>
                </a:ext>
              </a:extLst>
            </p:cNvPr>
            <p:cNvGrpSpPr/>
            <p:nvPr/>
          </p:nvGrpSpPr>
          <p:grpSpPr>
            <a:xfrm>
              <a:off x="6391007" y="4158446"/>
              <a:ext cx="670560" cy="1463040"/>
              <a:chOff x="5313680" y="4185920"/>
              <a:chExt cx="670560" cy="1463040"/>
            </a:xfrm>
            <a:grpFill/>
          </p:grpSpPr>
          <p:sp>
            <p:nvSpPr>
              <p:cNvPr id="49" name="Bande diagonale 48">
                <a:extLst>
                  <a:ext uri="{FF2B5EF4-FFF2-40B4-BE49-F238E27FC236}">
                    <a16:creationId xmlns:a16="http://schemas.microsoft.com/office/drawing/2014/main" id="{42D33A55-0611-4DDF-BB00-9BF82953F1B1}"/>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0" name="Bande diagonale 49">
                <a:extLst>
                  <a:ext uri="{FF2B5EF4-FFF2-40B4-BE49-F238E27FC236}">
                    <a16:creationId xmlns:a16="http://schemas.microsoft.com/office/drawing/2014/main" id="{FFBA3AB1-6848-4C67-825E-B6874AE91617}"/>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5" name="Groupe 44">
              <a:extLst>
                <a:ext uri="{FF2B5EF4-FFF2-40B4-BE49-F238E27FC236}">
                  <a16:creationId xmlns:a16="http://schemas.microsoft.com/office/drawing/2014/main" id="{42EB6AC7-47CC-4924-9B56-9EDDAAD37608}"/>
                </a:ext>
              </a:extLst>
            </p:cNvPr>
            <p:cNvGrpSpPr/>
            <p:nvPr/>
          </p:nvGrpSpPr>
          <p:grpSpPr>
            <a:xfrm rot="10800000">
              <a:off x="4211849" y="4177849"/>
              <a:ext cx="670560" cy="1463040"/>
              <a:chOff x="5313680" y="4185920"/>
              <a:chExt cx="670560" cy="1463040"/>
            </a:xfrm>
            <a:grpFill/>
          </p:grpSpPr>
          <p:sp>
            <p:nvSpPr>
              <p:cNvPr id="47" name="Bande diagonale 46">
                <a:extLst>
                  <a:ext uri="{FF2B5EF4-FFF2-40B4-BE49-F238E27FC236}">
                    <a16:creationId xmlns:a16="http://schemas.microsoft.com/office/drawing/2014/main" id="{2627C174-8301-4BF8-9733-5E414E884876}"/>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8" name="Bande diagonale 47">
                <a:extLst>
                  <a:ext uri="{FF2B5EF4-FFF2-40B4-BE49-F238E27FC236}">
                    <a16:creationId xmlns:a16="http://schemas.microsoft.com/office/drawing/2014/main" id="{AF10FB96-EA9E-46D9-BC98-3613C7E9A460}"/>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6" name="Signe Moins 45">
              <a:extLst>
                <a:ext uri="{FF2B5EF4-FFF2-40B4-BE49-F238E27FC236}">
                  <a16:creationId xmlns:a16="http://schemas.microsoft.com/office/drawing/2014/main" id="{782EF321-CD12-4331-9097-CE311587CE9D}"/>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13346638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22" name="ZoneTexte 21">
            <a:extLst>
              <a:ext uri="{FF2B5EF4-FFF2-40B4-BE49-F238E27FC236}">
                <a16:creationId xmlns:a16="http://schemas.microsoft.com/office/drawing/2014/main" id="{E4FB13CA-E606-41F5-92B0-0FA6B2782CDF}"/>
              </a:ext>
            </a:extLst>
          </p:cNvPr>
          <p:cNvSpPr txBox="1"/>
          <p:nvPr/>
        </p:nvSpPr>
        <p:spPr>
          <a:xfrm>
            <a:off x="603920" y="1384995"/>
            <a:ext cx="2291680" cy="461665"/>
          </a:xfrm>
          <a:prstGeom prst="rect">
            <a:avLst/>
          </a:prstGeom>
          <a:noFill/>
          <a:effectLst/>
        </p:spPr>
        <p:txBody>
          <a:bodyPr wrap="square" rtlCol="0">
            <a:spAutoFit/>
          </a:bodyPr>
          <a:lstStyle/>
          <a:p>
            <a:pPr marL="285750" indent="-285750">
              <a:buFont typeface="Arial" panose="020B0604020202020204" pitchFamily="34" charset="0"/>
              <a:buChar char="•"/>
            </a:pPr>
            <a:r>
              <a:rPr lang="fr-FR" sz="2400" b="1" dirty="0" err="1">
                <a:latin typeface="Segoe UI" panose="020B0502040204020203" pitchFamily="34" charset="0"/>
                <a:cs typeface="Segoe UI" panose="020B0502040204020203" pitchFamily="34" charset="0"/>
              </a:rPr>
              <a:t>Updation</a:t>
            </a:r>
            <a:endParaRPr lang="fr-FR" sz="2400" b="1" i="1" dirty="0">
              <a:latin typeface="Segoe UI" panose="020B0502040204020203" pitchFamily="34" charset="0"/>
              <a:cs typeface="Segoe UI" panose="020B0502040204020203" pitchFamily="34" charset="0"/>
            </a:endParaRPr>
          </a:p>
        </p:txBody>
      </p:sp>
      <p:sp>
        <p:nvSpPr>
          <p:cNvPr id="44" name="ZoneTexte 43">
            <a:extLst>
              <a:ext uri="{FF2B5EF4-FFF2-40B4-BE49-F238E27FC236}">
                <a16:creationId xmlns:a16="http://schemas.microsoft.com/office/drawing/2014/main" id="{19C7AFAA-5405-4B4D-9DCE-F657B4E69CDD}"/>
              </a:ext>
            </a:extLst>
          </p:cNvPr>
          <p:cNvSpPr txBox="1"/>
          <p:nvPr/>
        </p:nvSpPr>
        <p:spPr>
          <a:xfrm>
            <a:off x="1626690" y="2078625"/>
            <a:ext cx="9396910" cy="461665"/>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Cette étape survient lorsque le composant </a:t>
            </a:r>
            <a:r>
              <a:rPr lang="fr-FR" sz="2400" b="1" dirty="0">
                <a:latin typeface="Segoe UI" panose="020B0502040204020203" pitchFamily="34" charset="0"/>
                <a:cs typeface="Segoe UI" panose="020B0502040204020203" pitchFamily="34" charset="0"/>
              </a:rPr>
              <a:t>reçoit une mise à jour</a:t>
            </a:r>
          </a:p>
        </p:txBody>
      </p:sp>
      <p:sp>
        <p:nvSpPr>
          <p:cNvPr id="40" name="ZoneTexte 39">
            <a:extLst>
              <a:ext uri="{FF2B5EF4-FFF2-40B4-BE49-F238E27FC236}">
                <a16:creationId xmlns:a16="http://schemas.microsoft.com/office/drawing/2014/main" id="{B78CA4D2-2386-4432-8DB9-6B1A3DA2B2C0}"/>
              </a:ext>
            </a:extLst>
          </p:cNvPr>
          <p:cNvSpPr txBox="1"/>
          <p:nvPr/>
        </p:nvSpPr>
        <p:spPr>
          <a:xfrm>
            <a:off x="1626690" y="2682306"/>
            <a:ext cx="9396910" cy="830997"/>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Démarrage de cette étape </a:t>
            </a:r>
            <a:r>
              <a:rPr lang="fr-FR" sz="2400" b="1" dirty="0">
                <a:latin typeface="Segoe UI" panose="020B0502040204020203" pitchFamily="34" charset="0"/>
                <a:cs typeface="Segoe UI" panose="020B0502040204020203" pitchFamily="34" charset="0"/>
              </a:rPr>
              <a:t>lors de l’appel  de la méthode </a:t>
            </a:r>
            <a:r>
              <a:rPr lang="fr-FR" sz="2400" b="1" dirty="0" err="1">
                <a:latin typeface="Segoe UI" panose="020B0502040204020203" pitchFamily="34" charset="0"/>
                <a:cs typeface="Segoe UI" panose="020B0502040204020203" pitchFamily="34" charset="0"/>
              </a:rPr>
              <a:t>setState</a:t>
            </a:r>
            <a:r>
              <a:rPr lang="fr-FR" sz="2400" b="1" dirty="0">
                <a:latin typeface="Segoe UI" panose="020B0502040204020203" pitchFamily="34" charset="0"/>
                <a:cs typeface="Segoe UI" panose="020B0502040204020203" pitchFamily="34" charset="0"/>
              </a:rPr>
              <a:t>()</a:t>
            </a:r>
          </a:p>
        </p:txBody>
      </p:sp>
      <p:sp>
        <p:nvSpPr>
          <p:cNvPr id="41" name="ZoneTexte 40">
            <a:extLst>
              <a:ext uri="{FF2B5EF4-FFF2-40B4-BE49-F238E27FC236}">
                <a16:creationId xmlns:a16="http://schemas.microsoft.com/office/drawing/2014/main" id="{63719E11-9D27-4959-8BE3-D7AB4793221C}"/>
              </a:ext>
            </a:extLst>
          </p:cNvPr>
          <p:cNvSpPr txBox="1"/>
          <p:nvPr/>
        </p:nvSpPr>
        <p:spPr>
          <a:xfrm>
            <a:off x="949202" y="3552576"/>
            <a:ext cx="4029198" cy="461665"/>
          </a:xfrm>
          <a:prstGeom prst="rect">
            <a:avLst/>
          </a:prstGeom>
          <a:noFill/>
          <a:effectLst/>
        </p:spPr>
        <p:txBody>
          <a:bodyPr wrap="square" rtlCol="0">
            <a:spAutoFit/>
          </a:bodyPr>
          <a:lstStyle/>
          <a:p>
            <a:pPr marL="285750" indent="-285750">
              <a:buFont typeface="Wingdings" panose="05000000000000000000" pitchFamily="2" charset="2"/>
              <a:buChar char="q"/>
            </a:pPr>
            <a:r>
              <a:rPr lang="fr-FR" sz="2400" dirty="0">
                <a:solidFill>
                  <a:schemeClr val="accent1">
                    <a:lumMod val="75000"/>
                  </a:schemeClr>
                </a:solidFill>
                <a:latin typeface="Segoe UI" panose="020B0502040204020203" pitchFamily="34" charset="0"/>
                <a:cs typeface="Segoe UI" panose="020B0502040204020203" pitchFamily="34" charset="0"/>
              </a:rPr>
              <a:t> </a:t>
            </a:r>
            <a:r>
              <a:rPr lang="fr-FR" sz="2400" dirty="0" err="1">
                <a:solidFill>
                  <a:schemeClr val="accent1">
                    <a:lumMod val="75000"/>
                  </a:schemeClr>
                </a:solidFill>
                <a:latin typeface="Segoe UI" panose="020B0502040204020203" pitchFamily="34" charset="0"/>
                <a:cs typeface="Segoe UI" panose="020B0502040204020203" pitchFamily="34" charset="0"/>
              </a:rPr>
              <a:t>souldComponentUpdate</a:t>
            </a:r>
            <a:endParaRPr lang="fr-FR" sz="2400" dirty="0">
              <a:solidFill>
                <a:schemeClr val="accent1">
                  <a:lumMod val="75000"/>
                </a:schemeClr>
              </a:solidFill>
              <a:latin typeface="Segoe UI" panose="020B0502040204020203" pitchFamily="34" charset="0"/>
              <a:cs typeface="Segoe UI" panose="020B0502040204020203" pitchFamily="34" charset="0"/>
            </a:endParaRPr>
          </a:p>
        </p:txBody>
      </p:sp>
      <p:sp>
        <p:nvSpPr>
          <p:cNvPr id="43" name="ZoneTexte 42">
            <a:extLst>
              <a:ext uri="{FF2B5EF4-FFF2-40B4-BE49-F238E27FC236}">
                <a16:creationId xmlns:a16="http://schemas.microsoft.com/office/drawing/2014/main" id="{3EAB6B28-F5ED-4AF1-BB9A-06DFB49E3ACB}"/>
              </a:ext>
            </a:extLst>
          </p:cNvPr>
          <p:cNvSpPr txBox="1"/>
          <p:nvPr/>
        </p:nvSpPr>
        <p:spPr>
          <a:xfrm>
            <a:off x="1626690" y="4245076"/>
            <a:ext cx="9396910" cy="830997"/>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Dit à </a:t>
            </a:r>
            <a:r>
              <a:rPr lang="fr-FR" sz="2400" dirty="0" err="1">
                <a:latin typeface="Segoe UI" panose="020B0502040204020203" pitchFamily="34" charset="0"/>
                <a:cs typeface="Segoe UI" panose="020B0502040204020203" pitchFamily="34" charset="0"/>
              </a:rPr>
              <a:t>React</a:t>
            </a:r>
            <a:r>
              <a:rPr lang="fr-FR" sz="2400" dirty="0">
                <a:latin typeface="Segoe UI" panose="020B0502040204020203" pitchFamily="34" charset="0"/>
                <a:cs typeface="Segoe UI" panose="020B0502040204020203" pitchFamily="34" charset="0"/>
              </a:rPr>
              <a:t> que le composant </a:t>
            </a:r>
            <a:r>
              <a:rPr lang="fr-FR" sz="2400" b="1" dirty="0">
                <a:latin typeface="Segoe UI" panose="020B0502040204020203" pitchFamily="34" charset="0"/>
                <a:cs typeface="Segoe UI" panose="020B0502040204020203" pitchFamily="34" charset="0"/>
              </a:rPr>
              <a:t>reçoit une nouvelle demande de mise à jour </a:t>
            </a:r>
            <a:r>
              <a:rPr lang="fr-FR" sz="2400" dirty="0">
                <a:latin typeface="Segoe UI" panose="020B0502040204020203" pitchFamily="34" charset="0"/>
                <a:cs typeface="Segoe UI" panose="020B0502040204020203" pitchFamily="34" charset="0"/>
              </a:rPr>
              <a:t>des </a:t>
            </a:r>
            <a:r>
              <a:rPr lang="fr-FR" sz="2400" dirty="0" err="1">
                <a:latin typeface="Segoe UI" panose="020B0502040204020203" pitchFamily="34" charset="0"/>
                <a:cs typeface="Segoe UI" panose="020B0502040204020203" pitchFamily="34" charset="0"/>
              </a:rPr>
              <a:t>props</a:t>
            </a:r>
            <a:r>
              <a:rPr lang="fr-FR" sz="2400" dirty="0">
                <a:latin typeface="Segoe UI" panose="020B0502040204020203" pitchFamily="34" charset="0"/>
                <a:cs typeface="Segoe UI" panose="020B0502040204020203" pitchFamily="34" charset="0"/>
              </a:rPr>
              <a:t> </a:t>
            </a:r>
            <a:r>
              <a:rPr lang="fr-FR" sz="2400" b="1" dirty="0">
                <a:latin typeface="Segoe UI" panose="020B0502040204020203" pitchFamily="34" charset="0"/>
                <a:cs typeface="Segoe UI" panose="020B0502040204020203" pitchFamily="34" charset="0"/>
              </a:rPr>
              <a:t>et ou </a:t>
            </a:r>
            <a:r>
              <a:rPr lang="fr-FR" sz="2400" dirty="0">
                <a:latin typeface="Segoe UI" panose="020B0502040204020203" pitchFamily="34" charset="0"/>
                <a:cs typeface="Segoe UI" panose="020B0502040204020203" pitchFamily="34" charset="0"/>
              </a:rPr>
              <a:t>state.</a:t>
            </a:r>
            <a:endParaRPr lang="fr-FR" sz="2400" b="1" dirty="0">
              <a:latin typeface="Segoe UI" panose="020B0502040204020203" pitchFamily="34" charset="0"/>
              <a:cs typeface="Segoe UI" panose="020B0502040204020203" pitchFamily="34" charset="0"/>
            </a:endParaRPr>
          </a:p>
        </p:txBody>
      </p:sp>
      <p:sp>
        <p:nvSpPr>
          <p:cNvPr id="45" name="ZoneTexte 44">
            <a:extLst>
              <a:ext uri="{FF2B5EF4-FFF2-40B4-BE49-F238E27FC236}">
                <a16:creationId xmlns:a16="http://schemas.microsoft.com/office/drawing/2014/main" id="{11344792-714B-4069-B729-72A0DB26A438}"/>
              </a:ext>
            </a:extLst>
          </p:cNvPr>
          <p:cNvSpPr txBox="1"/>
          <p:nvPr/>
        </p:nvSpPr>
        <p:spPr>
          <a:xfrm>
            <a:off x="603920" y="5402079"/>
            <a:ext cx="11438240" cy="461665"/>
          </a:xfrm>
          <a:prstGeom prst="rect">
            <a:avLst/>
          </a:prstGeom>
          <a:noFill/>
          <a:effectLst/>
        </p:spPr>
        <p:txBody>
          <a:bodyPr wrap="square" rtlCol="0">
            <a:spAutoFit/>
          </a:bodyPr>
          <a:lstStyle/>
          <a:p>
            <a:r>
              <a:rPr lang="fr-FR" sz="2400" i="1" dirty="0">
                <a:latin typeface="Segoe UI" panose="020B0502040204020203" pitchFamily="34" charset="0"/>
                <a:cs typeface="Segoe UI" panose="020B0502040204020203" pitchFamily="34" charset="0"/>
              </a:rPr>
              <a:t>Cette dernière porte bien son nom : </a:t>
            </a:r>
            <a:r>
              <a:rPr lang="fr-FR" sz="2400" b="1" i="1" dirty="0">
                <a:solidFill>
                  <a:srgbClr val="FF0000"/>
                </a:solidFill>
                <a:latin typeface="Segoe UI" panose="020B0502040204020203" pitchFamily="34" charset="0"/>
                <a:cs typeface="Segoe UI" panose="020B0502040204020203" pitchFamily="34" charset="0"/>
              </a:rPr>
              <a:t>Est-ce que le composant doit être mise à jour.</a:t>
            </a:r>
          </a:p>
        </p:txBody>
      </p:sp>
      <p:pic>
        <p:nvPicPr>
          <p:cNvPr id="39" name="Image 38">
            <a:extLst>
              <a:ext uri="{FF2B5EF4-FFF2-40B4-BE49-F238E27FC236}">
                <a16:creationId xmlns:a16="http://schemas.microsoft.com/office/drawing/2014/main" id="{17858C8E-961A-495A-8C5B-CD0400AA50E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2" name="Groupe 41">
            <a:extLst>
              <a:ext uri="{FF2B5EF4-FFF2-40B4-BE49-F238E27FC236}">
                <a16:creationId xmlns:a16="http://schemas.microsoft.com/office/drawing/2014/main" id="{E518EA23-4D74-45A2-898C-DA4340414758}"/>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6" name="Groupe 45">
              <a:extLst>
                <a:ext uri="{FF2B5EF4-FFF2-40B4-BE49-F238E27FC236}">
                  <a16:creationId xmlns:a16="http://schemas.microsoft.com/office/drawing/2014/main" id="{FEF764E1-DCE4-4B68-A390-4BA1F788D7A6}"/>
                </a:ext>
              </a:extLst>
            </p:cNvPr>
            <p:cNvGrpSpPr/>
            <p:nvPr/>
          </p:nvGrpSpPr>
          <p:grpSpPr>
            <a:xfrm>
              <a:off x="6391007" y="4158446"/>
              <a:ext cx="670560" cy="1463040"/>
              <a:chOff x="5313680" y="4185920"/>
              <a:chExt cx="670560" cy="1463040"/>
            </a:xfrm>
            <a:grpFill/>
          </p:grpSpPr>
          <p:sp>
            <p:nvSpPr>
              <p:cNvPr id="51" name="Bande diagonale 50">
                <a:extLst>
                  <a:ext uri="{FF2B5EF4-FFF2-40B4-BE49-F238E27FC236}">
                    <a16:creationId xmlns:a16="http://schemas.microsoft.com/office/drawing/2014/main" id="{DE89EFB6-C6EA-42D7-BE9B-36E22272C677}"/>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2" name="Bande diagonale 51">
                <a:extLst>
                  <a:ext uri="{FF2B5EF4-FFF2-40B4-BE49-F238E27FC236}">
                    <a16:creationId xmlns:a16="http://schemas.microsoft.com/office/drawing/2014/main" id="{913B8DBF-741B-4B0A-845B-FDFDEAB35022}"/>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7" name="Groupe 46">
              <a:extLst>
                <a:ext uri="{FF2B5EF4-FFF2-40B4-BE49-F238E27FC236}">
                  <a16:creationId xmlns:a16="http://schemas.microsoft.com/office/drawing/2014/main" id="{46CA3E55-B4A4-4A68-8BEF-F1B12AA6747E}"/>
                </a:ext>
              </a:extLst>
            </p:cNvPr>
            <p:cNvGrpSpPr/>
            <p:nvPr/>
          </p:nvGrpSpPr>
          <p:grpSpPr>
            <a:xfrm rot="10800000">
              <a:off x="4211849" y="4177849"/>
              <a:ext cx="670560" cy="1463040"/>
              <a:chOff x="5313680" y="4185920"/>
              <a:chExt cx="670560" cy="1463040"/>
            </a:xfrm>
            <a:grpFill/>
          </p:grpSpPr>
          <p:sp>
            <p:nvSpPr>
              <p:cNvPr id="49" name="Bande diagonale 48">
                <a:extLst>
                  <a:ext uri="{FF2B5EF4-FFF2-40B4-BE49-F238E27FC236}">
                    <a16:creationId xmlns:a16="http://schemas.microsoft.com/office/drawing/2014/main" id="{50623680-7E03-4E05-B14D-8296A2676CCB}"/>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0" name="Bande diagonale 49">
                <a:extLst>
                  <a:ext uri="{FF2B5EF4-FFF2-40B4-BE49-F238E27FC236}">
                    <a16:creationId xmlns:a16="http://schemas.microsoft.com/office/drawing/2014/main" id="{B76AA175-6AC9-44B1-9066-093A6FC01FB9}"/>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8" name="Signe Moins 47">
              <a:extLst>
                <a:ext uri="{FF2B5EF4-FFF2-40B4-BE49-F238E27FC236}">
                  <a16:creationId xmlns:a16="http://schemas.microsoft.com/office/drawing/2014/main" id="{D4D2D151-6079-4AF2-B412-E035940F9A72}"/>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7180718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22" name="ZoneTexte 21">
            <a:extLst>
              <a:ext uri="{FF2B5EF4-FFF2-40B4-BE49-F238E27FC236}">
                <a16:creationId xmlns:a16="http://schemas.microsoft.com/office/drawing/2014/main" id="{E4FB13CA-E606-41F5-92B0-0FA6B2782CDF}"/>
              </a:ext>
            </a:extLst>
          </p:cNvPr>
          <p:cNvSpPr txBox="1"/>
          <p:nvPr/>
        </p:nvSpPr>
        <p:spPr>
          <a:xfrm>
            <a:off x="603920" y="1384995"/>
            <a:ext cx="2291680" cy="461665"/>
          </a:xfrm>
          <a:prstGeom prst="rect">
            <a:avLst/>
          </a:prstGeom>
          <a:noFill/>
          <a:effectLst/>
        </p:spPr>
        <p:txBody>
          <a:bodyPr wrap="square" rtlCol="0">
            <a:spAutoFit/>
          </a:bodyPr>
          <a:lstStyle/>
          <a:p>
            <a:pPr marL="285750" indent="-285750">
              <a:buFont typeface="Arial" panose="020B0604020202020204" pitchFamily="34" charset="0"/>
              <a:buChar char="•"/>
            </a:pPr>
            <a:r>
              <a:rPr lang="fr-FR" sz="2400" b="1" dirty="0" err="1">
                <a:latin typeface="Segoe UI" panose="020B0502040204020203" pitchFamily="34" charset="0"/>
                <a:cs typeface="Segoe UI" panose="020B0502040204020203" pitchFamily="34" charset="0"/>
              </a:rPr>
              <a:t>Updation</a:t>
            </a:r>
            <a:endParaRPr lang="fr-FR" sz="2400" b="1" i="1" dirty="0">
              <a:latin typeface="Segoe UI" panose="020B0502040204020203" pitchFamily="34" charset="0"/>
              <a:cs typeface="Segoe UI" panose="020B0502040204020203" pitchFamily="34" charset="0"/>
            </a:endParaRPr>
          </a:p>
        </p:txBody>
      </p:sp>
      <p:sp>
        <p:nvSpPr>
          <p:cNvPr id="39" name="ZoneTexte 38">
            <a:extLst>
              <a:ext uri="{FF2B5EF4-FFF2-40B4-BE49-F238E27FC236}">
                <a16:creationId xmlns:a16="http://schemas.microsoft.com/office/drawing/2014/main" id="{7BB3A1E2-E380-4A60-A65E-6B4BD9132FE4}"/>
              </a:ext>
            </a:extLst>
          </p:cNvPr>
          <p:cNvSpPr txBox="1"/>
          <p:nvPr/>
        </p:nvSpPr>
        <p:spPr>
          <a:xfrm>
            <a:off x="1266702" y="2028576"/>
            <a:ext cx="4029198" cy="461665"/>
          </a:xfrm>
          <a:prstGeom prst="rect">
            <a:avLst/>
          </a:prstGeom>
          <a:noFill/>
          <a:effectLst/>
        </p:spPr>
        <p:txBody>
          <a:bodyPr wrap="square" rtlCol="0">
            <a:spAutoFit/>
          </a:bodyPr>
          <a:lstStyle/>
          <a:p>
            <a:pPr marL="285750" indent="-285750">
              <a:buFont typeface="Wingdings" panose="05000000000000000000" pitchFamily="2" charset="2"/>
              <a:buChar char="q"/>
            </a:pPr>
            <a:r>
              <a:rPr lang="fr-FR" sz="2400" dirty="0">
                <a:solidFill>
                  <a:schemeClr val="accent1">
                    <a:lumMod val="75000"/>
                  </a:schemeClr>
                </a:solidFill>
                <a:latin typeface="Segoe UI" panose="020B0502040204020203" pitchFamily="34" charset="0"/>
                <a:cs typeface="Segoe UI" panose="020B0502040204020203" pitchFamily="34" charset="0"/>
              </a:rPr>
              <a:t> </a:t>
            </a:r>
            <a:r>
              <a:rPr lang="fr-FR" sz="2400" dirty="0" err="1">
                <a:solidFill>
                  <a:schemeClr val="accent1">
                    <a:lumMod val="75000"/>
                  </a:schemeClr>
                </a:solidFill>
                <a:latin typeface="Segoe UI" panose="020B0502040204020203" pitchFamily="34" charset="0"/>
                <a:cs typeface="Segoe UI" panose="020B0502040204020203" pitchFamily="34" charset="0"/>
              </a:rPr>
              <a:t>componentWillUpdate</a:t>
            </a:r>
            <a:endParaRPr lang="fr-FR" sz="2400" dirty="0">
              <a:solidFill>
                <a:schemeClr val="accent1">
                  <a:lumMod val="75000"/>
                </a:schemeClr>
              </a:solidFill>
              <a:latin typeface="Segoe UI" panose="020B0502040204020203" pitchFamily="34" charset="0"/>
              <a:cs typeface="Segoe UI" panose="020B0502040204020203" pitchFamily="34" charset="0"/>
            </a:endParaRPr>
          </a:p>
        </p:txBody>
      </p:sp>
      <p:sp>
        <p:nvSpPr>
          <p:cNvPr id="42" name="ZoneTexte 41">
            <a:extLst>
              <a:ext uri="{FF2B5EF4-FFF2-40B4-BE49-F238E27FC236}">
                <a16:creationId xmlns:a16="http://schemas.microsoft.com/office/drawing/2014/main" id="{F99EBA52-F4A9-4AA4-B658-3391548C7017}"/>
              </a:ext>
            </a:extLst>
          </p:cNvPr>
          <p:cNvSpPr txBox="1"/>
          <p:nvPr/>
        </p:nvSpPr>
        <p:spPr>
          <a:xfrm>
            <a:off x="1749760" y="2627974"/>
            <a:ext cx="10188240" cy="461665"/>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Exécute </a:t>
            </a:r>
            <a:r>
              <a:rPr lang="fr-FR" sz="2400" b="1" dirty="0">
                <a:latin typeface="Segoe UI" panose="020B0502040204020203" pitchFamily="34" charset="0"/>
                <a:cs typeface="Segoe UI" panose="020B0502040204020203" pitchFamily="34" charset="0"/>
              </a:rPr>
              <a:t>après</a:t>
            </a:r>
            <a:r>
              <a:rPr lang="fr-FR" sz="2400" dirty="0">
                <a:latin typeface="Segoe UI" panose="020B0502040204020203" pitchFamily="34" charset="0"/>
                <a:cs typeface="Segoe UI" panose="020B0502040204020203" pitchFamily="34" charset="0"/>
              </a:rPr>
              <a:t> que la méthode </a:t>
            </a:r>
            <a:r>
              <a:rPr lang="fr-FR" sz="2400" b="1" dirty="0" err="1">
                <a:latin typeface="Segoe UI" panose="020B0502040204020203" pitchFamily="34" charset="0"/>
                <a:cs typeface="Segoe UI" panose="020B0502040204020203" pitchFamily="34" charset="0"/>
              </a:rPr>
              <a:t>shouldComponentUpdate</a:t>
            </a:r>
            <a:r>
              <a:rPr lang="fr-FR" sz="2400" dirty="0">
                <a:latin typeface="Segoe UI" panose="020B0502040204020203" pitchFamily="34" charset="0"/>
                <a:cs typeface="Segoe UI" panose="020B0502040204020203" pitchFamily="34" charset="0"/>
              </a:rPr>
              <a:t> renvoie </a:t>
            </a:r>
            <a:r>
              <a:rPr lang="fr-FR" sz="2400" b="1" dirty="0" err="1">
                <a:latin typeface="Segoe UI" panose="020B0502040204020203" pitchFamily="34" charset="0"/>
                <a:cs typeface="Segoe UI" panose="020B0502040204020203" pitchFamily="34" charset="0"/>
              </a:rPr>
              <a:t>true</a:t>
            </a:r>
            <a:endParaRPr lang="fr-FR" sz="2400" b="1" dirty="0">
              <a:latin typeface="Segoe UI" panose="020B0502040204020203" pitchFamily="34" charset="0"/>
              <a:cs typeface="Segoe UI" panose="020B0502040204020203" pitchFamily="34" charset="0"/>
            </a:endParaRPr>
          </a:p>
        </p:txBody>
      </p:sp>
      <p:sp>
        <p:nvSpPr>
          <p:cNvPr id="46" name="ZoneTexte 45">
            <a:extLst>
              <a:ext uri="{FF2B5EF4-FFF2-40B4-BE49-F238E27FC236}">
                <a16:creationId xmlns:a16="http://schemas.microsoft.com/office/drawing/2014/main" id="{B55F5200-1DFC-4796-AB6F-0E9509B5329C}"/>
              </a:ext>
            </a:extLst>
          </p:cNvPr>
          <p:cNvSpPr txBox="1"/>
          <p:nvPr/>
        </p:nvSpPr>
        <p:spPr>
          <a:xfrm>
            <a:off x="1749760" y="3179728"/>
            <a:ext cx="10188240" cy="461665"/>
          </a:xfrm>
          <a:prstGeom prst="rect">
            <a:avLst/>
          </a:prstGeom>
          <a:noFill/>
          <a:effectLst/>
        </p:spPr>
        <p:txBody>
          <a:bodyPr wrap="square" rtlCol="0" anchor="t">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Appel de la méthode </a:t>
            </a:r>
            <a:r>
              <a:rPr lang="fr-FR" sz="2400" dirty="0" err="1">
                <a:latin typeface="Segoe UI" panose="020B0502040204020203" pitchFamily="34" charset="0"/>
                <a:cs typeface="Segoe UI" panose="020B0502040204020203" pitchFamily="34" charset="0"/>
              </a:rPr>
              <a:t>render</a:t>
            </a:r>
            <a:r>
              <a:rPr lang="fr-FR" sz="2400" dirty="0">
                <a:latin typeface="Segoe UI" panose="020B0502040204020203" pitchFamily="34" charset="0"/>
                <a:cs typeface="Segoe UI" panose="020B0502040204020203" pitchFamily="34" charset="0"/>
              </a:rPr>
              <a:t>, une fois cette dernière exécutée.</a:t>
            </a:r>
            <a:endParaRPr lang="fr-FR" sz="2400" b="1" dirty="0">
              <a:latin typeface="Segoe UI" panose="020B0502040204020203" pitchFamily="34" charset="0"/>
              <a:cs typeface="Segoe UI" panose="020B0502040204020203" pitchFamily="34" charset="0"/>
            </a:endParaRPr>
          </a:p>
        </p:txBody>
      </p:sp>
      <p:sp>
        <p:nvSpPr>
          <p:cNvPr id="47" name="ZoneTexte 46">
            <a:extLst>
              <a:ext uri="{FF2B5EF4-FFF2-40B4-BE49-F238E27FC236}">
                <a16:creationId xmlns:a16="http://schemas.microsoft.com/office/drawing/2014/main" id="{67DA7883-A3F1-4C47-AFA7-79F483B537B8}"/>
              </a:ext>
            </a:extLst>
          </p:cNvPr>
          <p:cNvSpPr txBox="1"/>
          <p:nvPr/>
        </p:nvSpPr>
        <p:spPr>
          <a:xfrm>
            <a:off x="1266702" y="4042782"/>
            <a:ext cx="4029198" cy="461665"/>
          </a:xfrm>
          <a:prstGeom prst="rect">
            <a:avLst/>
          </a:prstGeom>
          <a:noFill/>
          <a:effectLst/>
        </p:spPr>
        <p:txBody>
          <a:bodyPr wrap="square" rtlCol="0">
            <a:spAutoFit/>
          </a:bodyPr>
          <a:lstStyle/>
          <a:p>
            <a:pPr marL="285750" indent="-285750">
              <a:buFont typeface="Wingdings" panose="05000000000000000000" pitchFamily="2" charset="2"/>
              <a:buChar char="q"/>
            </a:pPr>
            <a:r>
              <a:rPr lang="fr-FR" sz="2400" dirty="0">
                <a:solidFill>
                  <a:schemeClr val="accent1">
                    <a:lumMod val="75000"/>
                  </a:schemeClr>
                </a:solidFill>
                <a:latin typeface="Segoe UI" panose="020B0502040204020203" pitchFamily="34" charset="0"/>
                <a:cs typeface="Segoe UI" panose="020B0502040204020203" pitchFamily="34" charset="0"/>
              </a:rPr>
              <a:t> </a:t>
            </a:r>
            <a:r>
              <a:rPr lang="fr-FR" sz="2400" dirty="0" err="1">
                <a:solidFill>
                  <a:schemeClr val="accent1">
                    <a:lumMod val="75000"/>
                  </a:schemeClr>
                </a:solidFill>
                <a:latin typeface="Segoe UI" panose="020B0502040204020203" pitchFamily="34" charset="0"/>
                <a:cs typeface="Segoe UI" panose="020B0502040204020203" pitchFamily="34" charset="0"/>
              </a:rPr>
              <a:t>componentDidUpdate</a:t>
            </a:r>
            <a:endParaRPr lang="fr-FR" sz="2400" dirty="0">
              <a:solidFill>
                <a:schemeClr val="accent1">
                  <a:lumMod val="75000"/>
                </a:schemeClr>
              </a:solidFill>
              <a:latin typeface="Segoe UI" panose="020B0502040204020203" pitchFamily="34" charset="0"/>
              <a:cs typeface="Segoe UI" panose="020B0502040204020203" pitchFamily="34" charset="0"/>
            </a:endParaRPr>
          </a:p>
        </p:txBody>
      </p:sp>
      <p:sp>
        <p:nvSpPr>
          <p:cNvPr id="48" name="ZoneTexte 47">
            <a:extLst>
              <a:ext uri="{FF2B5EF4-FFF2-40B4-BE49-F238E27FC236}">
                <a16:creationId xmlns:a16="http://schemas.microsoft.com/office/drawing/2014/main" id="{58A40BAF-E938-40A2-BB4C-4068BC246C04}"/>
              </a:ext>
            </a:extLst>
          </p:cNvPr>
          <p:cNvSpPr txBox="1"/>
          <p:nvPr/>
        </p:nvSpPr>
        <p:spPr>
          <a:xfrm>
            <a:off x="1749760" y="4689937"/>
            <a:ext cx="10188240" cy="461665"/>
          </a:xfrm>
          <a:prstGeom prst="rect">
            <a:avLst/>
          </a:prstGeom>
          <a:noFill/>
          <a:effectLst/>
        </p:spPr>
        <p:txBody>
          <a:bodyPr wrap="square" rtlCol="0" anchor="t">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Est exécuté quand la mise à jour a été effectué dans le DOM</a:t>
            </a:r>
            <a:endParaRPr lang="fr-FR" sz="2400" b="1" dirty="0">
              <a:latin typeface="Segoe UI" panose="020B0502040204020203" pitchFamily="34" charset="0"/>
              <a:cs typeface="Segoe UI" panose="020B0502040204020203" pitchFamily="34" charset="0"/>
            </a:endParaRPr>
          </a:p>
        </p:txBody>
      </p:sp>
      <p:sp>
        <p:nvSpPr>
          <p:cNvPr id="4" name="Rectangle 1">
            <a:extLst>
              <a:ext uri="{FF2B5EF4-FFF2-40B4-BE49-F238E27FC236}">
                <a16:creationId xmlns:a16="http://schemas.microsoft.com/office/drawing/2014/main" id="{78E6A0C8-815C-4D12-A0C1-139B624E339C}"/>
              </a:ext>
            </a:extLst>
          </p:cNvPr>
          <p:cNvSpPr>
            <a:spLocks noChangeArrowheads="1"/>
          </p:cNvSpPr>
          <p:nvPr/>
        </p:nvSpPr>
        <p:spPr bwMode="auto">
          <a:xfrm>
            <a:off x="0" y="90100"/>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6" name="Rectangle 5">
            <a:extLst>
              <a:ext uri="{FF2B5EF4-FFF2-40B4-BE49-F238E27FC236}">
                <a16:creationId xmlns:a16="http://schemas.microsoft.com/office/drawing/2014/main" id="{26FD3173-63AF-40FF-96F6-380ED921509F}"/>
              </a:ext>
            </a:extLst>
          </p:cNvPr>
          <p:cNvSpPr/>
          <p:nvPr/>
        </p:nvSpPr>
        <p:spPr>
          <a:xfrm>
            <a:off x="1749760" y="5435827"/>
            <a:ext cx="9813446" cy="1200329"/>
          </a:xfrm>
          <a:prstGeom prst="rect">
            <a:avLst/>
          </a:prstGeom>
        </p:spPr>
        <p:txBody>
          <a:bodyPr wrap="square">
            <a:spAutoFit/>
          </a:bodyPr>
          <a:lstStyle/>
          <a:p>
            <a:pPr marL="342900" lvl="0" indent="-342900" eaLnBrk="0" fontAlgn="base" hangingPunct="0">
              <a:spcBef>
                <a:spcPct val="0"/>
              </a:spcBef>
              <a:spcAft>
                <a:spcPct val="0"/>
              </a:spcAft>
              <a:buFont typeface="Arial" panose="020B0604020202020204" pitchFamily="34" charset="0"/>
              <a:buChar char="•"/>
            </a:pPr>
            <a:r>
              <a:rPr lang="fr-FR" altLang="fr-FR" sz="2400" dirty="0">
                <a:solidFill>
                  <a:srgbClr val="212121"/>
                </a:solidFill>
                <a:latin typeface="Segoe UI" panose="020B0502040204020203" pitchFamily="34" charset="0"/>
                <a:cs typeface="Segoe UI" panose="020B0502040204020203" pitchFamily="34" charset="0"/>
              </a:rPr>
              <a:t>Cette méthode est utilisée pour relancer les bibliothèques tierces utilisées pour s'assurer que ces bibliothèques se mettent également à jour et se rechargent.</a:t>
            </a:r>
            <a:r>
              <a:rPr lang="fr-FR" altLang="fr-FR" sz="2400" dirty="0">
                <a:latin typeface="Segoe UI" panose="020B0502040204020203" pitchFamily="34" charset="0"/>
                <a:cs typeface="Segoe UI" panose="020B0502040204020203" pitchFamily="34" charset="0"/>
              </a:rPr>
              <a:t> </a:t>
            </a:r>
          </a:p>
        </p:txBody>
      </p:sp>
      <p:pic>
        <p:nvPicPr>
          <p:cNvPr id="40" name="Image 39">
            <a:extLst>
              <a:ext uri="{FF2B5EF4-FFF2-40B4-BE49-F238E27FC236}">
                <a16:creationId xmlns:a16="http://schemas.microsoft.com/office/drawing/2014/main" id="{43FEF7CA-C400-4B7E-8286-D6DA1F76C2F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1" name="Groupe 40">
            <a:extLst>
              <a:ext uri="{FF2B5EF4-FFF2-40B4-BE49-F238E27FC236}">
                <a16:creationId xmlns:a16="http://schemas.microsoft.com/office/drawing/2014/main" id="{48009603-FBD4-4059-86B1-A7CE2544AF65}"/>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3" name="Groupe 42">
              <a:extLst>
                <a:ext uri="{FF2B5EF4-FFF2-40B4-BE49-F238E27FC236}">
                  <a16:creationId xmlns:a16="http://schemas.microsoft.com/office/drawing/2014/main" id="{863ED1E2-881F-48AD-8732-B44A95FD6B1D}"/>
                </a:ext>
              </a:extLst>
            </p:cNvPr>
            <p:cNvGrpSpPr/>
            <p:nvPr/>
          </p:nvGrpSpPr>
          <p:grpSpPr>
            <a:xfrm>
              <a:off x="6391007" y="4158446"/>
              <a:ext cx="670560" cy="1463040"/>
              <a:chOff x="5313680" y="4185920"/>
              <a:chExt cx="670560" cy="1463040"/>
            </a:xfrm>
            <a:grpFill/>
          </p:grpSpPr>
          <p:sp>
            <p:nvSpPr>
              <p:cNvPr id="51" name="Bande diagonale 50">
                <a:extLst>
                  <a:ext uri="{FF2B5EF4-FFF2-40B4-BE49-F238E27FC236}">
                    <a16:creationId xmlns:a16="http://schemas.microsoft.com/office/drawing/2014/main" id="{407D4B24-4D47-41FC-9E0C-D32E84828148}"/>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2" name="Bande diagonale 51">
                <a:extLst>
                  <a:ext uri="{FF2B5EF4-FFF2-40B4-BE49-F238E27FC236}">
                    <a16:creationId xmlns:a16="http://schemas.microsoft.com/office/drawing/2014/main" id="{426E733A-AA67-4300-86DB-D82D39B97ED8}"/>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4" name="Groupe 43">
              <a:extLst>
                <a:ext uri="{FF2B5EF4-FFF2-40B4-BE49-F238E27FC236}">
                  <a16:creationId xmlns:a16="http://schemas.microsoft.com/office/drawing/2014/main" id="{0E4F5CBD-016D-4E51-9232-8853ABA8C3EB}"/>
                </a:ext>
              </a:extLst>
            </p:cNvPr>
            <p:cNvGrpSpPr/>
            <p:nvPr/>
          </p:nvGrpSpPr>
          <p:grpSpPr>
            <a:xfrm rot="10800000">
              <a:off x="4211849" y="4177849"/>
              <a:ext cx="670560" cy="1463040"/>
              <a:chOff x="5313680" y="4185920"/>
              <a:chExt cx="670560" cy="1463040"/>
            </a:xfrm>
            <a:grpFill/>
          </p:grpSpPr>
          <p:sp>
            <p:nvSpPr>
              <p:cNvPr id="49" name="Bande diagonale 48">
                <a:extLst>
                  <a:ext uri="{FF2B5EF4-FFF2-40B4-BE49-F238E27FC236}">
                    <a16:creationId xmlns:a16="http://schemas.microsoft.com/office/drawing/2014/main" id="{55F25047-1167-4896-B929-311B58F2C5AE}"/>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0" name="Bande diagonale 49">
                <a:extLst>
                  <a:ext uri="{FF2B5EF4-FFF2-40B4-BE49-F238E27FC236}">
                    <a16:creationId xmlns:a16="http://schemas.microsoft.com/office/drawing/2014/main" id="{1E7C6A24-8DC6-4A83-A760-7A205E2C92C8}"/>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5" name="Signe Moins 44">
              <a:extLst>
                <a:ext uri="{FF2B5EF4-FFF2-40B4-BE49-F238E27FC236}">
                  <a16:creationId xmlns:a16="http://schemas.microsoft.com/office/drawing/2014/main" id="{966A01D2-24F7-4293-A22D-216A3F82F7BC}"/>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16157196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22" name="ZoneTexte 21">
            <a:extLst>
              <a:ext uri="{FF2B5EF4-FFF2-40B4-BE49-F238E27FC236}">
                <a16:creationId xmlns:a16="http://schemas.microsoft.com/office/drawing/2014/main" id="{E4FB13CA-E606-41F5-92B0-0FA6B2782CDF}"/>
              </a:ext>
            </a:extLst>
          </p:cNvPr>
          <p:cNvSpPr txBox="1"/>
          <p:nvPr/>
        </p:nvSpPr>
        <p:spPr>
          <a:xfrm>
            <a:off x="603920" y="1384995"/>
            <a:ext cx="2291680" cy="461665"/>
          </a:xfrm>
          <a:prstGeom prst="rect">
            <a:avLst/>
          </a:prstGeom>
          <a:noFill/>
          <a:effectLst/>
        </p:spPr>
        <p:txBody>
          <a:bodyPr wrap="square" rtlCol="0">
            <a:spAutoFit/>
          </a:bodyPr>
          <a:lstStyle/>
          <a:p>
            <a:pPr marL="285750" indent="-285750">
              <a:buFont typeface="Arial" panose="020B0604020202020204" pitchFamily="34" charset="0"/>
              <a:buChar char="•"/>
            </a:pPr>
            <a:r>
              <a:rPr lang="fr-FR" sz="2400" b="1" dirty="0" err="1">
                <a:latin typeface="Segoe UI" panose="020B0502040204020203" pitchFamily="34" charset="0"/>
                <a:cs typeface="Segoe UI" panose="020B0502040204020203" pitchFamily="34" charset="0"/>
              </a:rPr>
              <a:t>Updation</a:t>
            </a:r>
            <a:endParaRPr lang="fr-FR" sz="2400" b="1" i="1" dirty="0">
              <a:latin typeface="Segoe UI" panose="020B0502040204020203" pitchFamily="34" charset="0"/>
              <a:cs typeface="Segoe UI" panose="020B0502040204020203" pitchFamily="34" charset="0"/>
            </a:endParaRPr>
          </a:p>
        </p:txBody>
      </p:sp>
      <p:sp>
        <p:nvSpPr>
          <p:cNvPr id="4" name="Rectangle 1">
            <a:extLst>
              <a:ext uri="{FF2B5EF4-FFF2-40B4-BE49-F238E27FC236}">
                <a16:creationId xmlns:a16="http://schemas.microsoft.com/office/drawing/2014/main" id="{78E6A0C8-815C-4D12-A0C1-139B624E339C}"/>
              </a:ext>
            </a:extLst>
          </p:cNvPr>
          <p:cNvSpPr>
            <a:spLocks noChangeArrowheads="1"/>
          </p:cNvSpPr>
          <p:nvPr/>
        </p:nvSpPr>
        <p:spPr bwMode="auto">
          <a:xfrm>
            <a:off x="0" y="90100"/>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7" name="Rectangle 1">
            <a:extLst>
              <a:ext uri="{FF2B5EF4-FFF2-40B4-BE49-F238E27FC236}">
                <a16:creationId xmlns:a16="http://schemas.microsoft.com/office/drawing/2014/main" id="{DA9D09EF-D1AA-41D2-9F3E-08B64EB7B308}"/>
              </a:ext>
            </a:extLst>
          </p:cNvPr>
          <p:cNvSpPr>
            <a:spLocks noChangeArrowheads="1"/>
          </p:cNvSpPr>
          <p:nvPr/>
        </p:nvSpPr>
        <p:spPr bwMode="auto">
          <a:xfrm>
            <a:off x="0" y="90100"/>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8" name="Rectangle 7">
            <a:extLst>
              <a:ext uri="{FF2B5EF4-FFF2-40B4-BE49-F238E27FC236}">
                <a16:creationId xmlns:a16="http://schemas.microsoft.com/office/drawing/2014/main" id="{688BF4CE-86C2-4F3E-949F-B3F0583AA9F4}"/>
              </a:ext>
            </a:extLst>
          </p:cNvPr>
          <p:cNvSpPr/>
          <p:nvPr/>
        </p:nvSpPr>
        <p:spPr>
          <a:xfrm>
            <a:off x="891480" y="2027966"/>
            <a:ext cx="11414820" cy="830997"/>
          </a:xfrm>
          <a:prstGeom prst="rect">
            <a:avLst/>
          </a:prstGeom>
        </p:spPr>
        <p:txBody>
          <a:bodyPr wrap="square">
            <a:spAutoFit/>
          </a:bodyPr>
          <a:lstStyle/>
          <a:p>
            <a:pPr marL="342900" lvl="0" indent="-342900" eaLnBrk="0" fontAlgn="base" hangingPunct="0">
              <a:spcBef>
                <a:spcPct val="0"/>
              </a:spcBef>
              <a:spcAft>
                <a:spcPct val="0"/>
              </a:spcAft>
              <a:buFont typeface="Arial" panose="020B0604020202020204" pitchFamily="34" charset="0"/>
              <a:buChar char="•"/>
            </a:pPr>
            <a:r>
              <a:rPr lang="fr-FR" altLang="fr-FR" sz="2400" dirty="0">
                <a:solidFill>
                  <a:srgbClr val="212121"/>
                </a:solidFill>
                <a:latin typeface="Segoe UI" panose="020B0502040204020203" pitchFamily="34" charset="0"/>
                <a:cs typeface="Segoe UI" panose="020B0502040204020203" pitchFamily="34" charset="0"/>
              </a:rPr>
              <a:t>Liste des méthodes qui seront appelées lorsque le parent enverra de nouvelles </a:t>
            </a:r>
            <a:r>
              <a:rPr lang="fr-FR" altLang="fr-FR" sz="2400" dirty="0" err="1">
                <a:solidFill>
                  <a:srgbClr val="212121"/>
                </a:solidFill>
                <a:latin typeface="Segoe UI" panose="020B0502040204020203" pitchFamily="34" charset="0"/>
                <a:cs typeface="Segoe UI" panose="020B0502040204020203" pitchFamily="34" charset="0"/>
              </a:rPr>
              <a:t>props</a:t>
            </a:r>
            <a:r>
              <a:rPr lang="fr-FR" altLang="fr-FR" sz="2400" dirty="0">
                <a:solidFill>
                  <a:srgbClr val="212121"/>
                </a:solidFill>
                <a:latin typeface="Segoe UI" panose="020B0502040204020203" pitchFamily="34" charset="0"/>
                <a:cs typeface="Segoe UI" panose="020B0502040204020203" pitchFamily="34" charset="0"/>
              </a:rPr>
              <a:t> sont les suivantes :</a:t>
            </a:r>
            <a:endParaRPr lang="fr-FR" altLang="fr-FR" sz="2400" dirty="0">
              <a:latin typeface="Segoe UI" panose="020B0502040204020203" pitchFamily="34" charset="0"/>
              <a:cs typeface="Segoe UI" panose="020B0502040204020203" pitchFamily="34" charset="0"/>
            </a:endParaRPr>
          </a:p>
        </p:txBody>
      </p:sp>
      <p:sp>
        <p:nvSpPr>
          <p:cNvPr id="40" name="ZoneTexte 39">
            <a:extLst>
              <a:ext uri="{FF2B5EF4-FFF2-40B4-BE49-F238E27FC236}">
                <a16:creationId xmlns:a16="http://schemas.microsoft.com/office/drawing/2014/main" id="{4BC131DC-1363-4CF7-8669-71C1BB8126DC}"/>
              </a:ext>
            </a:extLst>
          </p:cNvPr>
          <p:cNvSpPr txBox="1"/>
          <p:nvPr/>
        </p:nvSpPr>
        <p:spPr>
          <a:xfrm>
            <a:off x="1749760" y="2932983"/>
            <a:ext cx="4841540" cy="461665"/>
          </a:xfrm>
          <a:prstGeom prst="rect">
            <a:avLst/>
          </a:prstGeom>
          <a:noFill/>
          <a:effectLst/>
        </p:spPr>
        <p:txBody>
          <a:bodyPr wrap="square" rtlCol="0">
            <a:spAutoFit/>
          </a:bodyPr>
          <a:lstStyle/>
          <a:p>
            <a:pPr marL="285750" indent="-285750">
              <a:buFont typeface="Wingdings" panose="05000000000000000000" pitchFamily="2" charset="2"/>
              <a:buChar char="q"/>
            </a:pPr>
            <a:r>
              <a:rPr lang="fr-FR" sz="2400" dirty="0">
                <a:solidFill>
                  <a:schemeClr val="accent1">
                    <a:lumMod val="75000"/>
                  </a:schemeClr>
                </a:solidFill>
                <a:latin typeface="Segoe UI" panose="020B0502040204020203" pitchFamily="34" charset="0"/>
                <a:cs typeface="Segoe UI" panose="020B0502040204020203" pitchFamily="34" charset="0"/>
              </a:rPr>
              <a:t> </a:t>
            </a:r>
            <a:r>
              <a:rPr lang="fr-FR" sz="2400" dirty="0" err="1">
                <a:solidFill>
                  <a:schemeClr val="accent1">
                    <a:lumMod val="75000"/>
                  </a:schemeClr>
                </a:solidFill>
                <a:latin typeface="Segoe UI" panose="020B0502040204020203" pitchFamily="34" charset="0"/>
                <a:cs typeface="Segoe UI" panose="020B0502040204020203" pitchFamily="34" charset="0"/>
              </a:rPr>
              <a:t>componentWillReceiveProps</a:t>
            </a:r>
            <a:endParaRPr lang="fr-FR" sz="2400" dirty="0">
              <a:solidFill>
                <a:schemeClr val="accent1">
                  <a:lumMod val="75000"/>
                </a:schemeClr>
              </a:solidFill>
              <a:latin typeface="Segoe UI" panose="020B0502040204020203" pitchFamily="34" charset="0"/>
              <a:cs typeface="Segoe UI" panose="020B0502040204020203" pitchFamily="34" charset="0"/>
            </a:endParaRPr>
          </a:p>
        </p:txBody>
      </p:sp>
      <p:sp>
        <p:nvSpPr>
          <p:cNvPr id="9" name="Rectangle 8">
            <a:extLst>
              <a:ext uri="{FF2B5EF4-FFF2-40B4-BE49-F238E27FC236}">
                <a16:creationId xmlns:a16="http://schemas.microsoft.com/office/drawing/2014/main" id="{48F83D37-47AD-46C9-BCE3-79FF6D1A9963}"/>
              </a:ext>
            </a:extLst>
          </p:cNvPr>
          <p:cNvSpPr/>
          <p:nvPr/>
        </p:nvSpPr>
        <p:spPr>
          <a:xfrm>
            <a:off x="2578100" y="3643950"/>
            <a:ext cx="9466051" cy="830997"/>
          </a:xfrm>
          <a:prstGeom prst="rect">
            <a:avLst/>
          </a:prstGeom>
        </p:spPr>
        <p:txBody>
          <a:bodyPr wrap="square">
            <a:spAutoFit/>
          </a:bodyPr>
          <a:lstStyle/>
          <a:p>
            <a:pPr marL="285750" indent="-285750">
              <a:buFont typeface="Arial" panose="020B0604020202020204" pitchFamily="34" charset="0"/>
              <a:buChar char="•"/>
            </a:pPr>
            <a:r>
              <a:rPr lang="fr-FR" sz="2400" dirty="0">
                <a:solidFill>
                  <a:srgbClr val="212121"/>
                </a:solidFill>
                <a:latin typeface="Segoe UI" panose="020B0502040204020203" pitchFamily="34" charset="0"/>
                <a:cs typeface="Segoe UI" panose="020B0502040204020203" pitchFamily="34" charset="0"/>
              </a:rPr>
              <a:t>Est exécuté lorsque les </a:t>
            </a:r>
            <a:r>
              <a:rPr lang="fr-FR" sz="2400" dirty="0" err="1">
                <a:solidFill>
                  <a:srgbClr val="212121"/>
                </a:solidFill>
                <a:latin typeface="Segoe UI" panose="020B0502040204020203" pitchFamily="34" charset="0"/>
                <a:cs typeface="Segoe UI" panose="020B0502040204020203" pitchFamily="34" charset="0"/>
              </a:rPr>
              <a:t>props</a:t>
            </a:r>
            <a:r>
              <a:rPr lang="fr-FR" sz="2400" dirty="0">
                <a:solidFill>
                  <a:srgbClr val="212121"/>
                </a:solidFill>
                <a:latin typeface="Segoe UI" panose="020B0502040204020203" pitchFamily="34" charset="0"/>
                <a:cs typeface="Segoe UI" panose="020B0502040204020203" pitchFamily="34" charset="0"/>
              </a:rPr>
              <a:t> ont changées et ne sont pas d'abord rendus.</a:t>
            </a:r>
            <a:endParaRPr lang="fr-FR" sz="2400" dirty="0">
              <a:latin typeface="Segoe UI" panose="020B0502040204020203" pitchFamily="34" charset="0"/>
              <a:cs typeface="Segoe UI" panose="020B0502040204020203" pitchFamily="34" charset="0"/>
            </a:endParaRPr>
          </a:p>
        </p:txBody>
      </p:sp>
      <p:grpSp>
        <p:nvGrpSpPr>
          <p:cNvPr id="44" name="Groupe 43">
            <a:extLst>
              <a:ext uri="{FF2B5EF4-FFF2-40B4-BE49-F238E27FC236}">
                <a16:creationId xmlns:a16="http://schemas.microsoft.com/office/drawing/2014/main" id="{32A8B94D-1480-4795-9F70-29D3CA2478D9}"/>
              </a:ext>
            </a:extLst>
          </p:cNvPr>
          <p:cNvGrpSpPr/>
          <p:nvPr/>
        </p:nvGrpSpPr>
        <p:grpSpPr>
          <a:xfrm rot="5400000" flipH="1">
            <a:off x="9388250" y="4074330"/>
            <a:ext cx="676174" cy="4891165"/>
            <a:chOff x="8524240" y="0"/>
            <a:chExt cx="762000" cy="4389120"/>
          </a:xfrm>
        </p:grpSpPr>
        <p:sp>
          <p:nvSpPr>
            <p:cNvPr id="45" name="Rectangle 44">
              <a:extLst>
                <a:ext uri="{FF2B5EF4-FFF2-40B4-BE49-F238E27FC236}">
                  <a16:creationId xmlns:a16="http://schemas.microsoft.com/office/drawing/2014/main" id="{3B72D8F8-3C96-48AF-B242-F214661E60D9}"/>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9" name="Triangle rectangle 48">
              <a:extLst>
                <a:ext uri="{FF2B5EF4-FFF2-40B4-BE49-F238E27FC236}">
                  <a16:creationId xmlns:a16="http://schemas.microsoft.com/office/drawing/2014/main" id="{C7D26E41-5229-4A24-AC93-C97DCC330333}"/>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pic>
        <p:nvPicPr>
          <p:cNvPr id="28" name="Image 27">
            <a:extLst>
              <a:ext uri="{FF2B5EF4-FFF2-40B4-BE49-F238E27FC236}">
                <a16:creationId xmlns:a16="http://schemas.microsoft.com/office/drawing/2014/main" id="{CCE8D185-87B9-4ACA-A9FC-92F35C3D087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29" name="Groupe 28">
            <a:extLst>
              <a:ext uri="{FF2B5EF4-FFF2-40B4-BE49-F238E27FC236}">
                <a16:creationId xmlns:a16="http://schemas.microsoft.com/office/drawing/2014/main" id="{25571F92-E4A7-45D5-9310-4FA550CC4F94}"/>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30" name="Groupe 29">
              <a:extLst>
                <a:ext uri="{FF2B5EF4-FFF2-40B4-BE49-F238E27FC236}">
                  <a16:creationId xmlns:a16="http://schemas.microsoft.com/office/drawing/2014/main" id="{EF29726D-F99A-4956-9FCB-1253733AB35A}"/>
                </a:ext>
              </a:extLst>
            </p:cNvPr>
            <p:cNvGrpSpPr/>
            <p:nvPr/>
          </p:nvGrpSpPr>
          <p:grpSpPr>
            <a:xfrm>
              <a:off x="6391007" y="4158446"/>
              <a:ext cx="670560" cy="1463040"/>
              <a:chOff x="5313680" y="4185920"/>
              <a:chExt cx="670560" cy="1463040"/>
            </a:xfrm>
            <a:grpFill/>
          </p:grpSpPr>
          <p:sp>
            <p:nvSpPr>
              <p:cNvPr id="46" name="Bande diagonale 45">
                <a:extLst>
                  <a:ext uri="{FF2B5EF4-FFF2-40B4-BE49-F238E27FC236}">
                    <a16:creationId xmlns:a16="http://schemas.microsoft.com/office/drawing/2014/main" id="{4C4035E4-215A-49FA-AAAB-C213FB0D4DB1}"/>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75E868AB-9F2A-4095-8C16-8BB2646D9CD6}"/>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39" name="Groupe 38">
              <a:extLst>
                <a:ext uri="{FF2B5EF4-FFF2-40B4-BE49-F238E27FC236}">
                  <a16:creationId xmlns:a16="http://schemas.microsoft.com/office/drawing/2014/main" id="{E998DD22-8158-4F39-B6B8-EBBD536B031F}"/>
                </a:ext>
              </a:extLst>
            </p:cNvPr>
            <p:cNvGrpSpPr/>
            <p:nvPr/>
          </p:nvGrpSpPr>
          <p:grpSpPr>
            <a:xfrm rot="10800000">
              <a:off x="4211849" y="4177849"/>
              <a:ext cx="670560" cy="1463040"/>
              <a:chOff x="5313680" y="4185920"/>
              <a:chExt cx="670560" cy="1463040"/>
            </a:xfrm>
            <a:grpFill/>
          </p:grpSpPr>
          <p:sp>
            <p:nvSpPr>
              <p:cNvPr id="42" name="Bande diagonale 41">
                <a:extLst>
                  <a:ext uri="{FF2B5EF4-FFF2-40B4-BE49-F238E27FC236}">
                    <a16:creationId xmlns:a16="http://schemas.microsoft.com/office/drawing/2014/main" id="{4CE71E0A-B929-433F-8FE6-29F33EDBDE41}"/>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3" name="Bande diagonale 42">
                <a:extLst>
                  <a:ext uri="{FF2B5EF4-FFF2-40B4-BE49-F238E27FC236}">
                    <a16:creationId xmlns:a16="http://schemas.microsoft.com/office/drawing/2014/main" id="{8B500034-AE67-41EB-B0D2-0BD0B1DFE0AD}"/>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1" name="Signe Moins 40">
              <a:extLst>
                <a:ext uri="{FF2B5EF4-FFF2-40B4-BE49-F238E27FC236}">
                  <a16:creationId xmlns:a16="http://schemas.microsoft.com/office/drawing/2014/main" id="{C573E90B-9E8B-4084-8FB8-F3BF32DE239B}"/>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4112411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22" name="ZoneTexte 21">
            <a:extLst>
              <a:ext uri="{FF2B5EF4-FFF2-40B4-BE49-F238E27FC236}">
                <a16:creationId xmlns:a16="http://schemas.microsoft.com/office/drawing/2014/main" id="{E4FB13CA-E606-41F5-92B0-0FA6B2782CDF}"/>
              </a:ext>
            </a:extLst>
          </p:cNvPr>
          <p:cNvSpPr txBox="1"/>
          <p:nvPr/>
        </p:nvSpPr>
        <p:spPr>
          <a:xfrm>
            <a:off x="603920" y="1384995"/>
            <a:ext cx="2291680" cy="461665"/>
          </a:xfrm>
          <a:prstGeom prst="rect">
            <a:avLst/>
          </a:prstGeom>
          <a:noFill/>
          <a:effectLst/>
        </p:spPr>
        <p:txBody>
          <a:bodyPr wrap="square" rtlCol="0">
            <a:spAutoFit/>
          </a:bodyPr>
          <a:lstStyle/>
          <a:p>
            <a:pPr marL="285750" indent="-285750">
              <a:buFont typeface="Arial" panose="020B0604020202020204" pitchFamily="34" charset="0"/>
              <a:buChar char="•"/>
            </a:pPr>
            <a:r>
              <a:rPr lang="fr-FR" sz="2400" b="1" dirty="0" err="1">
                <a:latin typeface="Segoe UI" panose="020B0502040204020203" pitchFamily="34" charset="0"/>
                <a:cs typeface="Segoe UI" panose="020B0502040204020203" pitchFamily="34" charset="0"/>
              </a:rPr>
              <a:t>Unmounting</a:t>
            </a:r>
            <a:endParaRPr lang="fr-FR" sz="2400" b="1" i="1" dirty="0">
              <a:latin typeface="Segoe UI" panose="020B0502040204020203" pitchFamily="34" charset="0"/>
              <a:cs typeface="Segoe UI" panose="020B0502040204020203" pitchFamily="34" charset="0"/>
            </a:endParaRPr>
          </a:p>
        </p:txBody>
      </p:sp>
      <p:sp>
        <p:nvSpPr>
          <p:cNvPr id="4" name="Rectangle 1">
            <a:extLst>
              <a:ext uri="{FF2B5EF4-FFF2-40B4-BE49-F238E27FC236}">
                <a16:creationId xmlns:a16="http://schemas.microsoft.com/office/drawing/2014/main" id="{78E6A0C8-815C-4D12-A0C1-139B624E339C}"/>
              </a:ext>
            </a:extLst>
          </p:cNvPr>
          <p:cNvSpPr>
            <a:spLocks noChangeArrowheads="1"/>
          </p:cNvSpPr>
          <p:nvPr/>
        </p:nvSpPr>
        <p:spPr bwMode="auto">
          <a:xfrm>
            <a:off x="0" y="90100"/>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7" name="Rectangle 1">
            <a:extLst>
              <a:ext uri="{FF2B5EF4-FFF2-40B4-BE49-F238E27FC236}">
                <a16:creationId xmlns:a16="http://schemas.microsoft.com/office/drawing/2014/main" id="{DA9D09EF-D1AA-41D2-9F3E-08B64EB7B308}"/>
              </a:ext>
            </a:extLst>
          </p:cNvPr>
          <p:cNvSpPr>
            <a:spLocks noChangeArrowheads="1"/>
          </p:cNvSpPr>
          <p:nvPr/>
        </p:nvSpPr>
        <p:spPr bwMode="auto">
          <a:xfrm>
            <a:off x="0" y="90100"/>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8" name="Rectangle 7">
            <a:extLst>
              <a:ext uri="{FF2B5EF4-FFF2-40B4-BE49-F238E27FC236}">
                <a16:creationId xmlns:a16="http://schemas.microsoft.com/office/drawing/2014/main" id="{688BF4CE-86C2-4F3E-949F-B3F0583AA9F4}"/>
              </a:ext>
            </a:extLst>
          </p:cNvPr>
          <p:cNvSpPr/>
          <p:nvPr/>
        </p:nvSpPr>
        <p:spPr>
          <a:xfrm>
            <a:off x="891480" y="2027966"/>
            <a:ext cx="11414820" cy="830997"/>
          </a:xfrm>
          <a:prstGeom prst="rect">
            <a:avLst/>
          </a:prstGeom>
        </p:spPr>
        <p:txBody>
          <a:bodyPr wrap="square">
            <a:spAutoFit/>
          </a:bodyPr>
          <a:lstStyle/>
          <a:p>
            <a:pPr marL="342900" lvl="0" indent="-342900" eaLnBrk="0" fontAlgn="base" hangingPunct="0">
              <a:spcBef>
                <a:spcPct val="0"/>
              </a:spcBef>
              <a:spcAft>
                <a:spcPct val="0"/>
              </a:spcAft>
              <a:buFont typeface="Arial" panose="020B0604020202020204" pitchFamily="34" charset="0"/>
              <a:buChar char="•"/>
            </a:pPr>
            <a:r>
              <a:rPr lang="fr-FR" sz="2400" dirty="0">
                <a:latin typeface="Segoe UI" panose="020B0502040204020203" pitchFamily="34" charset="0"/>
                <a:cs typeface="Segoe UI" panose="020B0502040204020203" pitchFamily="34" charset="0"/>
              </a:rPr>
              <a:t>Dans cette phase, le composant n'est pas nécessaire et il sera « démonté » du DOM. La méthode appelée dans cette phase est la suivante :</a:t>
            </a:r>
            <a:endParaRPr lang="fr-FR" altLang="fr-FR" sz="3200" dirty="0">
              <a:latin typeface="Segoe UI" panose="020B0502040204020203" pitchFamily="34" charset="0"/>
              <a:cs typeface="Segoe UI" panose="020B0502040204020203" pitchFamily="34" charset="0"/>
            </a:endParaRPr>
          </a:p>
        </p:txBody>
      </p:sp>
      <p:sp>
        <p:nvSpPr>
          <p:cNvPr id="28" name="ZoneTexte 27">
            <a:extLst>
              <a:ext uri="{FF2B5EF4-FFF2-40B4-BE49-F238E27FC236}">
                <a16:creationId xmlns:a16="http://schemas.microsoft.com/office/drawing/2014/main" id="{F163E587-7AF9-4D4E-99DC-A5D66C79141B}"/>
              </a:ext>
            </a:extLst>
          </p:cNvPr>
          <p:cNvSpPr txBox="1"/>
          <p:nvPr/>
        </p:nvSpPr>
        <p:spPr>
          <a:xfrm>
            <a:off x="1749760" y="2967335"/>
            <a:ext cx="4841540" cy="461665"/>
          </a:xfrm>
          <a:prstGeom prst="rect">
            <a:avLst/>
          </a:prstGeom>
          <a:noFill/>
          <a:effectLst/>
        </p:spPr>
        <p:txBody>
          <a:bodyPr wrap="square" rtlCol="0">
            <a:spAutoFit/>
          </a:bodyPr>
          <a:lstStyle/>
          <a:p>
            <a:pPr marL="285750" indent="-285750">
              <a:buFont typeface="Wingdings" panose="05000000000000000000" pitchFamily="2" charset="2"/>
              <a:buChar char="q"/>
            </a:pPr>
            <a:r>
              <a:rPr lang="fr-FR" sz="2400" dirty="0">
                <a:solidFill>
                  <a:schemeClr val="accent1">
                    <a:lumMod val="75000"/>
                  </a:schemeClr>
                </a:solidFill>
                <a:latin typeface="Segoe UI" panose="020B0502040204020203" pitchFamily="34" charset="0"/>
                <a:cs typeface="Segoe UI" panose="020B0502040204020203" pitchFamily="34" charset="0"/>
              </a:rPr>
              <a:t> </a:t>
            </a:r>
            <a:r>
              <a:rPr lang="fr-FR" sz="2400" dirty="0" err="1">
                <a:solidFill>
                  <a:schemeClr val="accent1">
                    <a:lumMod val="75000"/>
                  </a:schemeClr>
                </a:solidFill>
                <a:latin typeface="Segoe UI" panose="020B0502040204020203" pitchFamily="34" charset="0"/>
                <a:cs typeface="Segoe UI" panose="020B0502040204020203" pitchFamily="34" charset="0"/>
              </a:rPr>
              <a:t>componentWillUnmount</a:t>
            </a:r>
            <a:endParaRPr lang="fr-FR" sz="2400" dirty="0">
              <a:solidFill>
                <a:schemeClr val="accent1">
                  <a:lumMod val="75000"/>
                </a:schemeClr>
              </a:solidFill>
              <a:latin typeface="Segoe UI" panose="020B0502040204020203" pitchFamily="34" charset="0"/>
              <a:cs typeface="Segoe UI" panose="020B0502040204020203" pitchFamily="34" charset="0"/>
            </a:endParaRPr>
          </a:p>
        </p:txBody>
      </p:sp>
      <p:sp>
        <p:nvSpPr>
          <p:cNvPr id="29" name="Rectangle 28">
            <a:extLst>
              <a:ext uri="{FF2B5EF4-FFF2-40B4-BE49-F238E27FC236}">
                <a16:creationId xmlns:a16="http://schemas.microsoft.com/office/drawing/2014/main" id="{9C147399-5F11-4FBB-A807-A7C0262BFD1F}"/>
              </a:ext>
            </a:extLst>
          </p:cNvPr>
          <p:cNvSpPr/>
          <p:nvPr/>
        </p:nvSpPr>
        <p:spPr>
          <a:xfrm>
            <a:off x="2803860" y="3653610"/>
            <a:ext cx="5298740" cy="461665"/>
          </a:xfrm>
          <a:prstGeom prst="rect">
            <a:avLst/>
          </a:prstGeom>
        </p:spPr>
        <p:txBody>
          <a:bodyPr wrap="square">
            <a:spAutoFit/>
          </a:bodyPr>
          <a:lstStyle/>
          <a:p>
            <a:pPr marL="342900" lvl="0" indent="-342900" eaLnBrk="0" fontAlgn="base" hangingPunct="0">
              <a:spcBef>
                <a:spcPct val="0"/>
              </a:spcBef>
              <a:spcAft>
                <a:spcPct val="0"/>
              </a:spcAft>
              <a:buFont typeface="Arial" panose="020B0604020202020204" pitchFamily="34" charset="0"/>
              <a:buChar char="•"/>
            </a:pPr>
            <a:r>
              <a:rPr lang="fr-FR" sz="2400" dirty="0">
                <a:latin typeface="Segoe UI" panose="020B0502040204020203" pitchFamily="34" charset="0"/>
                <a:cs typeface="Segoe UI" panose="020B0502040204020203" pitchFamily="34" charset="0"/>
              </a:rPr>
              <a:t>Dernière méthode du cycle de vie</a:t>
            </a:r>
            <a:endParaRPr lang="fr-FR" altLang="fr-FR" sz="3200" dirty="0">
              <a:latin typeface="Segoe UI" panose="020B0502040204020203" pitchFamily="34" charset="0"/>
              <a:cs typeface="Segoe UI" panose="020B0502040204020203" pitchFamily="34" charset="0"/>
            </a:endParaRPr>
          </a:p>
        </p:txBody>
      </p:sp>
      <p:sp>
        <p:nvSpPr>
          <p:cNvPr id="30" name="Rectangle 29">
            <a:extLst>
              <a:ext uri="{FF2B5EF4-FFF2-40B4-BE49-F238E27FC236}">
                <a16:creationId xmlns:a16="http://schemas.microsoft.com/office/drawing/2014/main" id="{B5045E3C-438F-4CF8-BE72-B0455EA055FE}"/>
              </a:ext>
            </a:extLst>
          </p:cNvPr>
          <p:cNvSpPr/>
          <p:nvPr/>
        </p:nvSpPr>
        <p:spPr>
          <a:xfrm>
            <a:off x="2803860" y="4339885"/>
            <a:ext cx="8346740" cy="461665"/>
          </a:xfrm>
          <a:prstGeom prst="rect">
            <a:avLst/>
          </a:prstGeom>
        </p:spPr>
        <p:txBody>
          <a:bodyPr wrap="square">
            <a:spAutoFit/>
          </a:bodyPr>
          <a:lstStyle/>
          <a:p>
            <a:pPr marL="342900" lvl="0" indent="-342900" eaLnBrk="0" fontAlgn="base" hangingPunct="0">
              <a:spcBef>
                <a:spcPct val="0"/>
              </a:spcBef>
              <a:spcAft>
                <a:spcPct val="0"/>
              </a:spcAft>
              <a:buFont typeface="Arial" panose="020B0604020202020204" pitchFamily="34" charset="0"/>
              <a:buChar char="•"/>
            </a:pPr>
            <a:r>
              <a:rPr lang="fr-FR" sz="2400" dirty="0">
                <a:latin typeface="Segoe UI" panose="020B0502040204020203" pitchFamily="34" charset="0"/>
                <a:cs typeface="Segoe UI" panose="020B0502040204020203" pitchFamily="34" charset="0"/>
              </a:rPr>
              <a:t>Exécuté avant que le composant soit démonté du DOM</a:t>
            </a:r>
            <a:endParaRPr lang="fr-FR" altLang="fr-FR" sz="3200" dirty="0">
              <a:latin typeface="Segoe UI" panose="020B0502040204020203" pitchFamily="34" charset="0"/>
              <a:cs typeface="Segoe UI" panose="020B0502040204020203" pitchFamily="34" charset="0"/>
            </a:endParaRPr>
          </a:p>
        </p:txBody>
      </p:sp>
      <p:sp>
        <p:nvSpPr>
          <p:cNvPr id="39" name="Rectangle 38">
            <a:extLst>
              <a:ext uri="{FF2B5EF4-FFF2-40B4-BE49-F238E27FC236}">
                <a16:creationId xmlns:a16="http://schemas.microsoft.com/office/drawing/2014/main" id="{76222A46-1BCE-413A-92DC-3CAB135CEAC5}"/>
              </a:ext>
            </a:extLst>
          </p:cNvPr>
          <p:cNvSpPr/>
          <p:nvPr/>
        </p:nvSpPr>
        <p:spPr>
          <a:xfrm>
            <a:off x="2803860" y="5134532"/>
            <a:ext cx="8346740" cy="830997"/>
          </a:xfrm>
          <a:prstGeom prst="rect">
            <a:avLst/>
          </a:prstGeom>
        </p:spPr>
        <p:txBody>
          <a:bodyPr wrap="square">
            <a:spAutoFit/>
          </a:bodyPr>
          <a:lstStyle/>
          <a:p>
            <a:pPr marL="342900" lvl="0" indent="-342900" eaLnBrk="0" fontAlgn="base" hangingPunct="0">
              <a:spcBef>
                <a:spcPct val="0"/>
              </a:spcBef>
              <a:spcAft>
                <a:spcPct val="0"/>
              </a:spcAft>
              <a:buFont typeface="Arial" panose="020B0604020202020204" pitchFamily="34" charset="0"/>
              <a:buChar char="•"/>
            </a:pPr>
            <a:r>
              <a:rPr lang="fr-FR" sz="2400" dirty="0">
                <a:latin typeface="Segoe UI" panose="020B0502040204020203" pitchFamily="34" charset="0"/>
                <a:cs typeface="Segoe UI" panose="020B0502040204020203" pitchFamily="34" charset="0"/>
              </a:rPr>
              <a:t>Utile pour nettoyer par exemple des informations sensibles des informations d’authentification</a:t>
            </a:r>
            <a:endParaRPr lang="fr-FR" altLang="fr-FR" sz="3200" dirty="0">
              <a:latin typeface="Segoe UI" panose="020B0502040204020203" pitchFamily="34" charset="0"/>
              <a:cs typeface="Segoe UI" panose="020B0502040204020203" pitchFamily="34" charset="0"/>
            </a:endParaRPr>
          </a:p>
        </p:txBody>
      </p:sp>
      <p:grpSp>
        <p:nvGrpSpPr>
          <p:cNvPr id="41" name="Groupe 40">
            <a:extLst>
              <a:ext uri="{FF2B5EF4-FFF2-40B4-BE49-F238E27FC236}">
                <a16:creationId xmlns:a16="http://schemas.microsoft.com/office/drawing/2014/main" id="{B7657448-AA0A-4F37-9222-36259DDDACA0}"/>
              </a:ext>
            </a:extLst>
          </p:cNvPr>
          <p:cNvGrpSpPr/>
          <p:nvPr/>
        </p:nvGrpSpPr>
        <p:grpSpPr>
          <a:xfrm rot="5400000" flipH="1">
            <a:off x="9388250" y="4074330"/>
            <a:ext cx="676174" cy="4891165"/>
            <a:chOff x="8524240" y="0"/>
            <a:chExt cx="762000" cy="4389120"/>
          </a:xfrm>
        </p:grpSpPr>
        <p:sp>
          <p:nvSpPr>
            <p:cNvPr id="42" name="Rectangle 41">
              <a:extLst>
                <a:ext uri="{FF2B5EF4-FFF2-40B4-BE49-F238E27FC236}">
                  <a16:creationId xmlns:a16="http://schemas.microsoft.com/office/drawing/2014/main" id="{1B51EA99-AC9B-4713-848B-291EBC2E36A4}"/>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Triangle rectangle 42">
              <a:extLst>
                <a:ext uri="{FF2B5EF4-FFF2-40B4-BE49-F238E27FC236}">
                  <a16:creationId xmlns:a16="http://schemas.microsoft.com/office/drawing/2014/main" id="{DA477351-DA0D-42C5-B71E-986175381783}"/>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pic>
        <p:nvPicPr>
          <p:cNvPr id="40" name="Image 39">
            <a:extLst>
              <a:ext uri="{FF2B5EF4-FFF2-40B4-BE49-F238E27FC236}">
                <a16:creationId xmlns:a16="http://schemas.microsoft.com/office/drawing/2014/main" id="{38BD4473-E38A-4DA9-A0C9-412167BB671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4" name="Groupe 43">
            <a:extLst>
              <a:ext uri="{FF2B5EF4-FFF2-40B4-BE49-F238E27FC236}">
                <a16:creationId xmlns:a16="http://schemas.microsoft.com/office/drawing/2014/main" id="{78BF10F4-BE0D-4CD3-8C00-C2928742FC78}"/>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5" name="Groupe 44">
              <a:extLst>
                <a:ext uri="{FF2B5EF4-FFF2-40B4-BE49-F238E27FC236}">
                  <a16:creationId xmlns:a16="http://schemas.microsoft.com/office/drawing/2014/main" id="{3F0D805D-E278-4FAD-B3F2-A11CF62BA355}"/>
                </a:ext>
              </a:extLst>
            </p:cNvPr>
            <p:cNvGrpSpPr/>
            <p:nvPr/>
          </p:nvGrpSpPr>
          <p:grpSpPr>
            <a:xfrm>
              <a:off x="6391007" y="4158446"/>
              <a:ext cx="670560" cy="1463040"/>
              <a:chOff x="5313680" y="4185920"/>
              <a:chExt cx="670560" cy="1463040"/>
            </a:xfrm>
            <a:grpFill/>
          </p:grpSpPr>
          <p:sp>
            <p:nvSpPr>
              <p:cNvPr id="50" name="Bande diagonale 49">
                <a:extLst>
                  <a:ext uri="{FF2B5EF4-FFF2-40B4-BE49-F238E27FC236}">
                    <a16:creationId xmlns:a16="http://schemas.microsoft.com/office/drawing/2014/main" id="{942D453D-563D-4935-AB45-D61C0E2D739E}"/>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1" name="Bande diagonale 50">
                <a:extLst>
                  <a:ext uri="{FF2B5EF4-FFF2-40B4-BE49-F238E27FC236}">
                    <a16:creationId xmlns:a16="http://schemas.microsoft.com/office/drawing/2014/main" id="{EE19AA56-4942-4164-8B3E-F8791934E4E0}"/>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6" name="Groupe 45">
              <a:extLst>
                <a:ext uri="{FF2B5EF4-FFF2-40B4-BE49-F238E27FC236}">
                  <a16:creationId xmlns:a16="http://schemas.microsoft.com/office/drawing/2014/main" id="{21C05845-6694-46A1-8452-7675153C0FA7}"/>
                </a:ext>
              </a:extLst>
            </p:cNvPr>
            <p:cNvGrpSpPr/>
            <p:nvPr/>
          </p:nvGrpSpPr>
          <p:grpSpPr>
            <a:xfrm rot="10800000">
              <a:off x="4211849" y="4177849"/>
              <a:ext cx="670560" cy="1463040"/>
              <a:chOff x="5313680" y="4185920"/>
              <a:chExt cx="670560" cy="1463040"/>
            </a:xfrm>
            <a:grpFill/>
          </p:grpSpPr>
          <p:sp>
            <p:nvSpPr>
              <p:cNvPr id="48" name="Bande diagonale 47">
                <a:extLst>
                  <a:ext uri="{FF2B5EF4-FFF2-40B4-BE49-F238E27FC236}">
                    <a16:creationId xmlns:a16="http://schemas.microsoft.com/office/drawing/2014/main" id="{4D21598B-2FC1-4C31-A608-A52C98B736F8}"/>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9" name="Bande diagonale 48">
                <a:extLst>
                  <a:ext uri="{FF2B5EF4-FFF2-40B4-BE49-F238E27FC236}">
                    <a16:creationId xmlns:a16="http://schemas.microsoft.com/office/drawing/2014/main" id="{E3D00302-04F8-4809-8387-49EF02AC0279}"/>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7" name="Signe Moins 46">
              <a:extLst>
                <a:ext uri="{FF2B5EF4-FFF2-40B4-BE49-F238E27FC236}">
                  <a16:creationId xmlns:a16="http://schemas.microsoft.com/office/drawing/2014/main" id="{86C1270D-2802-4C4B-9B8D-4DABF5DC0784}"/>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3267216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ECMA Script 6</a:t>
            </a:r>
          </a:p>
          <a:p>
            <a:pPr algn="ctr"/>
            <a:r>
              <a:rPr lang="fr-FR" sz="2400" i="1" dirty="0">
                <a:latin typeface="Segoe UI" panose="020B0502040204020203" pitchFamily="34" charset="0"/>
                <a:cs typeface="Segoe UI" panose="020B0502040204020203" pitchFamily="34" charset="0"/>
              </a:rPr>
              <a:t>Le JavaScript de demain, aujourd’hui</a:t>
            </a:r>
          </a:p>
        </p:txBody>
      </p:sp>
      <p:sp>
        <p:nvSpPr>
          <p:cNvPr id="18" name="ZoneTexte 17">
            <a:extLst>
              <a:ext uri="{FF2B5EF4-FFF2-40B4-BE49-F238E27FC236}">
                <a16:creationId xmlns:a16="http://schemas.microsoft.com/office/drawing/2014/main" id="{B9C90AC6-68E9-4E99-8352-FB764FD1F397}"/>
              </a:ext>
            </a:extLst>
          </p:cNvPr>
          <p:cNvSpPr txBox="1"/>
          <p:nvPr/>
        </p:nvSpPr>
        <p:spPr>
          <a:xfrm>
            <a:off x="2848489" y="2197755"/>
            <a:ext cx="8739590" cy="461665"/>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Syntaxe de création d’objet réduite et rapide.</a:t>
            </a:r>
          </a:p>
        </p:txBody>
      </p:sp>
      <p:sp>
        <p:nvSpPr>
          <p:cNvPr id="19" name="ZoneTexte 18">
            <a:extLst>
              <a:ext uri="{FF2B5EF4-FFF2-40B4-BE49-F238E27FC236}">
                <a16:creationId xmlns:a16="http://schemas.microsoft.com/office/drawing/2014/main" id="{CFB2D2AF-DB4D-465F-884F-3DDCCCC450FF}"/>
              </a:ext>
            </a:extLst>
          </p:cNvPr>
          <p:cNvSpPr txBox="1"/>
          <p:nvPr/>
        </p:nvSpPr>
        <p:spPr>
          <a:xfrm>
            <a:off x="676989" y="3593946"/>
            <a:ext cx="4263990" cy="461665"/>
          </a:xfrm>
          <a:prstGeom prst="rect">
            <a:avLst/>
          </a:prstGeom>
          <a:noFill/>
          <a:effectLst/>
        </p:spPr>
        <p:txBody>
          <a:bodyPr wrap="square" rtlCol="0">
            <a:spAutoFit/>
          </a:bodyPr>
          <a:lstStyle/>
          <a:p>
            <a:pPr algn="ctr"/>
            <a:r>
              <a:rPr lang="fr-FR" sz="2400" b="1" dirty="0">
                <a:solidFill>
                  <a:schemeClr val="accent1">
                    <a:lumMod val="75000"/>
                  </a:schemeClr>
                </a:solidFill>
                <a:latin typeface="Segoe UI" panose="020B0502040204020203" pitchFamily="34" charset="0"/>
                <a:cs typeface="Segoe UI" panose="020B0502040204020203" pitchFamily="34" charset="0"/>
              </a:rPr>
              <a:t>{ } ES6</a:t>
            </a:r>
            <a:endParaRPr lang="fr-FR" sz="2400" dirty="0">
              <a:solidFill>
                <a:srgbClr val="FF0000"/>
              </a:solidFill>
              <a:latin typeface="Segoe UI" panose="020B0502040204020203" pitchFamily="34" charset="0"/>
              <a:cs typeface="Segoe UI" panose="020B0502040204020203" pitchFamily="34" charset="0"/>
            </a:endParaRPr>
          </a:p>
        </p:txBody>
      </p:sp>
      <p:sp>
        <p:nvSpPr>
          <p:cNvPr id="20" name="ZoneTexte 19">
            <a:extLst>
              <a:ext uri="{FF2B5EF4-FFF2-40B4-BE49-F238E27FC236}">
                <a16:creationId xmlns:a16="http://schemas.microsoft.com/office/drawing/2014/main" id="{60A08DDB-7DB1-4970-B03F-DF1ECC0BC8FB}"/>
              </a:ext>
            </a:extLst>
          </p:cNvPr>
          <p:cNvSpPr txBox="1"/>
          <p:nvPr/>
        </p:nvSpPr>
        <p:spPr>
          <a:xfrm>
            <a:off x="6952619" y="3593946"/>
            <a:ext cx="4263990" cy="461665"/>
          </a:xfrm>
          <a:prstGeom prst="rect">
            <a:avLst/>
          </a:prstGeom>
          <a:noFill/>
          <a:effectLst/>
        </p:spPr>
        <p:txBody>
          <a:bodyPr wrap="square" rtlCol="0">
            <a:spAutoFit/>
          </a:bodyPr>
          <a:lstStyle/>
          <a:p>
            <a:pPr algn="ctr"/>
            <a:r>
              <a:rPr lang="fr-FR" sz="2400" b="1" dirty="0">
                <a:solidFill>
                  <a:schemeClr val="accent1">
                    <a:lumMod val="75000"/>
                  </a:schemeClr>
                </a:solidFill>
                <a:latin typeface="Segoe UI" panose="020B0502040204020203" pitchFamily="34" charset="0"/>
                <a:cs typeface="Segoe UI" panose="020B0502040204020203" pitchFamily="34" charset="0"/>
              </a:rPr>
              <a:t>{ } ES5</a:t>
            </a:r>
            <a:endParaRPr lang="fr-FR" sz="2400" dirty="0">
              <a:solidFill>
                <a:srgbClr val="FF0000"/>
              </a:solidFill>
              <a:latin typeface="Segoe UI" panose="020B0502040204020203" pitchFamily="34" charset="0"/>
              <a:cs typeface="Segoe UI" panose="020B0502040204020203" pitchFamily="34" charset="0"/>
            </a:endParaRPr>
          </a:p>
        </p:txBody>
      </p:sp>
      <p:sp>
        <p:nvSpPr>
          <p:cNvPr id="17" name="Hexagone 23">
            <a:extLst>
              <a:ext uri="{FF2B5EF4-FFF2-40B4-BE49-F238E27FC236}">
                <a16:creationId xmlns:a16="http://schemas.microsoft.com/office/drawing/2014/main" id="{9745DE0A-361D-462A-BED6-614A0D42CBE8}"/>
              </a:ext>
            </a:extLst>
          </p:cNvPr>
          <p:cNvSpPr/>
          <p:nvPr/>
        </p:nvSpPr>
        <p:spPr>
          <a:xfrm>
            <a:off x="603921" y="1642671"/>
            <a:ext cx="1580718" cy="1678152"/>
          </a:xfrm>
          <a:custGeom>
            <a:avLst/>
            <a:gdLst>
              <a:gd name="connsiteX0" fmla="*/ 0 w 1259840"/>
              <a:gd name="connsiteY0" fmla="*/ 609600 h 1219200"/>
              <a:gd name="connsiteX1" fmla="*/ 304800 w 1259840"/>
              <a:gd name="connsiteY1" fmla="*/ 0 h 1219200"/>
              <a:gd name="connsiteX2" fmla="*/ 955040 w 1259840"/>
              <a:gd name="connsiteY2" fmla="*/ 0 h 1219200"/>
              <a:gd name="connsiteX3" fmla="*/ 1259840 w 1259840"/>
              <a:gd name="connsiteY3" fmla="*/ 609600 h 1219200"/>
              <a:gd name="connsiteX4" fmla="*/ 955040 w 1259840"/>
              <a:gd name="connsiteY4" fmla="*/ 1219200 h 1219200"/>
              <a:gd name="connsiteX5" fmla="*/ 304800 w 1259840"/>
              <a:gd name="connsiteY5" fmla="*/ 1219200 h 1219200"/>
              <a:gd name="connsiteX6" fmla="*/ 0 w 1259840"/>
              <a:gd name="connsiteY6" fmla="*/ 609600 h 1219200"/>
              <a:gd name="connsiteX0" fmla="*/ 0 w 1259840"/>
              <a:gd name="connsiteY0" fmla="*/ 863600 h 1473200"/>
              <a:gd name="connsiteX1" fmla="*/ 304800 w 1259840"/>
              <a:gd name="connsiteY1" fmla="*/ 254000 h 1473200"/>
              <a:gd name="connsiteX2" fmla="*/ 662940 w 1259840"/>
              <a:gd name="connsiteY2" fmla="*/ 0 h 1473200"/>
              <a:gd name="connsiteX3" fmla="*/ 1259840 w 1259840"/>
              <a:gd name="connsiteY3" fmla="*/ 863600 h 1473200"/>
              <a:gd name="connsiteX4" fmla="*/ 955040 w 1259840"/>
              <a:gd name="connsiteY4" fmla="*/ 1473200 h 1473200"/>
              <a:gd name="connsiteX5" fmla="*/ 304800 w 1259840"/>
              <a:gd name="connsiteY5" fmla="*/ 1473200 h 1473200"/>
              <a:gd name="connsiteX6" fmla="*/ 0 w 1259840"/>
              <a:gd name="connsiteY6" fmla="*/ 863600 h 1473200"/>
              <a:gd name="connsiteX0" fmla="*/ 0 w 1412240"/>
              <a:gd name="connsiteY0" fmla="*/ 863600 h 1473200"/>
              <a:gd name="connsiteX1" fmla="*/ 304800 w 1412240"/>
              <a:gd name="connsiteY1" fmla="*/ 254000 h 1473200"/>
              <a:gd name="connsiteX2" fmla="*/ 662940 w 1412240"/>
              <a:gd name="connsiteY2" fmla="*/ 0 h 1473200"/>
              <a:gd name="connsiteX3" fmla="*/ 1412240 w 1412240"/>
              <a:gd name="connsiteY3" fmla="*/ 440266 h 1473200"/>
              <a:gd name="connsiteX4" fmla="*/ 955040 w 1412240"/>
              <a:gd name="connsiteY4" fmla="*/ 1473200 h 1473200"/>
              <a:gd name="connsiteX5" fmla="*/ 304800 w 1412240"/>
              <a:gd name="connsiteY5" fmla="*/ 1473200 h 1473200"/>
              <a:gd name="connsiteX6" fmla="*/ 0 w 1412240"/>
              <a:gd name="connsiteY6" fmla="*/ 863600 h 1473200"/>
              <a:gd name="connsiteX0" fmla="*/ 0 w 1412240"/>
              <a:gd name="connsiteY0" fmla="*/ 863600 h 1778000"/>
              <a:gd name="connsiteX1" fmla="*/ 304800 w 1412240"/>
              <a:gd name="connsiteY1" fmla="*/ 254000 h 1778000"/>
              <a:gd name="connsiteX2" fmla="*/ 662940 w 1412240"/>
              <a:gd name="connsiteY2" fmla="*/ 0 h 1778000"/>
              <a:gd name="connsiteX3" fmla="*/ 1412240 w 1412240"/>
              <a:gd name="connsiteY3" fmla="*/ 440266 h 1778000"/>
              <a:gd name="connsiteX4" fmla="*/ 955040 w 1412240"/>
              <a:gd name="connsiteY4" fmla="*/ 1473200 h 1778000"/>
              <a:gd name="connsiteX5" fmla="*/ 622300 w 1412240"/>
              <a:gd name="connsiteY5" fmla="*/ 1778000 h 1778000"/>
              <a:gd name="connsiteX6" fmla="*/ 0 w 1412240"/>
              <a:gd name="connsiteY6" fmla="*/ 863600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103207 w 1560407"/>
              <a:gd name="connsiteY4" fmla="*/ 1473200 h 1778000"/>
              <a:gd name="connsiteX5" fmla="*/ 770467 w 1560407"/>
              <a:gd name="connsiteY5" fmla="*/ 1778000 h 1778000"/>
              <a:gd name="connsiteX6" fmla="*/ 0 w 1560407"/>
              <a:gd name="connsiteY6" fmla="*/ 1316567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 name="connsiteX0" fmla="*/ 0 w 1560407"/>
              <a:gd name="connsiteY0" fmla="*/ 1316567 h 1778000"/>
              <a:gd name="connsiteX1" fmla="*/ 12700 w 1560407"/>
              <a:gd name="connsiteY1" fmla="*/ 427566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0407" h="1778000">
                <a:moveTo>
                  <a:pt x="0" y="1316567"/>
                </a:moveTo>
                <a:lnTo>
                  <a:pt x="12700" y="427566"/>
                </a:lnTo>
                <a:lnTo>
                  <a:pt x="811107" y="0"/>
                </a:lnTo>
                <a:lnTo>
                  <a:pt x="1560407" y="440266"/>
                </a:lnTo>
                <a:lnTo>
                  <a:pt x="1551941" y="1286933"/>
                </a:lnTo>
                <a:lnTo>
                  <a:pt x="770467" y="1778000"/>
                </a:lnTo>
                <a:lnTo>
                  <a:pt x="0" y="1316567"/>
                </a:lnTo>
                <a:close/>
              </a:path>
            </a:pathLst>
          </a:custGeom>
          <a:solidFill>
            <a:srgbClr val="70CEEF"/>
          </a:solid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err="1">
                <a:solidFill>
                  <a:schemeClr val="tx1"/>
                </a:solidFill>
                <a:latin typeface="Segoe UI" panose="020B0502040204020203" pitchFamily="34" charset="0"/>
                <a:cs typeface="Segoe UI" panose="020B0502040204020203" pitchFamily="34" charset="0"/>
              </a:rPr>
              <a:t>Property</a:t>
            </a:r>
            <a:r>
              <a:rPr lang="fr-FR" sz="2000" dirty="0">
                <a:solidFill>
                  <a:schemeClr val="tx1"/>
                </a:solidFill>
                <a:latin typeface="Segoe UI" panose="020B0502040204020203" pitchFamily="34" charset="0"/>
                <a:cs typeface="Segoe UI" panose="020B0502040204020203" pitchFamily="34" charset="0"/>
              </a:rPr>
              <a:t> </a:t>
            </a:r>
            <a:r>
              <a:rPr lang="fr-FR" sz="2000" dirty="0" err="1">
                <a:solidFill>
                  <a:schemeClr val="tx1"/>
                </a:solidFill>
                <a:latin typeface="Segoe UI" panose="020B0502040204020203" pitchFamily="34" charset="0"/>
                <a:cs typeface="Segoe UI" panose="020B0502040204020203" pitchFamily="34" charset="0"/>
              </a:rPr>
              <a:t>Shorthand</a:t>
            </a:r>
            <a:endParaRPr lang="fr-FR" sz="2000" dirty="0">
              <a:solidFill>
                <a:schemeClr val="tx1"/>
              </a:solidFill>
              <a:latin typeface="Segoe UI" panose="020B0502040204020203" pitchFamily="34" charset="0"/>
              <a:cs typeface="Segoe UI" panose="020B0502040204020203" pitchFamily="34" charset="0"/>
            </a:endParaRPr>
          </a:p>
        </p:txBody>
      </p:sp>
      <p:pic>
        <p:nvPicPr>
          <p:cNvPr id="15" name="Image 14">
            <a:extLst>
              <a:ext uri="{FF2B5EF4-FFF2-40B4-BE49-F238E27FC236}">
                <a16:creationId xmlns:a16="http://schemas.microsoft.com/office/drawing/2014/main" id="{2A6CA5AC-22D9-4FFD-A28F-21FF22F1175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139" y="23743"/>
            <a:ext cx="1071563" cy="10715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Rectangle 1">
            <a:extLst>
              <a:ext uri="{FF2B5EF4-FFF2-40B4-BE49-F238E27FC236}">
                <a16:creationId xmlns:a16="http://schemas.microsoft.com/office/drawing/2014/main" id="{1E83C517-634A-4C89-A453-A99CEA45D5D0}"/>
              </a:ext>
            </a:extLst>
          </p:cNvPr>
          <p:cNvSpPr/>
          <p:nvPr/>
        </p:nvSpPr>
        <p:spPr>
          <a:xfrm>
            <a:off x="1849120" y="4510643"/>
            <a:ext cx="6096000" cy="707886"/>
          </a:xfrm>
          <a:prstGeom prst="rect">
            <a:avLst/>
          </a:prstGeom>
        </p:spPr>
        <p:txBody>
          <a:bodyPr>
            <a:spAutoFit/>
          </a:bodyPr>
          <a:lstStyle/>
          <a:p>
            <a:r>
              <a:rPr lang="es-ES" sz="2000" dirty="0" err="1">
                <a:solidFill>
                  <a:srgbClr val="0000FF"/>
                </a:solidFill>
                <a:latin typeface="Consolas" panose="020B0609020204030204" pitchFamily="49" charset="0"/>
              </a:rPr>
              <a:t>let</a:t>
            </a:r>
            <a:r>
              <a:rPr lang="es-ES" sz="2000" dirty="0">
                <a:solidFill>
                  <a:srgbClr val="000000"/>
                </a:solidFill>
                <a:latin typeface="Consolas" panose="020B0609020204030204" pitchFamily="49" charset="0"/>
              </a:rPr>
              <a:t> x = </a:t>
            </a:r>
            <a:r>
              <a:rPr lang="es-ES" sz="2000" dirty="0">
                <a:solidFill>
                  <a:srgbClr val="09885A"/>
                </a:solidFill>
                <a:latin typeface="Consolas" panose="020B0609020204030204" pitchFamily="49" charset="0"/>
              </a:rPr>
              <a:t>0</a:t>
            </a:r>
            <a:r>
              <a:rPr lang="es-ES" sz="2000" dirty="0">
                <a:solidFill>
                  <a:srgbClr val="000000"/>
                </a:solidFill>
                <a:latin typeface="Consolas" panose="020B0609020204030204" pitchFamily="49" charset="0"/>
              </a:rPr>
              <a:t>, y = </a:t>
            </a:r>
            <a:r>
              <a:rPr lang="es-ES" sz="2000" dirty="0">
                <a:solidFill>
                  <a:srgbClr val="09885A"/>
                </a:solidFill>
                <a:latin typeface="Consolas" panose="020B0609020204030204" pitchFamily="49" charset="0"/>
              </a:rPr>
              <a:t>0</a:t>
            </a:r>
            <a:endParaRPr lang="es-ES" sz="2000" dirty="0">
              <a:solidFill>
                <a:srgbClr val="000000"/>
              </a:solidFill>
              <a:latin typeface="Consolas" panose="020B0609020204030204" pitchFamily="49" charset="0"/>
            </a:endParaRPr>
          </a:p>
          <a:p>
            <a:r>
              <a:rPr lang="es-ES" sz="2000" dirty="0" err="1">
                <a:solidFill>
                  <a:srgbClr val="000000"/>
                </a:solidFill>
                <a:latin typeface="Consolas" panose="020B0609020204030204" pitchFamily="49" charset="0"/>
              </a:rPr>
              <a:t>obj</a:t>
            </a:r>
            <a:r>
              <a:rPr lang="es-ES" sz="2000" dirty="0">
                <a:solidFill>
                  <a:srgbClr val="000000"/>
                </a:solidFill>
                <a:latin typeface="Consolas" panose="020B0609020204030204" pitchFamily="49" charset="0"/>
              </a:rPr>
              <a:t> = { x, y };</a:t>
            </a:r>
            <a:endParaRPr lang="es-ES" sz="2000" b="0" dirty="0">
              <a:solidFill>
                <a:srgbClr val="000000"/>
              </a:solidFill>
              <a:effectLst/>
              <a:latin typeface="Consolas" panose="020B0609020204030204" pitchFamily="49" charset="0"/>
            </a:endParaRPr>
          </a:p>
        </p:txBody>
      </p:sp>
      <p:sp>
        <p:nvSpPr>
          <p:cNvPr id="3" name="Rectangle 2">
            <a:extLst>
              <a:ext uri="{FF2B5EF4-FFF2-40B4-BE49-F238E27FC236}">
                <a16:creationId xmlns:a16="http://schemas.microsoft.com/office/drawing/2014/main" id="{EFE4FA9A-F8A3-4562-929E-51547A2311B5}"/>
              </a:ext>
            </a:extLst>
          </p:cNvPr>
          <p:cNvSpPr/>
          <p:nvPr/>
        </p:nvSpPr>
        <p:spPr>
          <a:xfrm>
            <a:off x="7945047" y="4493449"/>
            <a:ext cx="2895600" cy="1015663"/>
          </a:xfrm>
          <a:prstGeom prst="rect">
            <a:avLst/>
          </a:prstGeom>
        </p:spPr>
        <p:txBody>
          <a:bodyPr wrap="square">
            <a:spAutoFit/>
          </a:bodyPr>
          <a:lstStyle/>
          <a:p>
            <a:r>
              <a:rPr lang="es-ES" sz="2000" dirty="0" err="1">
                <a:solidFill>
                  <a:srgbClr val="0000FF"/>
                </a:solidFill>
                <a:latin typeface="Consolas" panose="020B0609020204030204" pitchFamily="49" charset="0"/>
              </a:rPr>
              <a:t>var</a:t>
            </a:r>
            <a:r>
              <a:rPr lang="es-ES" sz="2000" dirty="0">
                <a:solidFill>
                  <a:srgbClr val="000000"/>
                </a:solidFill>
                <a:latin typeface="Consolas" panose="020B0609020204030204" pitchFamily="49" charset="0"/>
              </a:rPr>
              <a:t> x = </a:t>
            </a:r>
            <a:r>
              <a:rPr lang="es-ES" sz="2000" dirty="0">
                <a:solidFill>
                  <a:srgbClr val="09885A"/>
                </a:solidFill>
                <a:latin typeface="Consolas" panose="020B0609020204030204" pitchFamily="49" charset="0"/>
              </a:rPr>
              <a:t>0</a:t>
            </a:r>
            <a:r>
              <a:rPr lang="es-ES" sz="2000" dirty="0">
                <a:solidFill>
                  <a:srgbClr val="000000"/>
                </a:solidFill>
                <a:latin typeface="Consolas" panose="020B0609020204030204" pitchFamily="49" charset="0"/>
              </a:rPr>
              <a:t>, y = </a:t>
            </a:r>
            <a:r>
              <a:rPr lang="es-ES" sz="2000" dirty="0">
                <a:solidFill>
                  <a:srgbClr val="09885A"/>
                </a:solidFill>
                <a:latin typeface="Consolas" panose="020B0609020204030204" pitchFamily="49" charset="0"/>
              </a:rPr>
              <a:t>0</a:t>
            </a:r>
            <a:r>
              <a:rPr lang="es-ES" sz="2000" dirty="0">
                <a:solidFill>
                  <a:srgbClr val="000000"/>
                </a:solidFill>
                <a:latin typeface="Consolas" panose="020B0609020204030204" pitchFamily="49" charset="0"/>
              </a:rPr>
              <a:t>;</a:t>
            </a:r>
          </a:p>
          <a:p>
            <a:r>
              <a:rPr lang="es-ES" sz="2000" dirty="0" err="1">
                <a:solidFill>
                  <a:srgbClr val="000000"/>
                </a:solidFill>
                <a:latin typeface="Consolas" panose="020B0609020204030204" pitchFamily="49" charset="0"/>
              </a:rPr>
              <a:t>obj</a:t>
            </a:r>
            <a:r>
              <a:rPr lang="es-ES" sz="2000" dirty="0">
                <a:solidFill>
                  <a:srgbClr val="000000"/>
                </a:solidFill>
                <a:latin typeface="Consolas" panose="020B0609020204030204" pitchFamily="49" charset="0"/>
              </a:rPr>
              <a:t> = { x: x, y: y };</a:t>
            </a:r>
            <a:endParaRPr lang="es-ES" sz="2000" b="0" dirty="0">
              <a:solidFill>
                <a:srgbClr val="000000"/>
              </a:solidFill>
              <a:effectLst/>
              <a:latin typeface="Consolas" panose="020B0609020204030204" pitchFamily="49" charset="0"/>
            </a:endParaRPr>
          </a:p>
        </p:txBody>
      </p:sp>
      <p:grpSp>
        <p:nvGrpSpPr>
          <p:cNvPr id="35" name="Groupe 34">
            <a:extLst>
              <a:ext uri="{FF2B5EF4-FFF2-40B4-BE49-F238E27FC236}">
                <a16:creationId xmlns:a16="http://schemas.microsoft.com/office/drawing/2014/main" id="{BB8FE6D5-70D0-49CC-9272-A00272B96BC5}"/>
              </a:ext>
            </a:extLst>
          </p:cNvPr>
          <p:cNvGrpSpPr/>
          <p:nvPr/>
        </p:nvGrpSpPr>
        <p:grpSpPr>
          <a:xfrm>
            <a:off x="7280754" y="6181826"/>
            <a:ext cx="4891165" cy="676174"/>
            <a:chOff x="7280754" y="6181826"/>
            <a:chExt cx="4891165" cy="676174"/>
          </a:xfrm>
        </p:grpSpPr>
        <p:sp>
          <p:nvSpPr>
            <p:cNvPr id="36" name="Rectangle 35">
              <a:extLst>
                <a:ext uri="{FF2B5EF4-FFF2-40B4-BE49-F238E27FC236}">
                  <a16:creationId xmlns:a16="http://schemas.microsoft.com/office/drawing/2014/main" id="{67EE64B0-7EBF-4906-8CE6-932CE1E35C83}"/>
                </a:ext>
              </a:extLst>
            </p:cNvPr>
            <p:cNvSpPr/>
            <p:nvPr/>
          </p:nvSpPr>
          <p:spPr>
            <a:xfrm rot="5400000" flipH="1">
              <a:off x="9388250" y="4074330"/>
              <a:ext cx="676174" cy="4891165"/>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Triangle rectangle 36">
              <a:extLst>
                <a:ext uri="{FF2B5EF4-FFF2-40B4-BE49-F238E27FC236}">
                  <a16:creationId xmlns:a16="http://schemas.microsoft.com/office/drawing/2014/main" id="{C709BCD4-CF1E-4438-9500-4275CD555CA0}"/>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8" name="Groupe 37">
            <a:extLst>
              <a:ext uri="{FF2B5EF4-FFF2-40B4-BE49-F238E27FC236}">
                <a16:creationId xmlns:a16="http://schemas.microsoft.com/office/drawing/2014/main" id="{A98FB613-D121-41B1-B782-74320F46A0FB}"/>
              </a:ext>
            </a:extLst>
          </p:cNvPr>
          <p:cNvGrpSpPr/>
          <p:nvPr/>
        </p:nvGrpSpPr>
        <p:grpSpPr>
          <a:xfrm>
            <a:off x="-9920" y="6181823"/>
            <a:ext cx="4389120" cy="676175"/>
            <a:chOff x="-9920" y="6181823"/>
            <a:chExt cx="4389120" cy="676175"/>
          </a:xfrm>
        </p:grpSpPr>
        <p:sp>
          <p:nvSpPr>
            <p:cNvPr id="39" name="Rectangle 38">
              <a:extLst>
                <a:ext uri="{FF2B5EF4-FFF2-40B4-BE49-F238E27FC236}">
                  <a16:creationId xmlns:a16="http://schemas.microsoft.com/office/drawing/2014/main" id="{E3161B1A-9C82-454B-B75F-38DA3401E631}"/>
                </a:ext>
              </a:extLst>
            </p:cNvPr>
            <p:cNvSpPr/>
            <p:nvPr/>
          </p:nvSpPr>
          <p:spPr>
            <a:xfrm rot="16200000">
              <a:off x="1846552" y="4325351"/>
              <a:ext cx="676175" cy="4389120"/>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Triangle rectangle 39">
              <a:extLst>
                <a:ext uri="{FF2B5EF4-FFF2-40B4-BE49-F238E27FC236}">
                  <a16:creationId xmlns:a16="http://schemas.microsoft.com/office/drawing/2014/main" id="{841B1257-60B4-4051-BCBA-BA58D8ED1A0C}"/>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41" name="Groupe 40">
            <a:extLst>
              <a:ext uri="{FF2B5EF4-FFF2-40B4-BE49-F238E27FC236}">
                <a16:creationId xmlns:a16="http://schemas.microsoft.com/office/drawing/2014/main" id="{A159B291-0BB4-4197-9D2A-8ABA45F1297C}"/>
              </a:ext>
            </a:extLst>
          </p:cNvPr>
          <p:cNvGrpSpPr/>
          <p:nvPr/>
        </p:nvGrpSpPr>
        <p:grpSpPr>
          <a:xfrm>
            <a:off x="10342880" y="-25922"/>
            <a:ext cx="1701271" cy="1200329"/>
            <a:chOff x="4211850" y="3904571"/>
            <a:chExt cx="2849720"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2" name="Groupe 41">
              <a:extLst>
                <a:ext uri="{FF2B5EF4-FFF2-40B4-BE49-F238E27FC236}">
                  <a16:creationId xmlns:a16="http://schemas.microsoft.com/office/drawing/2014/main" id="{C60C526E-2702-49CE-8D25-F443D8ADB63A}"/>
                </a:ext>
              </a:extLst>
            </p:cNvPr>
            <p:cNvGrpSpPr/>
            <p:nvPr/>
          </p:nvGrpSpPr>
          <p:grpSpPr>
            <a:xfrm>
              <a:off x="6391009" y="4158446"/>
              <a:ext cx="670561" cy="1463040"/>
              <a:chOff x="5313680" y="4185920"/>
              <a:chExt cx="670560" cy="1463040"/>
            </a:xfrm>
            <a:grpFill/>
          </p:grpSpPr>
          <p:sp>
            <p:nvSpPr>
              <p:cNvPr id="47" name="Bande diagonale 46">
                <a:extLst>
                  <a:ext uri="{FF2B5EF4-FFF2-40B4-BE49-F238E27FC236}">
                    <a16:creationId xmlns:a16="http://schemas.microsoft.com/office/drawing/2014/main" id="{5EE490C8-B08C-4EC8-A790-1CF0DE4DF3E9}"/>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8" name="Bande diagonale 47">
                <a:extLst>
                  <a:ext uri="{FF2B5EF4-FFF2-40B4-BE49-F238E27FC236}">
                    <a16:creationId xmlns:a16="http://schemas.microsoft.com/office/drawing/2014/main" id="{04727596-3EC1-4FA1-B6C3-8F9F9D837FE6}"/>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3" name="Groupe 42">
              <a:extLst>
                <a:ext uri="{FF2B5EF4-FFF2-40B4-BE49-F238E27FC236}">
                  <a16:creationId xmlns:a16="http://schemas.microsoft.com/office/drawing/2014/main" id="{D14DCAD5-EBBD-44D6-80AB-A0A3AAE5393E}"/>
                </a:ext>
              </a:extLst>
            </p:cNvPr>
            <p:cNvGrpSpPr/>
            <p:nvPr/>
          </p:nvGrpSpPr>
          <p:grpSpPr>
            <a:xfrm rot="10800000">
              <a:off x="4211850" y="4177849"/>
              <a:ext cx="670561" cy="1463040"/>
              <a:chOff x="5313680" y="4185920"/>
              <a:chExt cx="670560" cy="1463040"/>
            </a:xfrm>
            <a:grpFill/>
          </p:grpSpPr>
          <p:sp>
            <p:nvSpPr>
              <p:cNvPr id="45" name="Bande diagonale 44">
                <a:extLst>
                  <a:ext uri="{FF2B5EF4-FFF2-40B4-BE49-F238E27FC236}">
                    <a16:creationId xmlns:a16="http://schemas.microsoft.com/office/drawing/2014/main" id="{6562DF13-87EE-465E-B251-7304D9958007}"/>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6" name="Bande diagonale 45">
                <a:extLst>
                  <a:ext uri="{FF2B5EF4-FFF2-40B4-BE49-F238E27FC236}">
                    <a16:creationId xmlns:a16="http://schemas.microsoft.com/office/drawing/2014/main" id="{6B826FA9-D440-447E-B6A3-C7D89AFDBA29}"/>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4" name="Signe Moins 43">
              <a:extLst>
                <a:ext uri="{FF2B5EF4-FFF2-40B4-BE49-F238E27FC236}">
                  <a16:creationId xmlns:a16="http://schemas.microsoft.com/office/drawing/2014/main" id="{2D158F81-CD0C-4369-99FA-77A17B23E7D2}"/>
                </a:ext>
              </a:extLst>
            </p:cNvPr>
            <p:cNvSpPr/>
            <p:nvPr/>
          </p:nvSpPr>
          <p:spPr>
            <a:xfrm rot="17995298">
              <a:off x="4729114" y="4363699"/>
              <a:ext cx="1916059" cy="997804"/>
            </a:xfrm>
            <a:prstGeom prst="mathMinus">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741364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1000"/>
                                        <p:tgtEl>
                                          <p:spTgt spid="18"/>
                                        </p:tgtEl>
                                      </p:cBhvr>
                                    </p:animEffect>
                                    <p:anim calcmode="lin" valueType="num">
                                      <p:cBhvr>
                                        <p:cTn id="13" dur="1000" fill="hold"/>
                                        <p:tgtEl>
                                          <p:spTgt spid="18"/>
                                        </p:tgtEl>
                                        <p:attrNameLst>
                                          <p:attrName>ppt_x</p:attrName>
                                        </p:attrNameLst>
                                      </p:cBhvr>
                                      <p:tavLst>
                                        <p:tav tm="0">
                                          <p:val>
                                            <p:strVal val="#ppt_x"/>
                                          </p:val>
                                        </p:tav>
                                        <p:tav tm="100000">
                                          <p:val>
                                            <p:strVal val="#ppt_x"/>
                                          </p:val>
                                        </p:tav>
                                      </p:tavLst>
                                    </p:anim>
                                    <p:anim calcmode="lin" valueType="num">
                                      <p:cBhvr>
                                        <p:cTn id="14"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20"/>
                                        </p:tgtEl>
                                        <p:attrNameLst>
                                          <p:attrName>style.visibility</p:attrName>
                                        </p:attrNameLst>
                                      </p:cBhvr>
                                      <p:to>
                                        <p:strVal val="visible"/>
                                      </p:to>
                                    </p:set>
                                    <p:animEffect transition="in" filter="fade">
                                      <p:cBhvr>
                                        <p:cTn id="19" dur="500"/>
                                        <p:tgtEl>
                                          <p:spTgt spid="20"/>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fade">
                                      <p:cBhvr>
                                        <p:cTn id="22" dur="500"/>
                                        <p:tgtEl>
                                          <p:spTgt spid="3"/>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9"/>
                                        </p:tgtEl>
                                        <p:attrNameLst>
                                          <p:attrName>style.visibility</p:attrName>
                                        </p:attrNameLst>
                                      </p:cBhvr>
                                      <p:to>
                                        <p:strVal val="visible"/>
                                      </p:to>
                                    </p:set>
                                    <p:animEffect transition="in" filter="fade">
                                      <p:cBhvr>
                                        <p:cTn id="27" dur="500"/>
                                        <p:tgtEl>
                                          <p:spTgt spid="19"/>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2"/>
                                        </p:tgtEl>
                                        <p:attrNameLst>
                                          <p:attrName>style.visibility</p:attrName>
                                        </p:attrNameLst>
                                      </p:cBhvr>
                                      <p:to>
                                        <p:strVal val="visible"/>
                                      </p:to>
                                    </p:set>
                                    <p:animEffect transition="in" filter="fade">
                                      <p:cBhvr>
                                        <p:cTn id="30"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P spid="20" grpId="0"/>
      <p:bldP spid="17" grpId="0" animBg="1"/>
      <p:bldP spid="2" grpId="0"/>
      <p:bldP spid="3" grpId="0"/>
    </p:bld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015663"/>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A vous de jouer !</a:t>
            </a:r>
            <a:endParaRPr lang="fr-FR" sz="2400" i="1" dirty="0">
              <a:latin typeface="Segoe UI" panose="020B0502040204020203" pitchFamily="34" charset="0"/>
              <a:cs typeface="Segoe UI" panose="020B0502040204020203" pitchFamily="34" charset="0"/>
            </a:endParaRP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pic>
        <p:nvPicPr>
          <p:cNvPr id="6" name="tenor">
            <a:hlinkClick r:id="" action="ppaction://media"/>
            <a:extLst>
              <a:ext uri="{FF2B5EF4-FFF2-40B4-BE49-F238E27FC236}">
                <a16:creationId xmlns:a16="http://schemas.microsoft.com/office/drawing/2014/main" id="{7AD2EB01-3726-4BF1-AC8A-625F1A278D2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139702" y="1914159"/>
            <a:ext cx="9772881" cy="3944476"/>
          </a:xfrm>
          <a:prstGeom prst="rect">
            <a:avLst/>
          </a:prstGeom>
        </p:spPr>
      </p:pic>
      <p:pic>
        <p:nvPicPr>
          <p:cNvPr id="22" name="Image 21">
            <a:extLst>
              <a:ext uri="{FF2B5EF4-FFF2-40B4-BE49-F238E27FC236}">
                <a16:creationId xmlns:a16="http://schemas.microsoft.com/office/drawing/2014/main" id="{7F0BABA9-636D-40B7-BCA2-850B30C8900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23" name="Groupe 22">
            <a:extLst>
              <a:ext uri="{FF2B5EF4-FFF2-40B4-BE49-F238E27FC236}">
                <a16:creationId xmlns:a16="http://schemas.microsoft.com/office/drawing/2014/main" id="{2EA18AD1-206A-4319-AF5E-479FD070E101}"/>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39" name="Groupe 38">
              <a:extLst>
                <a:ext uri="{FF2B5EF4-FFF2-40B4-BE49-F238E27FC236}">
                  <a16:creationId xmlns:a16="http://schemas.microsoft.com/office/drawing/2014/main" id="{DC2E57EA-046F-4E5E-9C10-CAAB5D4B30B8}"/>
                </a:ext>
              </a:extLst>
            </p:cNvPr>
            <p:cNvGrpSpPr/>
            <p:nvPr/>
          </p:nvGrpSpPr>
          <p:grpSpPr>
            <a:xfrm>
              <a:off x="6391007" y="4158446"/>
              <a:ext cx="670560" cy="1463040"/>
              <a:chOff x="5313680" y="4185920"/>
              <a:chExt cx="670560" cy="1463040"/>
            </a:xfrm>
            <a:grpFill/>
          </p:grpSpPr>
          <p:sp>
            <p:nvSpPr>
              <p:cNvPr id="44" name="Bande diagonale 43">
                <a:extLst>
                  <a:ext uri="{FF2B5EF4-FFF2-40B4-BE49-F238E27FC236}">
                    <a16:creationId xmlns:a16="http://schemas.microsoft.com/office/drawing/2014/main" id="{30D5E158-C003-44B3-AA55-45CEDFCDA5EA}"/>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5" name="Bande diagonale 44">
                <a:extLst>
                  <a:ext uri="{FF2B5EF4-FFF2-40B4-BE49-F238E27FC236}">
                    <a16:creationId xmlns:a16="http://schemas.microsoft.com/office/drawing/2014/main" id="{11AD49C1-F7C4-4C7F-AB82-D695E2619C74}"/>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0" name="Groupe 39">
              <a:extLst>
                <a:ext uri="{FF2B5EF4-FFF2-40B4-BE49-F238E27FC236}">
                  <a16:creationId xmlns:a16="http://schemas.microsoft.com/office/drawing/2014/main" id="{DA8C674E-F807-48CD-BBB8-C794DFCFA826}"/>
                </a:ext>
              </a:extLst>
            </p:cNvPr>
            <p:cNvGrpSpPr/>
            <p:nvPr/>
          </p:nvGrpSpPr>
          <p:grpSpPr>
            <a:xfrm rot="10800000">
              <a:off x="4211849" y="4177849"/>
              <a:ext cx="670560" cy="1463040"/>
              <a:chOff x="5313680" y="4185920"/>
              <a:chExt cx="670560" cy="1463040"/>
            </a:xfrm>
            <a:grpFill/>
          </p:grpSpPr>
          <p:sp>
            <p:nvSpPr>
              <p:cNvPr id="42" name="Bande diagonale 41">
                <a:extLst>
                  <a:ext uri="{FF2B5EF4-FFF2-40B4-BE49-F238E27FC236}">
                    <a16:creationId xmlns:a16="http://schemas.microsoft.com/office/drawing/2014/main" id="{4A7A5207-DB54-4A62-8544-07ABD80C6665}"/>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3" name="Bande diagonale 42">
                <a:extLst>
                  <a:ext uri="{FF2B5EF4-FFF2-40B4-BE49-F238E27FC236}">
                    <a16:creationId xmlns:a16="http://schemas.microsoft.com/office/drawing/2014/main" id="{00728BFB-0BCA-4D6F-8D55-B004FD8C95E4}"/>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1" name="Signe Moins 40">
              <a:extLst>
                <a:ext uri="{FF2B5EF4-FFF2-40B4-BE49-F238E27FC236}">
                  <a16:creationId xmlns:a16="http://schemas.microsoft.com/office/drawing/2014/main" id="{80DF0D71-B8D7-4A82-B50E-49167C12E8ED}"/>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10988139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6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a:extLst>
              <a:ext uri="{FF2B5EF4-FFF2-40B4-BE49-F238E27FC236}">
                <a16:creationId xmlns:a16="http://schemas.microsoft.com/office/drawing/2014/main" id="{C6D4C0BC-5AF4-49D8-AD10-AF927ADC3F2E}"/>
              </a:ext>
            </a:extLst>
          </p:cNvPr>
          <p:cNvPicPr>
            <a:picLocks noChangeAspect="1"/>
          </p:cNvPicPr>
          <p:nvPr/>
        </p:nvPicPr>
        <p:blipFill>
          <a:blip r:embed="rId3"/>
          <a:stretch>
            <a:fillRect/>
          </a:stretch>
        </p:blipFill>
        <p:spPr>
          <a:xfrm>
            <a:off x="1505404" y="4270585"/>
            <a:ext cx="9427021" cy="1917945"/>
          </a:xfrm>
          <a:prstGeom prst="rect">
            <a:avLst/>
          </a:prstGeom>
        </p:spPr>
      </p:pic>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015663"/>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A vous de jouer !</a:t>
            </a:r>
            <a:endParaRPr lang="fr-FR" sz="2400" i="1" dirty="0">
              <a:latin typeface="Segoe UI" panose="020B0502040204020203" pitchFamily="34" charset="0"/>
              <a:cs typeface="Segoe UI" panose="020B0502040204020203" pitchFamily="34" charset="0"/>
            </a:endParaRP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pic>
        <p:nvPicPr>
          <p:cNvPr id="40" name="Image 39">
            <a:extLst>
              <a:ext uri="{FF2B5EF4-FFF2-40B4-BE49-F238E27FC236}">
                <a16:creationId xmlns:a16="http://schemas.microsoft.com/office/drawing/2014/main" id="{A46D6C7A-A8C4-4A9E-A0CC-44E700B5965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1" name="Groupe 40">
            <a:extLst>
              <a:ext uri="{FF2B5EF4-FFF2-40B4-BE49-F238E27FC236}">
                <a16:creationId xmlns:a16="http://schemas.microsoft.com/office/drawing/2014/main" id="{8AE32E18-8AFD-4C29-BF40-BD5F74EFD6EE}"/>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2" name="Groupe 41">
              <a:extLst>
                <a:ext uri="{FF2B5EF4-FFF2-40B4-BE49-F238E27FC236}">
                  <a16:creationId xmlns:a16="http://schemas.microsoft.com/office/drawing/2014/main" id="{8EA233D1-9B85-4B12-9AA1-0E11ABAA3577}"/>
                </a:ext>
              </a:extLst>
            </p:cNvPr>
            <p:cNvGrpSpPr/>
            <p:nvPr/>
          </p:nvGrpSpPr>
          <p:grpSpPr>
            <a:xfrm>
              <a:off x="6391007" y="4158446"/>
              <a:ext cx="670560" cy="1463040"/>
              <a:chOff x="5313680" y="4185920"/>
              <a:chExt cx="670560" cy="1463040"/>
            </a:xfrm>
            <a:grpFill/>
          </p:grpSpPr>
          <p:sp>
            <p:nvSpPr>
              <p:cNvPr id="47" name="Bande diagonale 46">
                <a:extLst>
                  <a:ext uri="{FF2B5EF4-FFF2-40B4-BE49-F238E27FC236}">
                    <a16:creationId xmlns:a16="http://schemas.microsoft.com/office/drawing/2014/main" id="{A42E0E6E-AD93-448D-9CAA-DA6BE5AE97B8}"/>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8" name="Bande diagonale 47">
                <a:extLst>
                  <a:ext uri="{FF2B5EF4-FFF2-40B4-BE49-F238E27FC236}">
                    <a16:creationId xmlns:a16="http://schemas.microsoft.com/office/drawing/2014/main" id="{287D60B5-F6BA-49E4-A96B-5A1E0B3F8272}"/>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3" name="Groupe 42">
              <a:extLst>
                <a:ext uri="{FF2B5EF4-FFF2-40B4-BE49-F238E27FC236}">
                  <a16:creationId xmlns:a16="http://schemas.microsoft.com/office/drawing/2014/main" id="{A674113B-99CF-4E4D-A63A-1E33A4FE666A}"/>
                </a:ext>
              </a:extLst>
            </p:cNvPr>
            <p:cNvGrpSpPr/>
            <p:nvPr/>
          </p:nvGrpSpPr>
          <p:grpSpPr>
            <a:xfrm rot="10800000">
              <a:off x="4211849" y="4177849"/>
              <a:ext cx="670560" cy="1463040"/>
              <a:chOff x="5313680" y="4185920"/>
              <a:chExt cx="670560" cy="1463040"/>
            </a:xfrm>
            <a:grpFill/>
          </p:grpSpPr>
          <p:sp>
            <p:nvSpPr>
              <p:cNvPr id="45" name="Bande diagonale 44">
                <a:extLst>
                  <a:ext uri="{FF2B5EF4-FFF2-40B4-BE49-F238E27FC236}">
                    <a16:creationId xmlns:a16="http://schemas.microsoft.com/office/drawing/2014/main" id="{37D1779A-88D8-4C3A-AC85-D207F47933D2}"/>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6" name="Bande diagonale 45">
                <a:extLst>
                  <a:ext uri="{FF2B5EF4-FFF2-40B4-BE49-F238E27FC236}">
                    <a16:creationId xmlns:a16="http://schemas.microsoft.com/office/drawing/2014/main" id="{6C550052-42B7-4865-9902-B0AC2B97A5AB}"/>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4" name="Signe Moins 43">
              <a:extLst>
                <a:ext uri="{FF2B5EF4-FFF2-40B4-BE49-F238E27FC236}">
                  <a16:creationId xmlns:a16="http://schemas.microsoft.com/office/drawing/2014/main" id="{B14AE0A6-D88A-47BE-A493-3EED4E2949E5}"/>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4" name="Rectangle 23">
            <a:extLst>
              <a:ext uri="{FF2B5EF4-FFF2-40B4-BE49-F238E27FC236}">
                <a16:creationId xmlns:a16="http://schemas.microsoft.com/office/drawing/2014/main" id="{34FE5C54-323A-4B8C-8B7C-5280CB63861E}"/>
              </a:ext>
            </a:extLst>
          </p:cNvPr>
          <p:cNvSpPr/>
          <p:nvPr/>
        </p:nvSpPr>
        <p:spPr>
          <a:xfrm>
            <a:off x="503220" y="1701245"/>
            <a:ext cx="11688780" cy="830997"/>
          </a:xfrm>
          <a:prstGeom prst="rect">
            <a:avLst/>
          </a:prstGeom>
        </p:spPr>
        <p:txBody>
          <a:bodyPr wrap="square">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1 :  </a:t>
            </a:r>
            <a:r>
              <a:rPr lang="fr-FR" sz="2400" dirty="0">
                <a:solidFill>
                  <a:srgbClr val="24292E"/>
                </a:solidFill>
                <a:latin typeface="Consolas" panose="020B0609020204030204" pitchFamily="49" charset="0"/>
                <a:cs typeface="Consolas" panose="020B0609020204030204" pitchFamily="49" charset="0"/>
              </a:rPr>
              <a:t>Créer une nouvelle branche </a:t>
            </a:r>
            <a:r>
              <a:rPr lang="fr-FR" sz="2400" b="1" dirty="0">
                <a:solidFill>
                  <a:srgbClr val="24292E"/>
                </a:solidFill>
                <a:latin typeface="Consolas" panose="020B0609020204030204" pitchFamily="49" charset="0"/>
                <a:cs typeface="Consolas" panose="020B0609020204030204" pitchFamily="49" charset="0"/>
              </a:rPr>
              <a:t>feat/badge </a:t>
            </a:r>
            <a:r>
              <a:rPr lang="fr-FR" sz="2400" dirty="0">
                <a:solidFill>
                  <a:srgbClr val="24292E"/>
                </a:solidFill>
                <a:latin typeface="Consolas" panose="020B0609020204030204" pitchFamily="49" charset="0"/>
                <a:cs typeface="Consolas" panose="020B0609020204030204" pitchFamily="49" charset="0"/>
              </a:rPr>
              <a:t>puis installer le package </a:t>
            </a:r>
            <a:r>
              <a:rPr lang="fr-FR" sz="2400" dirty="0" err="1">
                <a:solidFill>
                  <a:srgbClr val="24292E"/>
                </a:solidFill>
                <a:latin typeface="Consolas" panose="020B0609020204030204" pitchFamily="49" charset="0"/>
                <a:cs typeface="Consolas" panose="020B0609020204030204" pitchFamily="49" charset="0"/>
              </a:rPr>
              <a:t>material-ui</a:t>
            </a:r>
            <a:r>
              <a:rPr lang="fr-FR" sz="2400" dirty="0">
                <a:solidFill>
                  <a:srgbClr val="24292E"/>
                </a:solidFill>
                <a:latin typeface="Consolas" panose="020B0609020204030204" pitchFamily="49" charset="0"/>
                <a:cs typeface="Consolas" panose="020B0609020204030204" pitchFamily="49" charset="0"/>
              </a:rPr>
              <a:t>/</a:t>
            </a:r>
            <a:r>
              <a:rPr lang="fr-FR" sz="2400" dirty="0" err="1">
                <a:solidFill>
                  <a:srgbClr val="24292E"/>
                </a:solidFill>
                <a:latin typeface="Consolas" panose="020B0609020204030204" pitchFamily="49" charset="0"/>
                <a:cs typeface="Consolas" panose="020B0609020204030204" pitchFamily="49" charset="0"/>
              </a:rPr>
              <a:t>core</a:t>
            </a:r>
            <a:r>
              <a:rPr lang="fr-FR" sz="2400" dirty="0">
                <a:solidFill>
                  <a:srgbClr val="24292E"/>
                </a:solidFill>
                <a:latin typeface="Consolas" panose="020B0609020204030204" pitchFamily="49" charset="0"/>
                <a:cs typeface="Consolas" panose="020B0609020204030204" pitchFamily="49" charset="0"/>
              </a:rPr>
              <a:t> </a:t>
            </a:r>
            <a:r>
              <a:rPr lang="fr-FR" sz="2400" b="1" dirty="0">
                <a:solidFill>
                  <a:srgbClr val="24292E"/>
                </a:solidFill>
                <a:latin typeface="Consolas" panose="020B0609020204030204" pitchFamily="49" charset="0"/>
                <a:cs typeface="Consolas" panose="020B0609020204030204" pitchFamily="49" charset="0"/>
              </a:rPr>
              <a:t>(</a:t>
            </a:r>
            <a:r>
              <a:rPr lang="fr-FR" sz="2400" b="1" dirty="0" err="1">
                <a:solidFill>
                  <a:srgbClr val="24292E"/>
                </a:solidFill>
                <a:latin typeface="Consolas" panose="020B0609020204030204" pitchFamily="49" charset="0"/>
                <a:cs typeface="Consolas" panose="020B0609020204030204" pitchFamily="49" charset="0"/>
              </a:rPr>
              <a:t>npm</a:t>
            </a:r>
            <a:r>
              <a:rPr lang="fr-FR" sz="2400" b="1" dirty="0">
                <a:solidFill>
                  <a:srgbClr val="24292E"/>
                </a:solidFill>
                <a:latin typeface="Consolas" panose="020B0609020204030204" pitchFamily="49" charset="0"/>
                <a:cs typeface="Consolas" panose="020B0609020204030204" pitchFamily="49" charset="0"/>
              </a:rPr>
              <a:t> </a:t>
            </a:r>
            <a:r>
              <a:rPr lang="fr-FR" sz="2400" b="1" dirty="0" err="1">
                <a:solidFill>
                  <a:srgbClr val="24292E"/>
                </a:solidFill>
                <a:latin typeface="Consolas" panose="020B0609020204030204" pitchFamily="49" charset="0"/>
                <a:cs typeface="Consolas" panose="020B0609020204030204" pitchFamily="49" charset="0"/>
              </a:rPr>
              <a:t>install</a:t>
            </a:r>
            <a:r>
              <a:rPr lang="fr-FR" sz="2400" b="1" dirty="0">
                <a:solidFill>
                  <a:srgbClr val="24292E"/>
                </a:solidFill>
                <a:latin typeface="Consolas" panose="020B0609020204030204" pitchFamily="49" charset="0"/>
                <a:cs typeface="Consolas" panose="020B0609020204030204" pitchFamily="49" charset="0"/>
              </a:rPr>
              <a:t> @ </a:t>
            </a:r>
            <a:r>
              <a:rPr lang="fr-FR" sz="2400" b="1" dirty="0" err="1">
                <a:solidFill>
                  <a:srgbClr val="24292E"/>
                </a:solidFill>
                <a:latin typeface="Consolas" panose="020B0609020204030204" pitchFamily="49" charset="0"/>
                <a:cs typeface="Consolas" panose="020B0609020204030204" pitchFamily="49" charset="0"/>
              </a:rPr>
              <a:t>material-ui</a:t>
            </a:r>
            <a:r>
              <a:rPr lang="fr-FR" sz="2400" b="1" dirty="0">
                <a:solidFill>
                  <a:srgbClr val="24292E"/>
                </a:solidFill>
                <a:latin typeface="Consolas" panose="020B0609020204030204" pitchFamily="49" charset="0"/>
                <a:cs typeface="Consolas" panose="020B0609020204030204" pitchFamily="49" charset="0"/>
              </a:rPr>
              <a:t>/</a:t>
            </a:r>
            <a:r>
              <a:rPr lang="fr-FR" sz="2400" b="1" dirty="0" err="1">
                <a:solidFill>
                  <a:srgbClr val="24292E"/>
                </a:solidFill>
                <a:latin typeface="Consolas" panose="020B0609020204030204" pitchFamily="49" charset="0"/>
                <a:cs typeface="Consolas" panose="020B0609020204030204" pitchFamily="49" charset="0"/>
              </a:rPr>
              <a:t>core</a:t>
            </a:r>
            <a:r>
              <a:rPr lang="fr-FR" sz="2400" b="1" dirty="0">
                <a:solidFill>
                  <a:srgbClr val="24292E"/>
                </a:solidFill>
                <a:latin typeface="Consolas" panose="020B0609020204030204" pitchFamily="49" charset="0"/>
                <a:cs typeface="Consolas" panose="020B0609020204030204" pitchFamily="49" charset="0"/>
              </a:rPr>
              <a:t>)</a:t>
            </a:r>
            <a:endParaRPr lang="fr-FR" altLang="fr-FR" sz="2400" b="1" dirty="0">
              <a:solidFill>
                <a:srgbClr val="24292E"/>
              </a:solidFill>
              <a:latin typeface="Consolas" panose="020B0609020204030204" pitchFamily="49" charset="0"/>
              <a:cs typeface="Consolas" panose="020B0609020204030204" pitchFamily="49" charset="0"/>
            </a:endParaRPr>
          </a:p>
        </p:txBody>
      </p:sp>
      <p:sp>
        <p:nvSpPr>
          <p:cNvPr id="25" name="Rectangle 24">
            <a:extLst>
              <a:ext uri="{FF2B5EF4-FFF2-40B4-BE49-F238E27FC236}">
                <a16:creationId xmlns:a16="http://schemas.microsoft.com/office/drawing/2014/main" id="{C1B0CFFE-0B31-4BDC-A1FC-4BD6074CDAD6}"/>
              </a:ext>
            </a:extLst>
          </p:cNvPr>
          <p:cNvSpPr/>
          <p:nvPr/>
        </p:nvSpPr>
        <p:spPr>
          <a:xfrm>
            <a:off x="503220" y="3118306"/>
            <a:ext cx="11688780" cy="1200329"/>
          </a:xfrm>
          <a:prstGeom prst="rect">
            <a:avLst/>
          </a:prstGeom>
        </p:spPr>
        <p:txBody>
          <a:bodyPr wrap="square">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2 :  </a:t>
            </a:r>
            <a:r>
              <a:rPr lang="fr-FR" sz="2400" dirty="0">
                <a:solidFill>
                  <a:srgbClr val="24292E"/>
                </a:solidFill>
                <a:latin typeface="Consolas" panose="020B0609020204030204" pitchFamily="49" charset="0"/>
                <a:cs typeface="Consolas" panose="020B0609020204030204" pitchFamily="49" charset="0"/>
              </a:rPr>
              <a:t>Créer un composant </a:t>
            </a:r>
            <a:r>
              <a:rPr lang="fr-FR" sz="2400" dirty="0" err="1">
                <a:solidFill>
                  <a:srgbClr val="24292E"/>
                </a:solidFill>
                <a:latin typeface="Consolas" panose="020B0609020204030204" pitchFamily="49" charset="0"/>
                <a:cs typeface="Consolas" panose="020B0609020204030204" pitchFamily="49" charset="0"/>
              </a:rPr>
              <a:t>categories</a:t>
            </a:r>
            <a:r>
              <a:rPr lang="fr-FR" sz="2400" dirty="0">
                <a:solidFill>
                  <a:srgbClr val="24292E"/>
                </a:solidFill>
                <a:latin typeface="Consolas" panose="020B0609020204030204" pitchFamily="49" charset="0"/>
                <a:cs typeface="Consolas" panose="020B0609020204030204" pitchFamily="49" charset="0"/>
              </a:rPr>
              <a:t> de type </a:t>
            </a:r>
            <a:r>
              <a:rPr lang="fr-FR" sz="2400" dirty="0" err="1">
                <a:solidFill>
                  <a:srgbClr val="24292E"/>
                </a:solidFill>
                <a:latin typeface="Consolas" panose="020B0609020204030204" pitchFamily="49" charset="0"/>
                <a:cs typeface="Consolas" panose="020B0609020204030204" pitchFamily="49" charset="0"/>
              </a:rPr>
              <a:t>statefull</a:t>
            </a:r>
            <a:r>
              <a:rPr lang="fr-FR" sz="2400" dirty="0">
                <a:solidFill>
                  <a:srgbClr val="24292E"/>
                </a:solidFill>
                <a:latin typeface="Consolas" panose="020B0609020204030204" pitchFamily="49" charset="0"/>
                <a:cs typeface="Consolas" panose="020B0609020204030204" pitchFamily="49" charset="0"/>
              </a:rPr>
              <a:t> permettant d’afficher pour chaque catégorie le nombre d’éléments.</a:t>
            </a:r>
          </a:p>
          <a:p>
            <a:r>
              <a:rPr lang="fr-FR" altLang="fr-FR" sz="2400" dirty="0">
                <a:solidFill>
                  <a:srgbClr val="24292E"/>
                </a:solidFill>
                <a:latin typeface="Consolas" panose="020B0609020204030204" pitchFamily="49" charset="0"/>
                <a:cs typeface="Consolas" panose="020B0609020204030204" pitchFamily="49" charset="0"/>
              </a:rPr>
              <a:t>Cf. exemple ci-dessous : </a:t>
            </a:r>
          </a:p>
        </p:txBody>
      </p:sp>
    </p:spTree>
    <p:extLst>
      <p:ext uri="{BB962C8B-B14F-4D97-AF65-F5344CB8AC3E}">
        <p14:creationId xmlns:p14="http://schemas.microsoft.com/office/powerpoint/2010/main" val="18014750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015663"/>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A vous de jouer !</a:t>
            </a:r>
            <a:endParaRPr lang="fr-FR" sz="2400" i="1" dirty="0">
              <a:latin typeface="Segoe UI" panose="020B0502040204020203" pitchFamily="34" charset="0"/>
              <a:cs typeface="Segoe UI" panose="020B0502040204020203" pitchFamily="34" charset="0"/>
            </a:endParaRP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22" name="Rectangle 21">
            <a:extLst>
              <a:ext uri="{FF2B5EF4-FFF2-40B4-BE49-F238E27FC236}">
                <a16:creationId xmlns:a16="http://schemas.microsoft.com/office/drawing/2014/main" id="{531C93A9-D7F8-45C7-B252-50F01DB25B4E}"/>
              </a:ext>
            </a:extLst>
          </p:cNvPr>
          <p:cNvSpPr/>
          <p:nvPr/>
        </p:nvSpPr>
        <p:spPr>
          <a:xfrm>
            <a:off x="503220" y="1701245"/>
            <a:ext cx="11688780" cy="830997"/>
          </a:xfrm>
          <a:prstGeom prst="rect">
            <a:avLst/>
          </a:prstGeom>
        </p:spPr>
        <p:txBody>
          <a:bodyPr wrap="square" anchor="t">
            <a:spAutoFit/>
          </a:bodyPr>
          <a:lstStyle/>
          <a:p>
            <a:r>
              <a:rPr lang="fr-FR" sz="2400" i="1" dirty="0">
                <a:solidFill>
                  <a:schemeClr val="accent1"/>
                </a:solidFill>
                <a:latin typeface="Consolas" panose="020B0609020204030204" pitchFamily="49" charset="0"/>
                <a:cs typeface="Consolas" panose="020B0609020204030204" pitchFamily="49" charset="0"/>
              </a:rPr>
              <a:t>{}</a:t>
            </a:r>
            <a:r>
              <a:rPr lang="fr-FR" sz="2400" i="1" dirty="0">
                <a:latin typeface="Consolas" panose="020B0609020204030204" pitchFamily="49" charset="0"/>
                <a:cs typeface="Consolas" panose="020B0609020204030204" pitchFamily="49" charset="0"/>
              </a:rPr>
              <a:t> Pour informations, faire un git pull de la dernière version du git sur EcmaScript6 </a:t>
            </a:r>
            <a:r>
              <a:rPr lang="fr-FR" sz="2400" i="1" err="1">
                <a:latin typeface="Consolas" panose="020B0609020204030204" pitchFamily="49" charset="0"/>
                <a:cs typeface="Consolas" panose="020B0609020204030204" pitchFamily="49" charset="0"/>
              </a:rPr>
              <a:t>experience</a:t>
            </a:r>
            <a:r>
              <a:rPr lang="fr-FR" sz="2400" i="1" dirty="0">
                <a:latin typeface="Consolas" panose="020B0609020204030204" pitchFamily="49" charset="0"/>
                <a:cs typeface="Consolas" panose="020B0609020204030204" pitchFamily="49" charset="0"/>
              </a:rPr>
              <a:t> sur la </a:t>
            </a:r>
            <a:r>
              <a:rPr lang="fr-FR" sz="2400" i="1" err="1">
                <a:latin typeface="Consolas" panose="020B0609020204030204" pitchFamily="49" charset="0"/>
                <a:cs typeface="Consolas" panose="020B0609020204030204" pitchFamily="49" charset="0"/>
              </a:rPr>
              <a:t>branch</a:t>
            </a:r>
            <a:r>
              <a:rPr lang="fr-FR" sz="2400" i="1" dirty="0">
                <a:latin typeface="Consolas" panose="020B0609020204030204" pitchFamily="49" charset="0"/>
                <a:cs typeface="Consolas" panose="020B0609020204030204" pitchFamily="49" charset="0"/>
              </a:rPr>
              <a:t> Feat/</a:t>
            </a:r>
            <a:r>
              <a:rPr lang="fr-FR" sz="2400" i="1" err="1">
                <a:latin typeface="Consolas" panose="020B0609020204030204" pitchFamily="49" charset="0"/>
                <a:cs typeface="Consolas" panose="020B0609020204030204" pitchFamily="49" charset="0"/>
              </a:rPr>
              <a:t>finalStep</a:t>
            </a:r>
            <a:r>
              <a:rPr lang="fr-FR" sz="2400" b="1" dirty="0">
                <a:latin typeface="Consolas" panose="020B0609020204030204" pitchFamily="49" charset="0"/>
                <a:cs typeface="Consolas" panose="020B0609020204030204" pitchFamily="49" charset="0"/>
              </a:rPr>
              <a:t> </a:t>
            </a:r>
          </a:p>
        </p:txBody>
      </p:sp>
      <p:sp>
        <p:nvSpPr>
          <p:cNvPr id="40" name="Rectangle 39">
            <a:extLst>
              <a:ext uri="{FF2B5EF4-FFF2-40B4-BE49-F238E27FC236}">
                <a16:creationId xmlns:a16="http://schemas.microsoft.com/office/drawing/2014/main" id="{D0215392-9245-4D00-A4AE-895E07C399C4}"/>
              </a:ext>
            </a:extLst>
          </p:cNvPr>
          <p:cNvSpPr/>
          <p:nvPr/>
        </p:nvSpPr>
        <p:spPr>
          <a:xfrm>
            <a:off x="503220" y="4845668"/>
            <a:ext cx="11688780" cy="830997"/>
          </a:xfrm>
          <a:prstGeom prst="rect">
            <a:avLst/>
          </a:prstGeom>
        </p:spPr>
        <p:txBody>
          <a:bodyPr wrap="square" anchor="t">
            <a:spAutoFit/>
          </a:bodyPr>
          <a:lstStyle/>
          <a:p>
            <a:r>
              <a:rPr lang="fr-FR" sz="2400" b="1" dirty="0">
                <a:solidFill>
                  <a:schemeClr val="accent2">
                    <a:lumMod val="50000"/>
                  </a:schemeClr>
                </a:solidFill>
                <a:latin typeface="Consolas" panose="020B0609020204030204" pitchFamily="49" charset="0"/>
                <a:cs typeface="Consolas" panose="020B0609020204030204" pitchFamily="49" charset="0"/>
              </a:rPr>
              <a:t>{} Etape 5 :  </a:t>
            </a:r>
            <a:r>
              <a:rPr lang="fr-FR" sz="2400" b="1" dirty="0">
                <a:solidFill>
                  <a:srgbClr val="24292E"/>
                </a:solidFill>
                <a:latin typeface="Consolas" panose="020B0609020204030204" pitchFamily="49" charset="0"/>
                <a:cs typeface="Consolas" panose="020B0609020204030204" pitchFamily="49" charset="0"/>
              </a:rPr>
              <a:t>Modification de l’entrée </a:t>
            </a:r>
            <a:r>
              <a:rPr lang="fr-FR" sz="2400" dirty="0">
                <a:solidFill>
                  <a:srgbClr val="24292E"/>
                </a:solidFill>
                <a:latin typeface="Consolas" panose="020B0609020204030204" pitchFamily="49" charset="0"/>
                <a:cs typeface="Consolas" panose="020B0609020204030204" pitchFamily="49" charset="0"/>
              </a:rPr>
              <a:t>dans le fichier </a:t>
            </a:r>
            <a:r>
              <a:rPr lang="fr-FR" sz="2400" b="1" dirty="0">
                <a:solidFill>
                  <a:srgbClr val="24292E"/>
                </a:solidFill>
                <a:latin typeface="Consolas" panose="020B0609020204030204" pitchFamily="49" charset="0"/>
                <a:cs typeface="Consolas" panose="020B0609020204030204" pitchFamily="49" charset="0"/>
              </a:rPr>
              <a:t>webpack.common.js </a:t>
            </a:r>
            <a:r>
              <a:rPr lang="fr-FR" sz="2400" dirty="0">
                <a:solidFill>
                  <a:srgbClr val="24292E"/>
                </a:solidFill>
                <a:latin typeface="Consolas" panose="020B0609020204030204" pitchFamily="49" charset="0"/>
                <a:cs typeface="Consolas" panose="020B0609020204030204" pitchFamily="49" charset="0"/>
              </a:rPr>
              <a:t>pour la faire </a:t>
            </a:r>
            <a:r>
              <a:rPr lang="fr-FR" sz="2400" b="1" dirty="0">
                <a:solidFill>
                  <a:srgbClr val="24292E"/>
                </a:solidFill>
                <a:latin typeface="Consolas" panose="020B0609020204030204" pitchFamily="49" charset="0"/>
                <a:cs typeface="Consolas" panose="020B0609020204030204" pitchFamily="49" charset="0"/>
              </a:rPr>
              <a:t>pointer</a:t>
            </a:r>
            <a:r>
              <a:rPr lang="fr-FR" sz="2400" dirty="0">
                <a:solidFill>
                  <a:srgbClr val="24292E"/>
                </a:solidFill>
                <a:latin typeface="Consolas" panose="020B0609020204030204" pitchFamily="49" charset="0"/>
                <a:cs typeface="Consolas" panose="020B0609020204030204" pitchFamily="49" charset="0"/>
              </a:rPr>
              <a:t> sur notre dossier </a:t>
            </a:r>
            <a:r>
              <a:rPr lang="fr-FR" sz="2400" b="1" dirty="0">
                <a:solidFill>
                  <a:srgbClr val="24292E"/>
                </a:solidFill>
                <a:latin typeface="Consolas" panose="020B0609020204030204" pitchFamily="49" charset="0"/>
                <a:cs typeface="Consolas" panose="020B0609020204030204" pitchFamily="49" charset="0"/>
              </a:rPr>
              <a:t>step2</a:t>
            </a:r>
            <a:endParaRPr lang="fr-FR" altLang="fr-FR" sz="2400" b="1" dirty="0">
              <a:solidFill>
                <a:srgbClr val="24292E"/>
              </a:solidFill>
              <a:latin typeface="Consolas" panose="020B0609020204030204" pitchFamily="49" charset="0"/>
              <a:cs typeface="Consolas" panose="020B0609020204030204" pitchFamily="49" charset="0"/>
            </a:endParaRPr>
          </a:p>
        </p:txBody>
      </p:sp>
      <p:sp>
        <p:nvSpPr>
          <p:cNvPr id="41" name="Rectangle 40">
            <a:extLst>
              <a:ext uri="{FF2B5EF4-FFF2-40B4-BE49-F238E27FC236}">
                <a16:creationId xmlns:a16="http://schemas.microsoft.com/office/drawing/2014/main" id="{531C93A9-D7F8-45C7-B252-50F01DB25B4E}"/>
              </a:ext>
            </a:extLst>
          </p:cNvPr>
          <p:cNvSpPr/>
          <p:nvPr/>
        </p:nvSpPr>
        <p:spPr>
          <a:xfrm>
            <a:off x="483140" y="3138181"/>
            <a:ext cx="11688780" cy="1200329"/>
          </a:xfrm>
          <a:prstGeom prst="rect">
            <a:avLst/>
          </a:prstGeom>
        </p:spPr>
        <p:txBody>
          <a:bodyPr wrap="square" anchor="t">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4 :  </a:t>
            </a:r>
            <a:r>
              <a:rPr lang="fr-FR" sz="2400" dirty="0">
                <a:latin typeface="Consolas" panose="020B0609020204030204" pitchFamily="49" charset="0"/>
                <a:cs typeface="Consolas" panose="020B0609020204030204" pitchFamily="49" charset="0"/>
              </a:rPr>
              <a:t>Dans le composant, </a:t>
            </a:r>
            <a:r>
              <a:rPr lang="fr-FR" sz="2400" dirty="0" err="1">
                <a:latin typeface="Consolas" panose="020B0609020204030204" pitchFamily="49" charset="0"/>
                <a:cs typeface="Consolas" panose="020B0609020204030204" pitchFamily="49" charset="0"/>
              </a:rPr>
              <a:t>AllContact</a:t>
            </a:r>
            <a:r>
              <a:rPr lang="fr-FR" sz="2400" dirty="0">
                <a:latin typeface="Consolas" panose="020B0609020204030204" pitchFamily="49" charset="0"/>
                <a:cs typeface="Consolas" panose="020B0609020204030204" pitchFamily="49" charset="0"/>
              </a:rPr>
              <a:t>, afficher pour chaque contact ses informations </a:t>
            </a:r>
            <a:r>
              <a:rPr lang="fr-FR" sz="2400" b="1" dirty="0">
                <a:latin typeface="Consolas" panose="020B0609020204030204" pitchFamily="49" charset="0"/>
                <a:cs typeface="Consolas" panose="020B0609020204030204" pitchFamily="49" charset="0"/>
              </a:rPr>
              <a:t>(réutilisation du composant contact obligatoire)</a:t>
            </a:r>
          </a:p>
        </p:txBody>
      </p:sp>
      <p:pic>
        <p:nvPicPr>
          <p:cNvPr id="39" name="Image 38">
            <a:extLst>
              <a:ext uri="{FF2B5EF4-FFF2-40B4-BE49-F238E27FC236}">
                <a16:creationId xmlns:a16="http://schemas.microsoft.com/office/drawing/2014/main" id="{DC51DC4F-2D4F-40E1-B6E2-44A7AD1F7C6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2" name="Groupe 41">
            <a:extLst>
              <a:ext uri="{FF2B5EF4-FFF2-40B4-BE49-F238E27FC236}">
                <a16:creationId xmlns:a16="http://schemas.microsoft.com/office/drawing/2014/main" id="{B43EA46F-FE51-49A7-8756-B6F1E7087FBB}"/>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3" name="Groupe 42">
              <a:extLst>
                <a:ext uri="{FF2B5EF4-FFF2-40B4-BE49-F238E27FC236}">
                  <a16:creationId xmlns:a16="http://schemas.microsoft.com/office/drawing/2014/main" id="{94F719EC-0188-4FD0-A478-6EE7A4149421}"/>
                </a:ext>
              </a:extLst>
            </p:cNvPr>
            <p:cNvGrpSpPr/>
            <p:nvPr/>
          </p:nvGrpSpPr>
          <p:grpSpPr>
            <a:xfrm>
              <a:off x="6391007" y="4158446"/>
              <a:ext cx="670560" cy="1463040"/>
              <a:chOff x="5313680" y="4185920"/>
              <a:chExt cx="670560" cy="1463040"/>
            </a:xfrm>
            <a:grpFill/>
          </p:grpSpPr>
          <p:sp>
            <p:nvSpPr>
              <p:cNvPr id="48" name="Bande diagonale 47">
                <a:extLst>
                  <a:ext uri="{FF2B5EF4-FFF2-40B4-BE49-F238E27FC236}">
                    <a16:creationId xmlns:a16="http://schemas.microsoft.com/office/drawing/2014/main" id="{7D1A8AC6-CAC8-4BFF-811E-F8893FAC8004}"/>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9" name="Bande diagonale 48">
                <a:extLst>
                  <a:ext uri="{FF2B5EF4-FFF2-40B4-BE49-F238E27FC236}">
                    <a16:creationId xmlns:a16="http://schemas.microsoft.com/office/drawing/2014/main" id="{E12CDF14-BFAE-4453-BD37-61C5EA6685BC}"/>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4" name="Groupe 43">
              <a:extLst>
                <a:ext uri="{FF2B5EF4-FFF2-40B4-BE49-F238E27FC236}">
                  <a16:creationId xmlns:a16="http://schemas.microsoft.com/office/drawing/2014/main" id="{6EC166DB-5462-4974-91F4-9404B2A0A17E}"/>
                </a:ext>
              </a:extLst>
            </p:cNvPr>
            <p:cNvGrpSpPr/>
            <p:nvPr/>
          </p:nvGrpSpPr>
          <p:grpSpPr>
            <a:xfrm rot="10800000">
              <a:off x="4211849" y="4177849"/>
              <a:ext cx="670560" cy="1463040"/>
              <a:chOff x="5313680" y="4185920"/>
              <a:chExt cx="670560" cy="1463040"/>
            </a:xfrm>
            <a:grpFill/>
          </p:grpSpPr>
          <p:sp>
            <p:nvSpPr>
              <p:cNvPr id="46" name="Bande diagonale 45">
                <a:extLst>
                  <a:ext uri="{FF2B5EF4-FFF2-40B4-BE49-F238E27FC236}">
                    <a16:creationId xmlns:a16="http://schemas.microsoft.com/office/drawing/2014/main" id="{71CD10E1-9E10-4E60-BAF1-D131BEEBE33E}"/>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48D24380-F3EF-4B7D-B459-C78D4FF98DFD}"/>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5" name="Signe Moins 44">
              <a:extLst>
                <a:ext uri="{FF2B5EF4-FFF2-40B4-BE49-F238E27FC236}">
                  <a16:creationId xmlns:a16="http://schemas.microsoft.com/office/drawing/2014/main" id="{5D1EF780-7E43-4B72-B23E-A6354BBC8AF4}"/>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42915968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Groupe 22">
            <a:extLst>
              <a:ext uri="{FF2B5EF4-FFF2-40B4-BE49-F238E27FC236}">
                <a16:creationId xmlns:a16="http://schemas.microsoft.com/office/drawing/2014/main" id="{B87F36CF-6005-47C1-B9B8-4E97EC6B5C51}"/>
              </a:ext>
            </a:extLst>
          </p:cNvPr>
          <p:cNvGrpSpPr/>
          <p:nvPr/>
        </p:nvGrpSpPr>
        <p:grpSpPr>
          <a:xfrm>
            <a:off x="4940134" y="3019425"/>
            <a:ext cx="7251866" cy="3838575"/>
            <a:chOff x="4940134" y="3019425"/>
            <a:chExt cx="7251866" cy="3838575"/>
          </a:xfrm>
        </p:grpSpPr>
        <p:pic>
          <p:nvPicPr>
            <p:cNvPr id="39" name="Image 38">
              <a:extLst>
                <a:ext uri="{FF2B5EF4-FFF2-40B4-BE49-F238E27FC236}">
                  <a16:creationId xmlns:a16="http://schemas.microsoft.com/office/drawing/2014/main" id="{641F5A3F-D874-45EB-84FF-6F9EA3445AA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48250" y="3019425"/>
              <a:ext cx="7143750" cy="3838575"/>
            </a:xfrm>
            <a:prstGeom prst="rect">
              <a:avLst/>
            </a:prstGeom>
          </p:spPr>
        </p:pic>
        <p:sp>
          <p:nvSpPr>
            <p:cNvPr id="40" name="Rectangle 39">
              <a:extLst>
                <a:ext uri="{FF2B5EF4-FFF2-40B4-BE49-F238E27FC236}">
                  <a16:creationId xmlns:a16="http://schemas.microsoft.com/office/drawing/2014/main" id="{D2C9F733-54D6-40B7-94BA-331EEC288276}"/>
                </a:ext>
              </a:extLst>
            </p:cNvPr>
            <p:cNvSpPr/>
            <p:nvPr/>
          </p:nvSpPr>
          <p:spPr>
            <a:xfrm>
              <a:off x="4940134" y="3019425"/>
              <a:ext cx="3538847" cy="3838575"/>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Ellipse 40">
              <a:extLst>
                <a:ext uri="{FF2B5EF4-FFF2-40B4-BE49-F238E27FC236}">
                  <a16:creationId xmlns:a16="http://schemas.microsoft.com/office/drawing/2014/main" id="{42D44CB0-9284-4611-B424-F09FD838B642}"/>
                </a:ext>
              </a:extLst>
            </p:cNvPr>
            <p:cNvSpPr/>
            <p:nvPr/>
          </p:nvSpPr>
          <p:spPr>
            <a:xfrm>
              <a:off x="7778338" y="4476997"/>
              <a:ext cx="1508166" cy="1745673"/>
            </a:xfrm>
            <a:prstGeom prst="ellips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22" name="ZoneTexte 21">
            <a:extLst>
              <a:ext uri="{FF2B5EF4-FFF2-40B4-BE49-F238E27FC236}">
                <a16:creationId xmlns:a16="http://schemas.microsoft.com/office/drawing/2014/main" id="{C4F74776-5E58-4A48-854D-E40D466F8332}"/>
              </a:ext>
            </a:extLst>
          </p:cNvPr>
          <p:cNvSpPr txBox="1"/>
          <p:nvPr/>
        </p:nvSpPr>
        <p:spPr>
          <a:xfrm>
            <a:off x="1130656" y="2921168"/>
            <a:ext cx="9899018" cy="1015663"/>
          </a:xfrm>
          <a:prstGeom prst="rect">
            <a:avLst/>
          </a:prstGeom>
          <a:noFill/>
          <a:effectLst/>
        </p:spPr>
        <p:txBody>
          <a:bodyPr wrap="square" rtlCol="0">
            <a:spAutoFit/>
          </a:bodyPr>
          <a:lstStyle/>
          <a:p>
            <a:pPr algn="ctr"/>
            <a:r>
              <a:rPr lang="fr-FR" sz="6000" b="1" dirty="0" err="1">
                <a:solidFill>
                  <a:srgbClr val="70CEEF"/>
                </a:solidFill>
                <a:latin typeface="Segoe UI" panose="020B0502040204020203" pitchFamily="34" charset="0"/>
                <a:cs typeface="Segoe UI" panose="020B0502040204020203" pitchFamily="34" charset="0"/>
              </a:rPr>
              <a:t>PropTypes</a:t>
            </a:r>
            <a:r>
              <a:rPr lang="fr-FR" sz="6000" dirty="0">
                <a:solidFill>
                  <a:srgbClr val="70CEEF"/>
                </a:solidFill>
                <a:latin typeface="Segoe UI" panose="020B0502040204020203" pitchFamily="34" charset="0"/>
                <a:cs typeface="Segoe UI" panose="020B0502040204020203" pitchFamily="34" charset="0"/>
              </a:rPr>
              <a:t> </a:t>
            </a:r>
            <a:endParaRPr lang="fr-FR" sz="6000" b="1" i="1" dirty="0">
              <a:solidFill>
                <a:srgbClr val="70CEEF"/>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19633551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9" name="ZoneTexte 38">
            <a:extLst>
              <a:ext uri="{FF2B5EF4-FFF2-40B4-BE49-F238E27FC236}">
                <a16:creationId xmlns:a16="http://schemas.microsoft.com/office/drawing/2014/main" id="{F509D770-BF48-4751-8BC6-9413311F42E2}"/>
              </a:ext>
            </a:extLst>
          </p:cNvPr>
          <p:cNvSpPr txBox="1"/>
          <p:nvPr/>
        </p:nvSpPr>
        <p:spPr>
          <a:xfrm>
            <a:off x="767093" y="1651024"/>
            <a:ext cx="6781571" cy="461665"/>
          </a:xfrm>
          <a:prstGeom prst="rect">
            <a:avLst/>
          </a:prstGeom>
          <a:noFill/>
          <a:effectLst/>
        </p:spPr>
        <p:txBody>
          <a:bodyPr wrap="square" rtlCol="0">
            <a:spAutoFit/>
          </a:bodyPr>
          <a:lstStyle/>
          <a:p>
            <a:r>
              <a:rPr lang="fr-FR" sz="2400" b="1" dirty="0">
                <a:latin typeface="Segoe UI" panose="020B0502040204020203" pitchFamily="34" charset="0"/>
                <a:cs typeface="Segoe UI" panose="020B0502040204020203" pitchFamily="34" charset="0"/>
              </a:rPr>
              <a:t>Définir fortement les </a:t>
            </a:r>
            <a:r>
              <a:rPr lang="fr-FR" sz="2400" b="1" dirty="0" err="1">
                <a:latin typeface="Segoe UI" panose="020B0502040204020203" pitchFamily="34" charset="0"/>
                <a:cs typeface="Segoe UI" panose="020B0502040204020203" pitchFamily="34" charset="0"/>
              </a:rPr>
              <a:t>props</a:t>
            </a:r>
            <a:r>
              <a:rPr lang="fr-FR" sz="2400" b="1" dirty="0">
                <a:latin typeface="Segoe UI" panose="020B0502040204020203" pitchFamily="34" charset="0"/>
                <a:cs typeface="Segoe UI" panose="020B0502040204020203" pitchFamily="34" charset="0"/>
              </a:rPr>
              <a:t> avec </a:t>
            </a:r>
            <a:r>
              <a:rPr lang="fr-FR" sz="2400" b="1" dirty="0" err="1">
                <a:solidFill>
                  <a:schemeClr val="accent2">
                    <a:lumMod val="75000"/>
                  </a:schemeClr>
                </a:solidFill>
                <a:latin typeface="Segoe UI" panose="020B0502040204020203" pitchFamily="34" charset="0"/>
                <a:cs typeface="Segoe UI" panose="020B0502040204020203" pitchFamily="34" charset="0"/>
              </a:rPr>
              <a:t>PropTypes</a:t>
            </a:r>
            <a:endParaRPr lang="fr-FR" sz="2400" i="1" dirty="0">
              <a:solidFill>
                <a:schemeClr val="accent2">
                  <a:lumMod val="75000"/>
                </a:schemeClr>
              </a:solidFill>
              <a:latin typeface="Segoe UI" panose="020B0502040204020203" pitchFamily="34" charset="0"/>
              <a:cs typeface="Segoe UI" panose="020B0502040204020203" pitchFamily="34" charset="0"/>
            </a:endParaRPr>
          </a:p>
        </p:txBody>
      </p:sp>
      <p:sp>
        <p:nvSpPr>
          <p:cNvPr id="40" name="ZoneTexte 39">
            <a:extLst>
              <a:ext uri="{FF2B5EF4-FFF2-40B4-BE49-F238E27FC236}">
                <a16:creationId xmlns:a16="http://schemas.microsoft.com/office/drawing/2014/main" id="{0887B008-4605-453B-9B2F-C7741D92FE14}"/>
              </a:ext>
            </a:extLst>
          </p:cNvPr>
          <p:cNvSpPr txBox="1"/>
          <p:nvPr/>
        </p:nvSpPr>
        <p:spPr>
          <a:xfrm>
            <a:off x="1139702" y="2489631"/>
            <a:ext cx="10415418" cy="461665"/>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Probablement aucune erreur, aucun avertissement dans la console</a:t>
            </a:r>
          </a:p>
        </p:txBody>
      </p:sp>
      <p:sp>
        <p:nvSpPr>
          <p:cNvPr id="43" name="ZoneTexte 42">
            <a:extLst>
              <a:ext uri="{FF2B5EF4-FFF2-40B4-BE49-F238E27FC236}">
                <a16:creationId xmlns:a16="http://schemas.microsoft.com/office/drawing/2014/main" id="{1579B5B5-809B-4031-8601-5E25D7DC8325}"/>
              </a:ext>
            </a:extLst>
          </p:cNvPr>
          <p:cNvSpPr txBox="1"/>
          <p:nvPr/>
        </p:nvSpPr>
        <p:spPr>
          <a:xfrm>
            <a:off x="1139702" y="3322997"/>
            <a:ext cx="10415418" cy="2246769"/>
          </a:xfrm>
          <a:prstGeom prst="rect">
            <a:avLst/>
          </a:prstGeom>
          <a:noFill/>
          <a:effectLst/>
        </p:spPr>
        <p:txBody>
          <a:bodyPr wrap="square" rtlCol="0">
            <a:spAutoFit/>
          </a:bodyPr>
          <a:lstStyle/>
          <a:p>
            <a:pPr marL="285750" indent="-285750">
              <a:buFont typeface="Arial" panose="020B0604020202020204" pitchFamily="34" charset="0"/>
              <a:buChar char="•"/>
            </a:pPr>
            <a:r>
              <a:rPr lang="fr-FR" sz="2800" dirty="0"/>
              <a:t>Pour configurer correctement le composant, il faut lui passer les bonnes </a:t>
            </a:r>
            <a:r>
              <a:rPr lang="fr-FR" sz="2800" i="1" dirty="0" err="1"/>
              <a:t>props</a:t>
            </a:r>
            <a:r>
              <a:rPr lang="fr-FR" sz="2800" dirty="0"/>
              <a:t>. </a:t>
            </a:r>
          </a:p>
          <a:p>
            <a:pPr marL="285750" indent="-285750">
              <a:buFont typeface="Arial" panose="020B0604020202020204" pitchFamily="34" charset="0"/>
              <a:buChar char="•"/>
            </a:pPr>
            <a:endParaRPr lang="fr-FR" sz="2800" dirty="0"/>
          </a:p>
          <a:p>
            <a:pPr marL="285750" indent="-285750">
              <a:buFont typeface="Arial" panose="020B0604020202020204" pitchFamily="34" charset="0"/>
              <a:buChar char="•"/>
            </a:pPr>
            <a:r>
              <a:rPr lang="fr-FR" sz="2800" dirty="0"/>
              <a:t>Les </a:t>
            </a:r>
            <a:r>
              <a:rPr lang="fr-FR" sz="2800" i="1" dirty="0" err="1"/>
              <a:t>props</a:t>
            </a:r>
            <a:r>
              <a:rPr lang="fr-FR" sz="2800" dirty="0"/>
              <a:t> sont, véritablement, </a:t>
            </a:r>
            <a:r>
              <a:rPr lang="fr-FR" sz="2800" b="1" dirty="0"/>
              <a:t>l’API du composant</a:t>
            </a:r>
            <a:r>
              <a:rPr lang="fr-FR" sz="2800" dirty="0"/>
              <a:t>. Pour cela, il est fondamental de définir formellement cette API (la liste des </a:t>
            </a:r>
            <a:r>
              <a:rPr lang="fr-FR" sz="2800" dirty="0" err="1"/>
              <a:t>props</a:t>
            </a:r>
            <a:r>
              <a:rPr lang="fr-FR" sz="2800" dirty="0"/>
              <a:t>).</a:t>
            </a:r>
            <a:endParaRPr lang="fr-FR" sz="3600" dirty="0">
              <a:latin typeface="Segoe UI" panose="020B0502040204020203" pitchFamily="34" charset="0"/>
              <a:cs typeface="Segoe UI" panose="020B0502040204020203" pitchFamily="34" charset="0"/>
            </a:endParaRPr>
          </a:p>
        </p:txBody>
      </p:sp>
      <p:pic>
        <p:nvPicPr>
          <p:cNvPr id="41" name="Image 40">
            <a:extLst>
              <a:ext uri="{FF2B5EF4-FFF2-40B4-BE49-F238E27FC236}">
                <a16:creationId xmlns:a16="http://schemas.microsoft.com/office/drawing/2014/main" id="{9FB140B0-0B4D-47C7-83BC-A328CBFF415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2" name="Groupe 41">
            <a:extLst>
              <a:ext uri="{FF2B5EF4-FFF2-40B4-BE49-F238E27FC236}">
                <a16:creationId xmlns:a16="http://schemas.microsoft.com/office/drawing/2014/main" id="{684B7E74-8EDC-4592-ACC0-316ADA77FD28}"/>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4" name="Groupe 43">
              <a:extLst>
                <a:ext uri="{FF2B5EF4-FFF2-40B4-BE49-F238E27FC236}">
                  <a16:creationId xmlns:a16="http://schemas.microsoft.com/office/drawing/2014/main" id="{71F73BE8-0F67-4D62-B49C-C25691ED31E6}"/>
                </a:ext>
              </a:extLst>
            </p:cNvPr>
            <p:cNvGrpSpPr/>
            <p:nvPr/>
          </p:nvGrpSpPr>
          <p:grpSpPr>
            <a:xfrm>
              <a:off x="6391007" y="4158446"/>
              <a:ext cx="670560" cy="1463040"/>
              <a:chOff x="5313680" y="4185920"/>
              <a:chExt cx="670560" cy="1463040"/>
            </a:xfrm>
            <a:grpFill/>
          </p:grpSpPr>
          <p:sp>
            <p:nvSpPr>
              <p:cNvPr id="49" name="Bande diagonale 48">
                <a:extLst>
                  <a:ext uri="{FF2B5EF4-FFF2-40B4-BE49-F238E27FC236}">
                    <a16:creationId xmlns:a16="http://schemas.microsoft.com/office/drawing/2014/main" id="{72FE99E6-4A57-4524-BDB5-9EAE8508442E}"/>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0" name="Bande diagonale 49">
                <a:extLst>
                  <a:ext uri="{FF2B5EF4-FFF2-40B4-BE49-F238E27FC236}">
                    <a16:creationId xmlns:a16="http://schemas.microsoft.com/office/drawing/2014/main" id="{F6FA046D-66FD-4DAC-8799-C4B1F7A47BAE}"/>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5" name="Groupe 44">
              <a:extLst>
                <a:ext uri="{FF2B5EF4-FFF2-40B4-BE49-F238E27FC236}">
                  <a16:creationId xmlns:a16="http://schemas.microsoft.com/office/drawing/2014/main" id="{337C07EF-A40E-44CF-BC2E-6241943FE859}"/>
                </a:ext>
              </a:extLst>
            </p:cNvPr>
            <p:cNvGrpSpPr/>
            <p:nvPr/>
          </p:nvGrpSpPr>
          <p:grpSpPr>
            <a:xfrm rot="10800000">
              <a:off x="4211849" y="4177849"/>
              <a:ext cx="670560" cy="1463040"/>
              <a:chOff x="5313680" y="4185920"/>
              <a:chExt cx="670560" cy="1463040"/>
            </a:xfrm>
            <a:grpFill/>
          </p:grpSpPr>
          <p:sp>
            <p:nvSpPr>
              <p:cNvPr id="47" name="Bande diagonale 46">
                <a:extLst>
                  <a:ext uri="{FF2B5EF4-FFF2-40B4-BE49-F238E27FC236}">
                    <a16:creationId xmlns:a16="http://schemas.microsoft.com/office/drawing/2014/main" id="{9D3A5CDA-86F0-476C-893B-B80FC03CC93F}"/>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8" name="Bande diagonale 47">
                <a:extLst>
                  <a:ext uri="{FF2B5EF4-FFF2-40B4-BE49-F238E27FC236}">
                    <a16:creationId xmlns:a16="http://schemas.microsoft.com/office/drawing/2014/main" id="{24356BBF-16AD-49B2-AD13-0C1879A5A58C}"/>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6" name="Signe Moins 45">
              <a:extLst>
                <a:ext uri="{FF2B5EF4-FFF2-40B4-BE49-F238E27FC236}">
                  <a16:creationId xmlns:a16="http://schemas.microsoft.com/office/drawing/2014/main" id="{64663ECD-3C1D-4295-AF22-ABAB2285A3D0}"/>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51" name="Groupe 50">
            <a:extLst>
              <a:ext uri="{FF2B5EF4-FFF2-40B4-BE49-F238E27FC236}">
                <a16:creationId xmlns:a16="http://schemas.microsoft.com/office/drawing/2014/main" id="{97E4A361-C751-4239-BCB7-8D0D59DD211B}"/>
              </a:ext>
            </a:extLst>
          </p:cNvPr>
          <p:cNvGrpSpPr/>
          <p:nvPr/>
        </p:nvGrpSpPr>
        <p:grpSpPr>
          <a:xfrm rot="5400000" flipH="1">
            <a:off x="9388250" y="4074330"/>
            <a:ext cx="676174" cy="4891165"/>
            <a:chOff x="8524240" y="0"/>
            <a:chExt cx="762000" cy="4389120"/>
          </a:xfrm>
        </p:grpSpPr>
        <p:sp>
          <p:nvSpPr>
            <p:cNvPr id="52" name="Rectangle 51">
              <a:extLst>
                <a:ext uri="{FF2B5EF4-FFF2-40B4-BE49-F238E27FC236}">
                  <a16:creationId xmlns:a16="http://schemas.microsoft.com/office/drawing/2014/main" id="{D358C7DB-A5FF-41C3-AE20-A3223C63DA2F}"/>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3" name="Triangle rectangle 52">
              <a:extLst>
                <a:ext uri="{FF2B5EF4-FFF2-40B4-BE49-F238E27FC236}">
                  <a16:creationId xmlns:a16="http://schemas.microsoft.com/office/drawing/2014/main" id="{56F3AA03-9EEA-43CA-BC36-B1C080EEFFEE}"/>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54" name="Groupe 53">
            <a:extLst>
              <a:ext uri="{FF2B5EF4-FFF2-40B4-BE49-F238E27FC236}">
                <a16:creationId xmlns:a16="http://schemas.microsoft.com/office/drawing/2014/main" id="{86B1C5F2-410F-4972-95D3-9FA0FE0D84DB}"/>
              </a:ext>
            </a:extLst>
          </p:cNvPr>
          <p:cNvGrpSpPr/>
          <p:nvPr/>
        </p:nvGrpSpPr>
        <p:grpSpPr>
          <a:xfrm rot="16200000">
            <a:off x="1846552" y="4325351"/>
            <a:ext cx="676175" cy="4389120"/>
            <a:chOff x="8524240" y="0"/>
            <a:chExt cx="762000" cy="4389120"/>
          </a:xfrm>
        </p:grpSpPr>
        <p:sp>
          <p:nvSpPr>
            <p:cNvPr id="55" name="Rectangle 54">
              <a:extLst>
                <a:ext uri="{FF2B5EF4-FFF2-40B4-BE49-F238E27FC236}">
                  <a16:creationId xmlns:a16="http://schemas.microsoft.com/office/drawing/2014/main" id="{40FC92F5-9E9E-41D6-8721-A8D8EF0C0140}"/>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6" name="Triangle rectangle 55">
              <a:extLst>
                <a:ext uri="{FF2B5EF4-FFF2-40B4-BE49-F238E27FC236}">
                  <a16:creationId xmlns:a16="http://schemas.microsoft.com/office/drawing/2014/main" id="{99F64354-CF38-41DB-BB8C-F3F6DD4C620A}"/>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3970214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9" name="ZoneTexte 38">
            <a:extLst>
              <a:ext uri="{FF2B5EF4-FFF2-40B4-BE49-F238E27FC236}">
                <a16:creationId xmlns:a16="http://schemas.microsoft.com/office/drawing/2014/main" id="{F509D770-BF48-4751-8BC6-9413311F42E2}"/>
              </a:ext>
            </a:extLst>
          </p:cNvPr>
          <p:cNvSpPr txBox="1"/>
          <p:nvPr/>
        </p:nvSpPr>
        <p:spPr>
          <a:xfrm>
            <a:off x="767093" y="1651024"/>
            <a:ext cx="6781571" cy="461665"/>
          </a:xfrm>
          <a:prstGeom prst="rect">
            <a:avLst/>
          </a:prstGeom>
          <a:noFill/>
          <a:effectLst/>
        </p:spPr>
        <p:txBody>
          <a:bodyPr wrap="square" rtlCol="0">
            <a:spAutoFit/>
          </a:bodyPr>
          <a:lstStyle/>
          <a:p>
            <a:r>
              <a:rPr lang="fr-FR" sz="2400" b="1" dirty="0">
                <a:latin typeface="Segoe UI" panose="020B0502040204020203" pitchFamily="34" charset="0"/>
                <a:cs typeface="Segoe UI" panose="020B0502040204020203" pitchFamily="34" charset="0"/>
              </a:rPr>
              <a:t>Définir fortement les </a:t>
            </a:r>
            <a:r>
              <a:rPr lang="fr-FR" sz="2400" b="1" dirty="0" err="1">
                <a:latin typeface="Segoe UI" panose="020B0502040204020203" pitchFamily="34" charset="0"/>
                <a:cs typeface="Segoe UI" panose="020B0502040204020203" pitchFamily="34" charset="0"/>
              </a:rPr>
              <a:t>props</a:t>
            </a:r>
            <a:r>
              <a:rPr lang="fr-FR" sz="2400" b="1" dirty="0">
                <a:latin typeface="Segoe UI" panose="020B0502040204020203" pitchFamily="34" charset="0"/>
                <a:cs typeface="Segoe UI" panose="020B0502040204020203" pitchFamily="34" charset="0"/>
              </a:rPr>
              <a:t> avec </a:t>
            </a:r>
            <a:r>
              <a:rPr lang="fr-FR" sz="2400" b="1" dirty="0" err="1">
                <a:solidFill>
                  <a:schemeClr val="accent2">
                    <a:lumMod val="75000"/>
                  </a:schemeClr>
                </a:solidFill>
                <a:latin typeface="Segoe UI" panose="020B0502040204020203" pitchFamily="34" charset="0"/>
                <a:cs typeface="Segoe UI" panose="020B0502040204020203" pitchFamily="34" charset="0"/>
              </a:rPr>
              <a:t>PropTypes</a:t>
            </a:r>
            <a:endParaRPr lang="fr-FR" sz="2400" i="1" dirty="0">
              <a:solidFill>
                <a:schemeClr val="accent2">
                  <a:lumMod val="75000"/>
                </a:schemeClr>
              </a:solidFill>
              <a:latin typeface="Segoe UI" panose="020B0502040204020203" pitchFamily="34" charset="0"/>
              <a:cs typeface="Segoe UI" panose="020B0502040204020203" pitchFamily="34" charset="0"/>
            </a:endParaRPr>
          </a:p>
        </p:txBody>
      </p:sp>
      <p:sp>
        <p:nvSpPr>
          <p:cNvPr id="41" name="ZoneTexte 40">
            <a:extLst>
              <a:ext uri="{FF2B5EF4-FFF2-40B4-BE49-F238E27FC236}">
                <a16:creationId xmlns:a16="http://schemas.microsoft.com/office/drawing/2014/main" id="{C117B918-5DDB-4BBF-B9DA-7660D1D9E79C}"/>
              </a:ext>
            </a:extLst>
          </p:cNvPr>
          <p:cNvSpPr txBox="1"/>
          <p:nvPr/>
        </p:nvSpPr>
        <p:spPr>
          <a:xfrm>
            <a:off x="1191856" y="2378718"/>
            <a:ext cx="5182471" cy="461665"/>
          </a:xfrm>
          <a:prstGeom prst="rect">
            <a:avLst/>
          </a:prstGeom>
          <a:noFill/>
          <a:effectLst/>
        </p:spPr>
        <p:txBody>
          <a:bodyPr wrap="square" rtlCol="0">
            <a:spAutoFit/>
          </a:bodyPr>
          <a:lstStyle/>
          <a:p>
            <a:pPr marL="285750" indent="-285750">
              <a:buFont typeface="Wingdings" panose="05000000000000000000" pitchFamily="2" charset="2"/>
              <a:buChar char="q"/>
            </a:pPr>
            <a:r>
              <a:rPr lang="fr-FR" sz="2400" dirty="0">
                <a:solidFill>
                  <a:schemeClr val="accent1">
                    <a:lumMod val="75000"/>
                  </a:schemeClr>
                </a:solidFill>
                <a:latin typeface="Segoe UI" panose="020B0502040204020203" pitchFamily="34" charset="0"/>
                <a:cs typeface="Segoe UI" panose="020B0502040204020203" pitchFamily="34" charset="0"/>
              </a:rPr>
              <a:t>Comment ça fonctionne ???</a:t>
            </a:r>
          </a:p>
        </p:txBody>
      </p:sp>
      <p:sp>
        <p:nvSpPr>
          <p:cNvPr id="42" name="ZoneTexte 41">
            <a:extLst>
              <a:ext uri="{FF2B5EF4-FFF2-40B4-BE49-F238E27FC236}">
                <a16:creationId xmlns:a16="http://schemas.microsoft.com/office/drawing/2014/main" id="{02860172-FC8E-48E4-A22F-EE30660EADD8}"/>
              </a:ext>
            </a:extLst>
          </p:cNvPr>
          <p:cNvSpPr txBox="1"/>
          <p:nvPr/>
        </p:nvSpPr>
        <p:spPr>
          <a:xfrm>
            <a:off x="1011206" y="3147898"/>
            <a:ext cx="10415418" cy="830997"/>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err="1">
                <a:latin typeface="Segoe UI" panose="020B0502040204020203" pitchFamily="34" charset="0"/>
                <a:cs typeface="Segoe UI" panose="020B0502040204020203" pitchFamily="34" charset="0"/>
              </a:rPr>
              <a:t>React</a:t>
            </a:r>
            <a:r>
              <a:rPr lang="fr-FR" sz="2400" dirty="0">
                <a:latin typeface="Segoe UI" panose="020B0502040204020203" pitchFamily="34" charset="0"/>
                <a:cs typeface="Segoe UI" panose="020B0502040204020203" pitchFamily="34" charset="0"/>
              </a:rPr>
              <a:t> examine sur chaque composant une propriété statique nommé </a:t>
            </a:r>
            <a:r>
              <a:rPr lang="fr-FR" sz="2400" b="1" dirty="0" err="1">
                <a:latin typeface="Segoe UI" panose="020B0502040204020203" pitchFamily="34" charset="0"/>
                <a:cs typeface="Segoe UI" panose="020B0502040204020203" pitchFamily="34" charset="0"/>
              </a:rPr>
              <a:t>propTypes</a:t>
            </a:r>
            <a:r>
              <a:rPr lang="fr-FR" sz="2400" dirty="0">
                <a:latin typeface="Segoe UI" panose="020B0502040204020203" pitchFamily="34" charset="0"/>
                <a:cs typeface="Segoe UI" panose="020B0502040204020203" pitchFamily="34" charset="0"/>
              </a:rPr>
              <a:t>.</a:t>
            </a:r>
          </a:p>
        </p:txBody>
      </p:sp>
      <p:sp>
        <p:nvSpPr>
          <p:cNvPr id="6" name="Rectangle 5">
            <a:extLst>
              <a:ext uri="{FF2B5EF4-FFF2-40B4-BE49-F238E27FC236}">
                <a16:creationId xmlns:a16="http://schemas.microsoft.com/office/drawing/2014/main" id="{C2EBAD96-EB6E-4CB2-8651-A6FFEEAE43E2}"/>
              </a:ext>
            </a:extLst>
          </p:cNvPr>
          <p:cNvSpPr/>
          <p:nvPr/>
        </p:nvSpPr>
        <p:spPr>
          <a:xfrm>
            <a:off x="1011206" y="4267831"/>
            <a:ext cx="10415418" cy="830997"/>
          </a:xfrm>
          <a:prstGeom prst="rect">
            <a:avLst/>
          </a:prstGeom>
        </p:spPr>
        <p:txBody>
          <a:bodyPr wrap="square">
            <a:spAutoFit/>
          </a:bodyPr>
          <a:lstStyle/>
          <a:p>
            <a:pPr marL="342900" indent="-342900">
              <a:buFont typeface="Arial" panose="020B0604020202020204" pitchFamily="34" charset="0"/>
              <a:buChar char="•"/>
            </a:pPr>
            <a:r>
              <a:rPr lang="fr-FR" sz="2400" dirty="0">
                <a:latin typeface="Segoe UI" panose="020B0502040204020203" pitchFamily="34" charset="0"/>
                <a:cs typeface="Segoe UI" panose="020B0502040204020203" pitchFamily="34" charset="0"/>
              </a:rPr>
              <a:t>C’est un objet </a:t>
            </a:r>
            <a:r>
              <a:rPr lang="fr-FR" sz="2400" b="1" dirty="0">
                <a:latin typeface="Segoe UI" panose="020B0502040204020203" pitchFamily="34" charset="0"/>
                <a:cs typeface="Segoe UI" panose="020B0502040204020203" pitchFamily="34" charset="0"/>
              </a:rPr>
              <a:t>dont les clés sont les noms des </a:t>
            </a:r>
            <a:r>
              <a:rPr lang="fr-FR" sz="2400" b="1" dirty="0" err="1">
                <a:latin typeface="Segoe UI" panose="020B0502040204020203" pitchFamily="34" charset="0"/>
                <a:cs typeface="Segoe UI" panose="020B0502040204020203" pitchFamily="34" charset="0"/>
              </a:rPr>
              <a:t>props</a:t>
            </a:r>
            <a:r>
              <a:rPr lang="fr-FR" sz="2400" b="1" dirty="0">
                <a:latin typeface="Segoe UI" panose="020B0502040204020203" pitchFamily="34" charset="0"/>
                <a:cs typeface="Segoe UI" panose="020B0502040204020203" pitchFamily="34" charset="0"/>
              </a:rPr>
              <a:t> attendues</a:t>
            </a:r>
            <a:r>
              <a:rPr lang="fr-FR" sz="2400" dirty="0">
                <a:latin typeface="Segoe UI" panose="020B0502040204020203" pitchFamily="34" charset="0"/>
                <a:cs typeface="Segoe UI" panose="020B0502040204020203" pitchFamily="34" charset="0"/>
              </a:rPr>
              <a:t>, et les valeurs des validateurs de </a:t>
            </a:r>
            <a:r>
              <a:rPr lang="fr-FR" sz="2400" dirty="0" err="1">
                <a:latin typeface="Segoe UI" panose="020B0502040204020203" pitchFamily="34" charset="0"/>
                <a:cs typeface="Segoe UI" panose="020B0502040204020203" pitchFamily="34" charset="0"/>
              </a:rPr>
              <a:t>props</a:t>
            </a:r>
            <a:r>
              <a:rPr lang="fr-FR" sz="2400" dirty="0">
                <a:latin typeface="Segoe UI" panose="020B0502040204020203" pitchFamily="34" charset="0"/>
                <a:cs typeface="Segoe UI" panose="020B0502040204020203" pitchFamily="34" charset="0"/>
              </a:rPr>
              <a:t>.</a:t>
            </a:r>
          </a:p>
        </p:txBody>
      </p:sp>
      <p:sp>
        <p:nvSpPr>
          <p:cNvPr id="44" name="ZoneTexte 43">
            <a:extLst>
              <a:ext uri="{FF2B5EF4-FFF2-40B4-BE49-F238E27FC236}">
                <a16:creationId xmlns:a16="http://schemas.microsoft.com/office/drawing/2014/main" id="{40DF2797-5A50-4E5E-BA43-CB2FA13DC323}"/>
              </a:ext>
            </a:extLst>
          </p:cNvPr>
          <p:cNvSpPr txBox="1"/>
          <p:nvPr/>
        </p:nvSpPr>
        <p:spPr>
          <a:xfrm>
            <a:off x="1012274" y="5403829"/>
            <a:ext cx="10415418" cy="461665"/>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Le module standard </a:t>
            </a:r>
            <a:r>
              <a:rPr lang="fr-FR" sz="2400" b="1" dirty="0" err="1">
                <a:latin typeface="Segoe UI" panose="020B0502040204020203" pitchFamily="34" charset="0"/>
                <a:cs typeface="Segoe UI" panose="020B0502040204020203" pitchFamily="34" charset="0"/>
              </a:rPr>
              <a:t>prop</a:t>
            </a:r>
            <a:r>
              <a:rPr lang="fr-FR" sz="2400" b="1" dirty="0">
                <a:latin typeface="Segoe UI" panose="020B0502040204020203" pitchFamily="34" charset="0"/>
                <a:cs typeface="Segoe UI" panose="020B0502040204020203" pitchFamily="34" charset="0"/>
              </a:rPr>
              <a:t>-types</a:t>
            </a:r>
            <a:r>
              <a:rPr lang="fr-FR" sz="2400" dirty="0">
                <a:latin typeface="Segoe UI" panose="020B0502040204020203" pitchFamily="34" charset="0"/>
                <a:cs typeface="Segoe UI" panose="020B0502040204020203" pitchFamily="34" charset="0"/>
              </a:rPr>
              <a:t> fournit une série de validateur.</a:t>
            </a:r>
          </a:p>
        </p:txBody>
      </p:sp>
      <p:pic>
        <p:nvPicPr>
          <p:cNvPr id="40" name="Image 39">
            <a:extLst>
              <a:ext uri="{FF2B5EF4-FFF2-40B4-BE49-F238E27FC236}">
                <a16:creationId xmlns:a16="http://schemas.microsoft.com/office/drawing/2014/main" id="{AC809265-2A5A-4E13-AD2F-9C32744290B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3" name="Groupe 42">
            <a:extLst>
              <a:ext uri="{FF2B5EF4-FFF2-40B4-BE49-F238E27FC236}">
                <a16:creationId xmlns:a16="http://schemas.microsoft.com/office/drawing/2014/main" id="{4BC1AF6F-9212-4934-B181-DA1FE4765530}"/>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5" name="Groupe 44">
              <a:extLst>
                <a:ext uri="{FF2B5EF4-FFF2-40B4-BE49-F238E27FC236}">
                  <a16:creationId xmlns:a16="http://schemas.microsoft.com/office/drawing/2014/main" id="{3F411B9E-B48A-48B3-89E2-89F8C89A718B}"/>
                </a:ext>
              </a:extLst>
            </p:cNvPr>
            <p:cNvGrpSpPr/>
            <p:nvPr/>
          </p:nvGrpSpPr>
          <p:grpSpPr>
            <a:xfrm>
              <a:off x="6391007" y="4158446"/>
              <a:ext cx="670560" cy="1463040"/>
              <a:chOff x="5313680" y="4185920"/>
              <a:chExt cx="670560" cy="1463040"/>
            </a:xfrm>
            <a:grpFill/>
          </p:grpSpPr>
          <p:sp>
            <p:nvSpPr>
              <p:cNvPr id="50" name="Bande diagonale 49">
                <a:extLst>
                  <a:ext uri="{FF2B5EF4-FFF2-40B4-BE49-F238E27FC236}">
                    <a16:creationId xmlns:a16="http://schemas.microsoft.com/office/drawing/2014/main" id="{2CF9D5EB-AE64-4D3D-B0A5-166CF0212868}"/>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1" name="Bande diagonale 50">
                <a:extLst>
                  <a:ext uri="{FF2B5EF4-FFF2-40B4-BE49-F238E27FC236}">
                    <a16:creationId xmlns:a16="http://schemas.microsoft.com/office/drawing/2014/main" id="{1505D1EC-AEC5-489F-A7D5-B8BFF1E962EF}"/>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6" name="Groupe 45">
              <a:extLst>
                <a:ext uri="{FF2B5EF4-FFF2-40B4-BE49-F238E27FC236}">
                  <a16:creationId xmlns:a16="http://schemas.microsoft.com/office/drawing/2014/main" id="{B9545F39-0110-412F-9661-84D9B1602D3B}"/>
                </a:ext>
              </a:extLst>
            </p:cNvPr>
            <p:cNvGrpSpPr/>
            <p:nvPr/>
          </p:nvGrpSpPr>
          <p:grpSpPr>
            <a:xfrm rot="10800000">
              <a:off x="4211849" y="4177849"/>
              <a:ext cx="670560" cy="1463040"/>
              <a:chOff x="5313680" y="4185920"/>
              <a:chExt cx="670560" cy="1463040"/>
            </a:xfrm>
            <a:grpFill/>
          </p:grpSpPr>
          <p:sp>
            <p:nvSpPr>
              <p:cNvPr id="48" name="Bande diagonale 47">
                <a:extLst>
                  <a:ext uri="{FF2B5EF4-FFF2-40B4-BE49-F238E27FC236}">
                    <a16:creationId xmlns:a16="http://schemas.microsoft.com/office/drawing/2014/main" id="{609E9AB2-7604-4C29-8A99-BF5E1B3E8315}"/>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9" name="Bande diagonale 48">
                <a:extLst>
                  <a:ext uri="{FF2B5EF4-FFF2-40B4-BE49-F238E27FC236}">
                    <a16:creationId xmlns:a16="http://schemas.microsoft.com/office/drawing/2014/main" id="{2C4333F5-4AF1-47F4-BAD7-B15EEFBB5696}"/>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7" name="Signe Moins 46">
              <a:extLst>
                <a:ext uri="{FF2B5EF4-FFF2-40B4-BE49-F238E27FC236}">
                  <a16:creationId xmlns:a16="http://schemas.microsoft.com/office/drawing/2014/main" id="{E3BA676D-0B2E-44C8-92FB-04BA4FAA2B2A}"/>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8514458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9" name="ZoneTexte 38">
            <a:extLst>
              <a:ext uri="{FF2B5EF4-FFF2-40B4-BE49-F238E27FC236}">
                <a16:creationId xmlns:a16="http://schemas.microsoft.com/office/drawing/2014/main" id="{F509D770-BF48-4751-8BC6-9413311F42E2}"/>
              </a:ext>
            </a:extLst>
          </p:cNvPr>
          <p:cNvSpPr txBox="1"/>
          <p:nvPr/>
        </p:nvSpPr>
        <p:spPr>
          <a:xfrm>
            <a:off x="767093" y="1651024"/>
            <a:ext cx="6781571" cy="461665"/>
          </a:xfrm>
          <a:prstGeom prst="rect">
            <a:avLst/>
          </a:prstGeom>
          <a:noFill/>
          <a:effectLst/>
        </p:spPr>
        <p:txBody>
          <a:bodyPr wrap="square" rtlCol="0">
            <a:spAutoFit/>
          </a:bodyPr>
          <a:lstStyle/>
          <a:p>
            <a:r>
              <a:rPr lang="fr-FR" sz="2400" b="1" dirty="0">
                <a:latin typeface="Segoe UI" panose="020B0502040204020203" pitchFamily="34" charset="0"/>
                <a:cs typeface="Segoe UI" panose="020B0502040204020203" pitchFamily="34" charset="0"/>
              </a:rPr>
              <a:t>Définir fortement les </a:t>
            </a:r>
            <a:r>
              <a:rPr lang="fr-FR" sz="2400" b="1" dirty="0" err="1">
                <a:latin typeface="Segoe UI" panose="020B0502040204020203" pitchFamily="34" charset="0"/>
                <a:cs typeface="Segoe UI" panose="020B0502040204020203" pitchFamily="34" charset="0"/>
              </a:rPr>
              <a:t>props</a:t>
            </a:r>
            <a:r>
              <a:rPr lang="fr-FR" sz="2400" b="1" dirty="0">
                <a:latin typeface="Segoe UI" panose="020B0502040204020203" pitchFamily="34" charset="0"/>
                <a:cs typeface="Segoe UI" panose="020B0502040204020203" pitchFamily="34" charset="0"/>
              </a:rPr>
              <a:t> avec </a:t>
            </a:r>
            <a:r>
              <a:rPr lang="fr-FR" sz="2400" b="1" dirty="0" err="1">
                <a:solidFill>
                  <a:schemeClr val="accent2">
                    <a:lumMod val="75000"/>
                  </a:schemeClr>
                </a:solidFill>
                <a:latin typeface="Segoe UI" panose="020B0502040204020203" pitchFamily="34" charset="0"/>
                <a:cs typeface="Segoe UI" panose="020B0502040204020203" pitchFamily="34" charset="0"/>
              </a:rPr>
              <a:t>PropTypes</a:t>
            </a:r>
            <a:endParaRPr lang="fr-FR" sz="2400" i="1" dirty="0">
              <a:solidFill>
                <a:schemeClr val="accent2">
                  <a:lumMod val="75000"/>
                </a:schemeClr>
              </a:solidFill>
              <a:latin typeface="Segoe UI" panose="020B0502040204020203" pitchFamily="34" charset="0"/>
              <a:cs typeface="Segoe UI" panose="020B0502040204020203" pitchFamily="34" charset="0"/>
            </a:endParaRPr>
          </a:p>
        </p:txBody>
      </p:sp>
      <p:sp>
        <p:nvSpPr>
          <p:cNvPr id="40" name="ZoneTexte 39">
            <a:extLst>
              <a:ext uri="{FF2B5EF4-FFF2-40B4-BE49-F238E27FC236}">
                <a16:creationId xmlns:a16="http://schemas.microsoft.com/office/drawing/2014/main" id="{0515D585-3464-4647-9CB6-157016C2F2C3}"/>
              </a:ext>
            </a:extLst>
          </p:cNvPr>
          <p:cNvSpPr txBox="1"/>
          <p:nvPr/>
        </p:nvSpPr>
        <p:spPr>
          <a:xfrm>
            <a:off x="1011206" y="2668407"/>
            <a:ext cx="10415418" cy="830997"/>
          </a:xfrm>
          <a:prstGeom prst="rect">
            <a:avLst/>
          </a:prstGeom>
          <a:noFill/>
          <a:effectLst/>
        </p:spPr>
        <p:txBody>
          <a:bodyPr wrap="square" rtlCol="0" anchor="t">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  Le développeur pourra avoir un retour instantané si une </a:t>
            </a:r>
            <a:r>
              <a:rPr lang="fr-FR" sz="2400" dirty="0" err="1">
                <a:latin typeface="Segoe UI" panose="020B0502040204020203" pitchFamily="34" charset="0"/>
                <a:cs typeface="Segoe UI" panose="020B0502040204020203" pitchFamily="34" charset="0"/>
              </a:rPr>
              <a:t>props</a:t>
            </a:r>
            <a:r>
              <a:rPr lang="fr-FR" sz="2400" dirty="0">
                <a:latin typeface="Segoe UI" panose="020B0502040204020203" pitchFamily="34" charset="0"/>
                <a:cs typeface="Segoe UI" panose="020B0502040204020203" pitchFamily="34" charset="0"/>
              </a:rPr>
              <a:t> est requise ou si la valeur n’est pas du bon type par exemple.</a:t>
            </a:r>
          </a:p>
        </p:txBody>
      </p:sp>
      <p:sp>
        <p:nvSpPr>
          <p:cNvPr id="41" name="ZoneTexte 40">
            <a:extLst>
              <a:ext uri="{FF2B5EF4-FFF2-40B4-BE49-F238E27FC236}">
                <a16:creationId xmlns:a16="http://schemas.microsoft.com/office/drawing/2014/main" id="{CF5E0030-2AAB-4626-B39D-255760FE0492}"/>
              </a:ext>
            </a:extLst>
          </p:cNvPr>
          <p:cNvSpPr txBox="1"/>
          <p:nvPr/>
        </p:nvSpPr>
        <p:spPr>
          <a:xfrm>
            <a:off x="767093" y="3685590"/>
            <a:ext cx="5182471" cy="461665"/>
          </a:xfrm>
          <a:prstGeom prst="rect">
            <a:avLst/>
          </a:prstGeom>
          <a:noFill/>
          <a:effectLst/>
        </p:spPr>
        <p:txBody>
          <a:bodyPr wrap="square" rtlCol="0">
            <a:spAutoFit/>
          </a:bodyPr>
          <a:lstStyle/>
          <a:p>
            <a:pPr marL="285750" indent="-285750">
              <a:buFont typeface="Wingdings" panose="05000000000000000000" pitchFamily="2" charset="2"/>
              <a:buChar char="q"/>
            </a:pPr>
            <a:r>
              <a:rPr lang="fr-FR" sz="2400" dirty="0">
                <a:solidFill>
                  <a:schemeClr val="accent1">
                    <a:lumMod val="75000"/>
                  </a:schemeClr>
                </a:solidFill>
                <a:latin typeface="Segoe UI" panose="020B0502040204020203" pitchFamily="34" charset="0"/>
                <a:cs typeface="Segoe UI" panose="020B0502040204020203" pitchFamily="34" charset="0"/>
              </a:rPr>
              <a:t>Mise en place</a:t>
            </a:r>
          </a:p>
        </p:txBody>
      </p:sp>
      <p:sp>
        <p:nvSpPr>
          <p:cNvPr id="4" name="Rectangle 3">
            <a:extLst>
              <a:ext uri="{FF2B5EF4-FFF2-40B4-BE49-F238E27FC236}">
                <a16:creationId xmlns:a16="http://schemas.microsoft.com/office/drawing/2014/main" id="{FEC93333-74E1-4A47-B817-1C0BF0E4C6E8}"/>
              </a:ext>
            </a:extLst>
          </p:cNvPr>
          <p:cNvSpPr/>
          <p:nvPr/>
        </p:nvSpPr>
        <p:spPr>
          <a:xfrm>
            <a:off x="717188" y="4883964"/>
            <a:ext cx="6131807" cy="461665"/>
          </a:xfrm>
          <a:prstGeom prst="rect">
            <a:avLst/>
          </a:prstGeom>
        </p:spPr>
        <p:txBody>
          <a:bodyPr wrap="none">
            <a:spAutoFit/>
          </a:bodyPr>
          <a:lstStyle/>
          <a:p>
            <a:r>
              <a:rPr lang="fr-FR" sz="2400" dirty="0">
                <a:solidFill>
                  <a:srgbClr val="0000FF"/>
                </a:solidFill>
                <a:latin typeface="Consolas" panose="020B0609020204030204" pitchFamily="49" charset="0"/>
              </a:rPr>
              <a:t>import</a:t>
            </a:r>
            <a:r>
              <a:rPr lang="fr-FR" sz="2400" dirty="0">
                <a:solidFill>
                  <a:srgbClr val="000000"/>
                </a:solidFill>
                <a:latin typeface="Consolas" panose="020B0609020204030204" pitchFamily="49" charset="0"/>
              </a:rPr>
              <a:t> </a:t>
            </a:r>
            <a:r>
              <a:rPr lang="fr-FR" sz="2400" dirty="0" err="1">
                <a:solidFill>
                  <a:srgbClr val="000000"/>
                </a:solidFill>
                <a:latin typeface="Consolas" panose="020B0609020204030204" pitchFamily="49" charset="0"/>
              </a:rPr>
              <a:t>Proptypes</a:t>
            </a:r>
            <a:r>
              <a:rPr lang="fr-FR" sz="2400" dirty="0">
                <a:solidFill>
                  <a:srgbClr val="000000"/>
                </a:solidFill>
                <a:latin typeface="Consolas" panose="020B0609020204030204" pitchFamily="49" charset="0"/>
              </a:rPr>
              <a:t> </a:t>
            </a:r>
            <a:r>
              <a:rPr lang="fr-FR" sz="2400" dirty="0" err="1">
                <a:solidFill>
                  <a:srgbClr val="0000FF"/>
                </a:solidFill>
                <a:latin typeface="Consolas" panose="020B0609020204030204" pitchFamily="49" charset="0"/>
              </a:rPr>
              <a:t>from</a:t>
            </a:r>
            <a:r>
              <a:rPr lang="fr-FR" sz="2400" dirty="0">
                <a:solidFill>
                  <a:srgbClr val="000000"/>
                </a:solidFill>
                <a:latin typeface="Consolas" panose="020B0609020204030204" pitchFamily="49" charset="0"/>
              </a:rPr>
              <a:t> </a:t>
            </a:r>
            <a:r>
              <a:rPr lang="fr-FR" sz="2400" dirty="0">
                <a:solidFill>
                  <a:srgbClr val="A31515"/>
                </a:solidFill>
                <a:latin typeface="Consolas" panose="020B0609020204030204" pitchFamily="49" charset="0"/>
              </a:rPr>
              <a:t>'</a:t>
            </a:r>
            <a:r>
              <a:rPr lang="fr-FR" sz="2400" dirty="0" err="1">
                <a:solidFill>
                  <a:srgbClr val="A31515"/>
                </a:solidFill>
                <a:latin typeface="Consolas" panose="020B0609020204030204" pitchFamily="49" charset="0"/>
              </a:rPr>
              <a:t>prop</a:t>
            </a:r>
            <a:r>
              <a:rPr lang="fr-FR" sz="2400" dirty="0">
                <a:solidFill>
                  <a:srgbClr val="A31515"/>
                </a:solidFill>
                <a:latin typeface="Consolas" panose="020B0609020204030204" pitchFamily="49" charset="0"/>
              </a:rPr>
              <a:t>-types'</a:t>
            </a:r>
            <a:r>
              <a:rPr lang="fr-FR" sz="2400" dirty="0">
                <a:solidFill>
                  <a:srgbClr val="000000"/>
                </a:solidFill>
                <a:latin typeface="Consolas" panose="020B0609020204030204" pitchFamily="49" charset="0"/>
              </a:rPr>
              <a:t>;</a:t>
            </a:r>
            <a:endParaRPr lang="fr-FR" sz="2400" b="0" dirty="0">
              <a:solidFill>
                <a:srgbClr val="000000"/>
              </a:solidFill>
              <a:effectLst/>
              <a:latin typeface="Consolas" panose="020B0609020204030204" pitchFamily="49" charset="0"/>
            </a:endParaRPr>
          </a:p>
        </p:txBody>
      </p:sp>
      <p:sp>
        <p:nvSpPr>
          <p:cNvPr id="6" name="Rectangle 5">
            <a:extLst>
              <a:ext uri="{FF2B5EF4-FFF2-40B4-BE49-F238E27FC236}">
                <a16:creationId xmlns:a16="http://schemas.microsoft.com/office/drawing/2014/main" id="{ECFD8C4C-FA73-47AC-9658-7008FB94DEF9}"/>
              </a:ext>
            </a:extLst>
          </p:cNvPr>
          <p:cNvSpPr/>
          <p:nvPr/>
        </p:nvSpPr>
        <p:spPr>
          <a:xfrm>
            <a:off x="7499100" y="4745464"/>
            <a:ext cx="4454474" cy="1200329"/>
          </a:xfrm>
          <a:prstGeom prst="rect">
            <a:avLst/>
          </a:prstGeom>
        </p:spPr>
        <p:txBody>
          <a:bodyPr wrap="square">
            <a:spAutoFit/>
          </a:bodyPr>
          <a:lstStyle/>
          <a:p>
            <a:r>
              <a:rPr lang="fr-FR" sz="2400" dirty="0" err="1">
                <a:solidFill>
                  <a:srgbClr val="000000"/>
                </a:solidFill>
                <a:latin typeface="Consolas" panose="020B0609020204030204" pitchFamily="49" charset="0"/>
              </a:rPr>
              <a:t>Contact.propTypes</a:t>
            </a:r>
            <a:r>
              <a:rPr lang="fr-FR" sz="2400" dirty="0">
                <a:solidFill>
                  <a:srgbClr val="000000"/>
                </a:solidFill>
                <a:latin typeface="Consolas" panose="020B0609020204030204" pitchFamily="49" charset="0"/>
              </a:rPr>
              <a:t> = {</a:t>
            </a:r>
          </a:p>
          <a:p>
            <a:r>
              <a:rPr lang="fr-FR" sz="2400" dirty="0">
                <a:solidFill>
                  <a:srgbClr val="000000"/>
                </a:solidFill>
                <a:latin typeface="Consolas" panose="020B0609020204030204" pitchFamily="49" charset="0"/>
              </a:rPr>
              <a:t>..... </a:t>
            </a:r>
          </a:p>
          <a:p>
            <a:r>
              <a:rPr lang="fr-FR" sz="2400" dirty="0">
                <a:solidFill>
                  <a:srgbClr val="000000"/>
                </a:solidFill>
                <a:latin typeface="Consolas" panose="020B0609020204030204" pitchFamily="49" charset="0"/>
              </a:rPr>
              <a:t>};</a:t>
            </a:r>
            <a:endParaRPr lang="fr-FR" sz="2400" b="0" dirty="0">
              <a:solidFill>
                <a:srgbClr val="000000"/>
              </a:solidFill>
              <a:effectLst/>
              <a:latin typeface="Consolas" panose="020B0609020204030204" pitchFamily="49" charset="0"/>
            </a:endParaRPr>
          </a:p>
        </p:txBody>
      </p:sp>
      <p:sp>
        <p:nvSpPr>
          <p:cNvPr id="42" name="ZoneTexte 41">
            <a:extLst>
              <a:ext uri="{FF2B5EF4-FFF2-40B4-BE49-F238E27FC236}">
                <a16:creationId xmlns:a16="http://schemas.microsoft.com/office/drawing/2014/main" id="{168660BA-E0E6-472C-BEEB-E7A592FF5AB0}"/>
              </a:ext>
            </a:extLst>
          </p:cNvPr>
          <p:cNvSpPr txBox="1"/>
          <p:nvPr/>
        </p:nvSpPr>
        <p:spPr>
          <a:xfrm>
            <a:off x="7280754" y="4085452"/>
            <a:ext cx="5182471" cy="461665"/>
          </a:xfrm>
          <a:prstGeom prst="rect">
            <a:avLst/>
          </a:prstGeom>
          <a:noFill/>
          <a:effectLst/>
        </p:spPr>
        <p:txBody>
          <a:bodyPr wrap="square" rtlCol="0">
            <a:spAutoFit/>
          </a:bodyPr>
          <a:lstStyle/>
          <a:p>
            <a:r>
              <a:rPr lang="fr-FR" sz="2400" b="1" i="1" dirty="0">
                <a:latin typeface="Segoe UI" panose="020B0502040204020203" pitchFamily="34" charset="0"/>
                <a:cs typeface="Segoe UI" panose="020B0502040204020203" pitchFamily="34" charset="0"/>
              </a:rPr>
              <a:t>Juste avant l’export du composant</a:t>
            </a:r>
          </a:p>
        </p:txBody>
      </p:sp>
      <p:pic>
        <p:nvPicPr>
          <p:cNvPr id="43" name="Image 42">
            <a:extLst>
              <a:ext uri="{FF2B5EF4-FFF2-40B4-BE49-F238E27FC236}">
                <a16:creationId xmlns:a16="http://schemas.microsoft.com/office/drawing/2014/main" id="{7A990ECA-A452-47F3-B08B-751DFE31CC3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4" name="Groupe 43">
            <a:extLst>
              <a:ext uri="{FF2B5EF4-FFF2-40B4-BE49-F238E27FC236}">
                <a16:creationId xmlns:a16="http://schemas.microsoft.com/office/drawing/2014/main" id="{818C5977-690F-4CD5-8A9A-376929A0DA38}"/>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5" name="Groupe 44">
              <a:extLst>
                <a:ext uri="{FF2B5EF4-FFF2-40B4-BE49-F238E27FC236}">
                  <a16:creationId xmlns:a16="http://schemas.microsoft.com/office/drawing/2014/main" id="{159420C5-051C-455A-88F2-EBCEA5873F94}"/>
                </a:ext>
              </a:extLst>
            </p:cNvPr>
            <p:cNvGrpSpPr/>
            <p:nvPr/>
          </p:nvGrpSpPr>
          <p:grpSpPr>
            <a:xfrm>
              <a:off x="6391007" y="4158446"/>
              <a:ext cx="670560" cy="1463040"/>
              <a:chOff x="5313680" y="4185920"/>
              <a:chExt cx="670560" cy="1463040"/>
            </a:xfrm>
            <a:grpFill/>
          </p:grpSpPr>
          <p:sp>
            <p:nvSpPr>
              <p:cNvPr id="50" name="Bande diagonale 49">
                <a:extLst>
                  <a:ext uri="{FF2B5EF4-FFF2-40B4-BE49-F238E27FC236}">
                    <a16:creationId xmlns:a16="http://schemas.microsoft.com/office/drawing/2014/main" id="{E527AD82-6DE8-4100-A243-C5F09358764F}"/>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1" name="Bande diagonale 50">
                <a:extLst>
                  <a:ext uri="{FF2B5EF4-FFF2-40B4-BE49-F238E27FC236}">
                    <a16:creationId xmlns:a16="http://schemas.microsoft.com/office/drawing/2014/main" id="{97633D5D-E0D4-491F-A4F6-B7E299E53597}"/>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6" name="Groupe 45">
              <a:extLst>
                <a:ext uri="{FF2B5EF4-FFF2-40B4-BE49-F238E27FC236}">
                  <a16:creationId xmlns:a16="http://schemas.microsoft.com/office/drawing/2014/main" id="{0787C9BD-533D-46DC-AA6F-E13906CC73DD}"/>
                </a:ext>
              </a:extLst>
            </p:cNvPr>
            <p:cNvGrpSpPr/>
            <p:nvPr/>
          </p:nvGrpSpPr>
          <p:grpSpPr>
            <a:xfrm rot="10800000">
              <a:off x="4211849" y="4177849"/>
              <a:ext cx="670560" cy="1463040"/>
              <a:chOff x="5313680" y="4185920"/>
              <a:chExt cx="670560" cy="1463040"/>
            </a:xfrm>
            <a:grpFill/>
          </p:grpSpPr>
          <p:sp>
            <p:nvSpPr>
              <p:cNvPr id="48" name="Bande diagonale 47">
                <a:extLst>
                  <a:ext uri="{FF2B5EF4-FFF2-40B4-BE49-F238E27FC236}">
                    <a16:creationId xmlns:a16="http://schemas.microsoft.com/office/drawing/2014/main" id="{BBDAB59F-A208-4A34-89F1-3CB0D620A2FD}"/>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9" name="Bande diagonale 48">
                <a:extLst>
                  <a:ext uri="{FF2B5EF4-FFF2-40B4-BE49-F238E27FC236}">
                    <a16:creationId xmlns:a16="http://schemas.microsoft.com/office/drawing/2014/main" id="{59F4D43E-C00F-4BEF-84C0-0F2B302EB7E4}"/>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7" name="Signe Moins 46">
              <a:extLst>
                <a:ext uri="{FF2B5EF4-FFF2-40B4-BE49-F238E27FC236}">
                  <a16:creationId xmlns:a16="http://schemas.microsoft.com/office/drawing/2014/main" id="{49E4FD55-B52D-4DCC-A965-89ED526783B4}"/>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37564275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9" name="ZoneTexte 38">
            <a:extLst>
              <a:ext uri="{FF2B5EF4-FFF2-40B4-BE49-F238E27FC236}">
                <a16:creationId xmlns:a16="http://schemas.microsoft.com/office/drawing/2014/main" id="{F509D770-BF48-4751-8BC6-9413311F42E2}"/>
              </a:ext>
            </a:extLst>
          </p:cNvPr>
          <p:cNvSpPr txBox="1"/>
          <p:nvPr/>
        </p:nvSpPr>
        <p:spPr>
          <a:xfrm>
            <a:off x="767093" y="1651024"/>
            <a:ext cx="6781571" cy="461665"/>
          </a:xfrm>
          <a:prstGeom prst="rect">
            <a:avLst/>
          </a:prstGeom>
          <a:noFill/>
          <a:effectLst/>
        </p:spPr>
        <p:txBody>
          <a:bodyPr wrap="square" rtlCol="0">
            <a:spAutoFit/>
          </a:bodyPr>
          <a:lstStyle/>
          <a:p>
            <a:r>
              <a:rPr lang="fr-FR" sz="2400" b="1" dirty="0">
                <a:latin typeface="Segoe UI" panose="020B0502040204020203" pitchFamily="34" charset="0"/>
                <a:cs typeface="Segoe UI" panose="020B0502040204020203" pitchFamily="34" charset="0"/>
              </a:rPr>
              <a:t>Définir fortement les </a:t>
            </a:r>
            <a:r>
              <a:rPr lang="fr-FR" sz="2400" b="1" dirty="0" err="1">
                <a:latin typeface="Segoe UI" panose="020B0502040204020203" pitchFamily="34" charset="0"/>
                <a:cs typeface="Segoe UI" panose="020B0502040204020203" pitchFamily="34" charset="0"/>
              </a:rPr>
              <a:t>props</a:t>
            </a:r>
            <a:r>
              <a:rPr lang="fr-FR" sz="2400" b="1" dirty="0">
                <a:latin typeface="Segoe UI" panose="020B0502040204020203" pitchFamily="34" charset="0"/>
                <a:cs typeface="Segoe UI" panose="020B0502040204020203" pitchFamily="34" charset="0"/>
              </a:rPr>
              <a:t> avec </a:t>
            </a:r>
            <a:r>
              <a:rPr lang="fr-FR" sz="2400" b="1" dirty="0" err="1">
                <a:solidFill>
                  <a:schemeClr val="accent2">
                    <a:lumMod val="75000"/>
                  </a:schemeClr>
                </a:solidFill>
                <a:latin typeface="Segoe UI" panose="020B0502040204020203" pitchFamily="34" charset="0"/>
                <a:cs typeface="Segoe UI" panose="020B0502040204020203" pitchFamily="34" charset="0"/>
              </a:rPr>
              <a:t>PropTypes</a:t>
            </a:r>
            <a:endParaRPr lang="fr-FR" sz="2400" i="1" dirty="0">
              <a:solidFill>
                <a:schemeClr val="accent2">
                  <a:lumMod val="75000"/>
                </a:schemeClr>
              </a:solidFill>
              <a:latin typeface="Segoe UI" panose="020B0502040204020203" pitchFamily="34" charset="0"/>
              <a:cs typeface="Segoe UI" panose="020B0502040204020203" pitchFamily="34" charset="0"/>
            </a:endParaRPr>
          </a:p>
        </p:txBody>
      </p:sp>
      <p:sp>
        <p:nvSpPr>
          <p:cNvPr id="40" name="ZoneTexte 39">
            <a:extLst>
              <a:ext uri="{FF2B5EF4-FFF2-40B4-BE49-F238E27FC236}">
                <a16:creationId xmlns:a16="http://schemas.microsoft.com/office/drawing/2014/main" id="{0887B008-4605-453B-9B2F-C7741D92FE14}"/>
              </a:ext>
            </a:extLst>
          </p:cNvPr>
          <p:cNvSpPr txBox="1"/>
          <p:nvPr/>
        </p:nvSpPr>
        <p:spPr>
          <a:xfrm>
            <a:off x="1139702" y="2489631"/>
            <a:ext cx="10415418" cy="830997"/>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Sans mécanisme de définition formel, les bugs sont parfois difficile à repérer</a:t>
            </a:r>
          </a:p>
        </p:txBody>
      </p:sp>
      <p:sp>
        <p:nvSpPr>
          <p:cNvPr id="41" name="Rectangle 40">
            <a:extLst>
              <a:ext uri="{FF2B5EF4-FFF2-40B4-BE49-F238E27FC236}">
                <a16:creationId xmlns:a16="http://schemas.microsoft.com/office/drawing/2014/main" id="{6B798E85-91F1-4B07-9940-69EE58BD1D23}"/>
              </a:ext>
            </a:extLst>
          </p:cNvPr>
          <p:cNvSpPr/>
          <p:nvPr/>
        </p:nvSpPr>
        <p:spPr>
          <a:xfrm>
            <a:off x="3245034" y="3601783"/>
            <a:ext cx="8071440" cy="523220"/>
          </a:xfrm>
          <a:prstGeom prst="rect">
            <a:avLst/>
          </a:prstGeom>
        </p:spPr>
        <p:txBody>
          <a:bodyPr wrap="none">
            <a:spAutoFit/>
          </a:bodyPr>
          <a:lstStyle/>
          <a:p>
            <a:r>
              <a:rPr lang="fr-FR" sz="2800" dirty="0">
                <a:solidFill>
                  <a:srgbClr val="800000"/>
                </a:solidFill>
                <a:latin typeface="Consolas" panose="020B0609020204030204" pitchFamily="49" charset="0"/>
              </a:rPr>
              <a:t>&lt;Contact</a:t>
            </a:r>
            <a:r>
              <a:rPr lang="fr-FR" sz="2800" dirty="0">
                <a:solidFill>
                  <a:srgbClr val="000000"/>
                </a:solidFill>
                <a:latin typeface="Consolas" panose="020B0609020204030204" pitchFamily="49" charset="0"/>
              </a:rPr>
              <a:t> </a:t>
            </a:r>
            <a:r>
              <a:rPr lang="fr-FR" sz="2800" dirty="0" err="1">
                <a:solidFill>
                  <a:srgbClr val="FF0000"/>
                </a:solidFill>
                <a:latin typeface="Consolas" panose="020B0609020204030204" pitchFamily="49" charset="0"/>
              </a:rPr>
              <a:t>props</a:t>
            </a:r>
            <a:r>
              <a:rPr lang="fr-FR" sz="2800" dirty="0">
                <a:solidFill>
                  <a:srgbClr val="000000"/>
                </a:solidFill>
                <a:latin typeface="Consolas" panose="020B0609020204030204" pitchFamily="49" charset="0"/>
              </a:rPr>
              <a:t>=</a:t>
            </a:r>
            <a:r>
              <a:rPr lang="fr-FR" sz="2800" dirty="0">
                <a:solidFill>
                  <a:srgbClr val="0000FF"/>
                </a:solidFill>
                <a:latin typeface="Consolas" panose="020B0609020204030204" pitchFamily="49" charset="0"/>
              </a:rPr>
              <a:t>{</a:t>
            </a:r>
            <a:r>
              <a:rPr lang="fr-FR" sz="2800" dirty="0">
                <a:solidFill>
                  <a:srgbClr val="000000"/>
                </a:solidFill>
                <a:latin typeface="Consolas" panose="020B0609020204030204" pitchFamily="49" charset="0"/>
              </a:rPr>
              <a:t>{</a:t>
            </a:r>
            <a:r>
              <a:rPr lang="fr-FR" sz="2800" dirty="0" err="1">
                <a:solidFill>
                  <a:srgbClr val="000000"/>
                </a:solidFill>
                <a:latin typeface="Consolas" panose="020B0609020204030204" pitchFamily="49" charset="0"/>
              </a:rPr>
              <a:t>firstName</a:t>
            </a:r>
            <a:r>
              <a:rPr lang="fr-FR" sz="2800" dirty="0">
                <a:solidFill>
                  <a:srgbClr val="000000"/>
                </a:solidFill>
                <a:latin typeface="Consolas" panose="020B0609020204030204" pitchFamily="49" charset="0"/>
              </a:rPr>
              <a:t> : </a:t>
            </a:r>
            <a:r>
              <a:rPr lang="fr-FR" sz="2800" dirty="0">
                <a:solidFill>
                  <a:srgbClr val="A31515"/>
                </a:solidFill>
                <a:latin typeface="Consolas" panose="020B0609020204030204" pitchFamily="49" charset="0"/>
              </a:rPr>
              <a:t>'toto'</a:t>
            </a:r>
            <a:r>
              <a:rPr lang="fr-FR" sz="2800" dirty="0">
                <a:solidFill>
                  <a:srgbClr val="000000"/>
                </a:solidFill>
                <a:latin typeface="Consolas" panose="020B0609020204030204" pitchFamily="49" charset="0"/>
              </a:rPr>
              <a:t>}</a:t>
            </a:r>
            <a:r>
              <a:rPr lang="fr-FR" sz="2800" dirty="0">
                <a:solidFill>
                  <a:srgbClr val="0000FF"/>
                </a:solidFill>
                <a:latin typeface="Consolas" panose="020B0609020204030204" pitchFamily="49" charset="0"/>
              </a:rPr>
              <a:t>}</a:t>
            </a:r>
            <a:r>
              <a:rPr lang="fr-FR" sz="2800" dirty="0">
                <a:solidFill>
                  <a:srgbClr val="000000"/>
                </a:solidFill>
                <a:latin typeface="Consolas" panose="020B0609020204030204" pitchFamily="49" charset="0"/>
              </a:rPr>
              <a:t> </a:t>
            </a:r>
            <a:r>
              <a:rPr lang="fr-FR" sz="2800" dirty="0">
                <a:solidFill>
                  <a:srgbClr val="800000"/>
                </a:solidFill>
                <a:latin typeface="Consolas" panose="020B0609020204030204" pitchFamily="49" charset="0"/>
              </a:rPr>
              <a:t>/&gt;</a:t>
            </a:r>
            <a:endParaRPr lang="fr-FR" sz="2800" b="0" dirty="0">
              <a:solidFill>
                <a:srgbClr val="000000"/>
              </a:solidFill>
              <a:effectLst/>
              <a:latin typeface="Consolas" panose="020B0609020204030204" pitchFamily="49" charset="0"/>
            </a:endParaRPr>
          </a:p>
        </p:txBody>
      </p:sp>
      <p:sp>
        <p:nvSpPr>
          <p:cNvPr id="42" name="ZoneTexte 41">
            <a:extLst>
              <a:ext uri="{FF2B5EF4-FFF2-40B4-BE49-F238E27FC236}">
                <a16:creationId xmlns:a16="http://schemas.microsoft.com/office/drawing/2014/main" id="{8DD4FCC2-D6AB-41B3-866D-BE34AF564434}"/>
              </a:ext>
            </a:extLst>
          </p:cNvPr>
          <p:cNvSpPr txBox="1"/>
          <p:nvPr/>
        </p:nvSpPr>
        <p:spPr>
          <a:xfrm>
            <a:off x="498482" y="4246190"/>
            <a:ext cx="2358651" cy="523220"/>
          </a:xfrm>
          <a:prstGeom prst="rect">
            <a:avLst/>
          </a:prstGeom>
          <a:noFill/>
          <a:effectLst/>
        </p:spPr>
        <p:txBody>
          <a:bodyPr wrap="square" rtlCol="0">
            <a:spAutoFit/>
          </a:bodyPr>
          <a:lstStyle/>
          <a:p>
            <a:pPr marL="285750" indent="-285750">
              <a:buFont typeface="Wingdings" panose="05000000000000000000" pitchFamily="2" charset="2"/>
              <a:buChar char="q"/>
            </a:pPr>
            <a:r>
              <a:rPr lang="fr-FR" sz="2800" b="1" dirty="0">
                <a:solidFill>
                  <a:schemeClr val="accent1">
                    <a:lumMod val="75000"/>
                  </a:schemeClr>
                </a:solidFill>
                <a:latin typeface="Segoe UI" panose="020B0502040204020203" pitchFamily="34" charset="0"/>
                <a:cs typeface="Segoe UI" panose="020B0502040204020203" pitchFamily="34" charset="0"/>
              </a:rPr>
              <a:t>Exemple :</a:t>
            </a:r>
          </a:p>
        </p:txBody>
      </p:sp>
      <p:sp>
        <p:nvSpPr>
          <p:cNvPr id="45" name="Rectangle 44">
            <a:extLst>
              <a:ext uri="{FF2B5EF4-FFF2-40B4-BE49-F238E27FC236}">
                <a16:creationId xmlns:a16="http://schemas.microsoft.com/office/drawing/2014/main" id="{645BF981-20D2-41DC-A0B6-711DDC3C8673}"/>
              </a:ext>
            </a:extLst>
          </p:cNvPr>
          <p:cNvSpPr/>
          <p:nvPr/>
        </p:nvSpPr>
        <p:spPr>
          <a:xfrm>
            <a:off x="3245034" y="5113402"/>
            <a:ext cx="8071440" cy="523220"/>
          </a:xfrm>
          <a:prstGeom prst="rect">
            <a:avLst/>
          </a:prstGeom>
        </p:spPr>
        <p:txBody>
          <a:bodyPr wrap="none">
            <a:spAutoFit/>
          </a:bodyPr>
          <a:lstStyle/>
          <a:p>
            <a:r>
              <a:rPr lang="fr-FR" sz="2800" dirty="0">
                <a:solidFill>
                  <a:srgbClr val="800000"/>
                </a:solidFill>
                <a:latin typeface="Consolas" panose="020B0609020204030204" pitchFamily="49" charset="0"/>
              </a:rPr>
              <a:t>&lt;Contact</a:t>
            </a:r>
            <a:r>
              <a:rPr lang="fr-FR" sz="2800" dirty="0">
                <a:solidFill>
                  <a:srgbClr val="000000"/>
                </a:solidFill>
                <a:latin typeface="Consolas" panose="020B0609020204030204" pitchFamily="49" charset="0"/>
              </a:rPr>
              <a:t> </a:t>
            </a:r>
            <a:r>
              <a:rPr lang="fr-FR" sz="2800" b="1" dirty="0" err="1">
                <a:solidFill>
                  <a:srgbClr val="FF0000"/>
                </a:solidFill>
                <a:latin typeface="Consolas" panose="020B0609020204030204" pitchFamily="49" charset="0"/>
              </a:rPr>
              <a:t>Props</a:t>
            </a:r>
            <a:r>
              <a:rPr lang="fr-FR" sz="2800" dirty="0">
                <a:solidFill>
                  <a:srgbClr val="000000"/>
                </a:solidFill>
                <a:latin typeface="Consolas" panose="020B0609020204030204" pitchFamily="49" charset="0"/>
              </a:rPr>
              <a:t>=</a:t>
            </a:r>
            <a:r>
              <a:rPr lang="fr-FR" sz="2800" dirty="0">
                <a:solidFill>
                  <a:srgbClr val="0000FF"/>
                </a:solidFill>
                <a:latin typeface="Consolas" panose="020B0609020204030204" pitchFamily="49" charset="0"/>
              </a:rPr>
              <a:t>{</a:t>
            </a:r>
            <a:r>
              <a:rPr lang="fr-FR" sz="2800" dirty="0">
                <a:solidFill>
                  <a:srgbClr val="000000"/>
                </a:solidFill>
                <a:latin typeface="Consolas" panose="020B0609020204030204" pitchFamily="49" charset="0"/>
              </a:rPr>
              <a:t>{</a:t>
            </a:r>
            <a:r>
              <a:rPr lang="fr-FR" sz="2800" dirty="0" err="1">
                <a:solidFill>
                  <a:srgbClr val="000000"/>
                </a:solidFill>
                <a:latin typeface="Consolas" panose="020B0609020204030204" pitchFamily="49" charset="0"/>
              </a:rPr>
              <a:t>firstName</a:t>
            </a:r>
            <a:r>
              <a:rPr lang="fr-FR" sz="2800" dirty="0">
                <a:solidFill>
                  <a:srgbClr val="000000"/>
                </a:solidFill>
                <a:latin typeface="Consolas" panose="020B0609020204030204" pitchFamily="49" charset="0"/>
              </a:rPr>
              <a:t> : </a:t>
            </a:r>
            <a:r>
              <a:rPr lang="fr-FR" sz="2800" dirty="0">
                <a:solidFill>
                  <a:srgbClr val="A31515"/>
                </a:solidFill>
                <a:latin typeface="Consolas" panose="020B0609020204030204" pitchFamily="49" charset="0"/>
              </a:rPr>
              <a:t>'toto'</a:t>
            </a:r>
            <a:r>
              <a:rPr lang="fr-FR" sz="2800" dirty="0">
                <a:solidFill>
                  <a:srgbClr val="000000"/>
                </a:solidFill>
                <a:latin typeface="Consolas" panose="020B0609020204030204" pitchFamily="49" charset="0"/>
              </a:rPr>
              <a:t>}</a:t>
            </a:r>
            <a:r>
              <a:rPr lang="fr-FR" sz="2800" dirty="0">
                <a:solidFill>
                  <a:srgbClr val="0000FF"/>
                </a:solidFill>
                <a:latin typeface="Consolas" panose="020B0609020204030204" pitchFamily="49" charset="0"/>
              </a:rPr>
              <a:t>}</a:t>
            </a:r>
            <a:r>
              <a:rPr lang="fr-FR" sz="2800" dirty="0">
                <a:solidFill>
                  <a:srgbClr val="000000"/>
                </a:solidFill>
                <a:latin typeface="Consolas" panose="020B0609020204030204" pitchFamily="49" charset="0"/>
              </a:rPr>
              <a:t> </a:t>
            </a:r>
            <a:r>
              <a:rPr lang="fr-FR" sz="2800" dirty="0">
                <a:solidFill>
                  <a:srgbClr val="800000"/>
                </a:solidFill>
                <a:latin typeface="Consolas" panose="020B0609020204030204" pitchFamily="49" charset="0"/>
              </a:rPr>
              <a:t>/&gt;</a:t>
            </a:r>
            <a:endParaRPr lang="fr-FR" sz="2800" b="0" dirty="0">
              <a:solidFill>
                <a:srgbClr val="000000"/>
              </a:solidFill>
              <a:effectLst/>
              <a:latin typeface="Consolas" panose="020B0609020204030204" pitchFamily="49" charset="0"/>
            </a:endParaRPr>
          </a:p>
        </p:txBody>
      </p:sp>
      <p:pic>
        <p:nvPicPr>
          <p:cNvPr id="43" name="Image 42">
            <a:extLst>
              <a:ext uri="{FF2B5EF4-FFF2-40B4-BE49-F238E27FC236}">
                <a16:creationId xmlns:a16="http://schemas.microsoft.com/office/drawing/2014/main" id="{8BF62E20-AE06-4E4B-868F-1152DE9386F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4" name="Groupe 43">
            <a:extLst>
              <a:ext uri="{FF2B5EF4-FFF2-40B4-BE49-F238E27FC236}">
                <a16:creationId xmlns:a16="http://schemas.microsoft.com/office/drawing/2014/main" id="{53144B1F-7BF5-45A5-8087-77B3CF611492}"/>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6" name="Groupe 45">
              <a:extLst>
                <a:ext uri="{FF2B5EF4-FFF2-40B4-BE49-F238E27FC236}">
                  <a16:creationId xmlns:a16="http://schemas.microsoft.com/office/drawing/2014/main" id="{1F4D315C-E640-4C33-A095-778775958EF9}"/>
                </a:ext>
              </a:extLst>
            </p:cNvPr>
            <p:cNvGrpSpPr/>
            <p:nvPr/>
          </p:nvGrpSpPr>
          <p:grpSpPr>
            <a:xfrm>
              <a:off x="6391007" y="4158446"/>
              <a:ext cx="670560" cy="1463040"/>
              <a:chOff x="5313680" y="4185920"/>
              <a:chExt cx="670560" cy="1463040"/>
            </a:xfrm>
            <a:grpFill/>
          </p:grpSpPr>
          <p:sp>
            <p:nvSpPr>
              <p:cNvPr id="51" name="Bande diagonale 50">
                <a:extLst>
                  <a:ext uri="{FF2B5EF4-FFF2-40B4-BE49-F238E27FC236}">
                    <a16:creationId xmlns:a16="http://schemas.microsoft.com/office/drawing/2014/main" id="{6EF8709D-956B-408E-949F-8B9311AC662F}"/>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2" name="Bande diagonale 51">
                <a:extLst>
                  <a:ext uri="{FF2B5EF4-FFF2-40B4-BE49-F238E27FC236}">
                    <a16:creationId xmlns:a16="http://schemas.microsoft.com/office/drawing/2014/main" id="{8B29B1C8-6A8A-4D3D-AA55-536A2ECF015B}"/>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7" name="Groupe 46">
              <a:extLst>
                <a:ext uri="{FF2B5EF4-FFF2-40B4-BE49-F238E27FC236}">
                  <a16:creationId xmlns:a16="http://schemas.microsoft.com/office/drawing/2014/main" id="{22BD6255-2AF8-48F9-A172-898B9902C97A}"/>
                </a:ext>
              </a:extLst>
            </p:cNvPr>
            <p:cNvGrpSpPr/>
            <p:nvPr/>
          </p:nvGrpSpPr>
          <p:grpSpPr>
            <a:xfrm rot="10800000">
              <a:off x="4211849" y="4177849"/>
              <a:ext cx="670560" cy="1463040"/>
              <a:chOff x="5313680" y="4185920"/>
              <a:chExt cx="670560" cy="1463040"/>
            </a:xfrm>
            <a:grpFill/>
          </p:grpSpPr>
          <p:sp>
            <p:nvSpPr>
              <p:cNvPr id="49" name="Bande diagonale 48">
                <a:extLst>
                  <a:ext uri="{FF2B5EF4-FFF2-40B4-BE49-F238E27FC236}">
                    <a16:creationId xmlns:a16="http://schemas.microsoft.com/office/drawing/2014/main" id="{479EB60C-0B11-466C-899C-4C6D683DFAB8}"/>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0" name="Bande diagonale 49">
                <a:extLst>
                  <a:ext uri="{FF2B5EF4-FFF2-40B4-BE49-F238E27FC236}">
                    <a16:creationId xmlns:a16="http://schemas.microsoft.com/office/drawing/2014/main" id="{FAF3AEA3-D96C-4D5A-9651-CD38BB10693E}"/>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8" name="Signe Moins 47">
              <a:extLst>
                <a:ext uri="{FF2B5EF4-FFF2-40B4-BE49-F238E27FC236}">
                  <a16:creationId xmlns:a16="http://schemas.microsoft.com/office/drawing/2014/main" id="{093D7872-42DC-408E-9782-5925F3AAD44A}"/>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13197116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22" name="ZoneTexte 21">
            <a:extLst>
              <a:ext uri="{FF2B5EF4-FFF2-40B4-BE49-F238E27FC236}">
                <a16:creationId xmlns:a16="http://schemas.microsoft.com/office/drawing/2014/main" id="{F138D3A6-0861-4667-8C8A-5281367498E1}"/>
              </a:ext>
            </a:extLst>
          </p:cNvPr>
          <p:cNvSpPr txBox="1"/>
          <p:nvPr/>
        </p:nvSpPr>
        <p:spPr>
          <a:xfrm>
            <a:off x="1849120" y="0"/>
            <a:ext cx="8739590" cy="1015663"/>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A vous de jouer !</a:t>
            </a:r>
            <a:endParaRPr lang="fr-FR" sz="2400" i="1" dirty="0">
              <a:latin typeface="Segoe UI" panose="020B0502040204020203" pitchFamily="34" charset="0"/>
              <a:cs typeface="Segoe UI" panose="020B0502040204020203" pitchFamily="34" charset="0"/>
            </a:endParaRPr>
          </a:p>
        </p:txBody>
      </p:sp>
      <p:sp>
        <p:nvSpPr>
          <p:cNvPr id="23" name="Rectangle 22">
            <a:extLst>
              <a:ext uri="{FF2B5EF4-FFF2-40B4-BE49-F238E27FC236}">
                <a16:creationId xmlns:a16="http://schemas.microsoft.com/office/drawing/2014/main" id="{7B4BE5E9-307A-42A7-B963-F4D894BEEBBA}"/>
              </a:ext>
            </a:extLst>
          </p:cNvPr>
          <p:cNvSpPr/>
          <p:nvPr/>
        </p:nvSpPr>
        <p:spPr>
          <a:xfrm>
            <a:off x="503220" y="1701245"/>
            <a:ext cx="11688780" cy="1200329"/>
          </a:xfrm>
          <a:prstGeom prst="rect">
            <a:avLst/>
          </a:prstGeom>
        </p:spPr>
        <p:txBody>
          <a:bodyPr wrap="square">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1 :  </a:t>
            </a:r>
            <a:r>
              <a:rPr lang="fr-FR" sz="2400" dirty="0">
                <a:solidFill>
                  <a:srgbClr val="24292E"/>
                </a:solidFill>
                <a:latin typeface="Consolas" panose="020B0609020204030204" pitchFamily="49" charset="0"/>
                <a:cs typeface="Consolas" panose="020B0609020204030204" pitchFamily="49" charset="0"/>
              </a:rPr>
              <a:t>Créer un dossier </a:t>
            </a:r>
            <a:r>
              <a:rPr lang="fr-FR" sz="2400" b="1" dirty="0">
                <a:solidFill>
                  <a:srgbClr val="24292E"/>
                </a:solidFill>
                <a:latin typeface="Consolas" panose="020B0609020204030204" pitchFamily="49" charset="0"/>
                <a:cs typeface="Consolas" panose="020B0609020204030204" pitchFamily="49" charset="0"/>
              </a:rPr>
              <a:t>Step3</a:t>
            </a:r>
            <a:r>
              <a:rPr lang="fr-FR" sz="2400" dirty="0">
                <a:solidFill>
                  <a:srgbClr val="24292E"/>
                </a:solidFill>
                <a:latin typeface="Consolas" panose="020B0609020204030204" pitchFamily="49" charset="0"/>
                <a:cs typeface="Consolas" panose="020B0609020204030204" pitchFamily="49" charset="0"/>
              </a:rPr>
              <a:t> dans le dossier </a:t>
            </a:r>
            <a:r>
              <a:rPr lang="fr-FR" sz="2400" b="1" dirty="0">
                <a:solidFill>
                  <a:srgbClr val="24292E"/>
                </a:solidFill>
                <a:latin typeface="Consolas" panose="020B0609020204030204" pitchFamily="49" charset="0"/>
                <a:cs typeface="Consolas" panose="020B0609020204030204" pitchFamily="49" charset="0"/>
              </a:rPr>
              <a:t>src</a:t>
            </a:r>
            <a:r>
              <a:rPr lang="fr-FR" sz="2400" dirty="0">
                <a:solidFill>
                  <a:srgbClr val="24292E"/>
                </a:solidFill>
                <a:latin typeface="Consolas" panose="020B0609020204030204" pitchFamily="49" charset="0"/>
                <a:cs typeface="Consolas" panose="020B0609020204030204" pitchFamily="49" charset="0"/>
              </a:rPr>
              <a:t>, puis y placer les fichiers </a:t>
            </a:r>
            <a:r>
              <a:rPr lang="fr-FR" sz="2400" b="1" dirty="0">
                <a:solidFill>
                  <a:srgbClr val="24292E"/>
                </a:solidFill>
                <a:latin typeface="Consolas" panose="020B0609020204030204" pitchFamily="49" charset="0"/>
                <a:cs typeface="Consolas" panose="020B0609020204030204" pitchFamily="49" charset="0"/>
              </a:rPr>
              <a:t>main, App, et Contact.js précédemment modifié dans l’étape 2</a:t>
            </a:r>
            <a:endParaRPr lang="fr-FR" altLang="fr-FR" sz="2400" b="1" dirty="0">
              <a:solidFill>
                <a:srgbClr val="24292E"/>
              </a:solidFill>
              <a:latin typeface="Consolas" panose="020B0609020204030204" pitchFamily="49" charset="0"/>
              <a:cs typeface="Consolas" panose="020B0609020204030204" pitchFamily="49" charset="0"/>
            </a:endParaRPr>
          </a:p>
        </p:txBody>
      </p:sp>
      <p:sp>
        <p:nvSpPr>
          <p:cNvPr id="40" name="Rectangle 39">
            <a:extLst>
              <a:ext uri="{FF2B5EF4-FFF2-40B4-BE49-F238E27FC236}">
                <a16:creationId xmlns:a16="http://schemas.microsoft.com/office/drawing/2014/main" id="{8BE1E593-478E-47DC-85B8-CFA4E13D4DEE}"/>
              </a:ext>
            </a:extLst>
          </p:cNvPr>
          <p:cNvSpPr/>
          <p:nvPr/>
        </p:nvSpPr>
        <p:spPr>
          <a:xfrm>
            <a:off x="503220" y="3341368"/>
            <a:ext cx="11688780" cy="1200329"/>
          </a:xfrm>
          <a:prstGeom prst="rect">
            <a:avLst/>
          </a:prstGeom>
        </p:spPr>
        <p:txBody>
          <a:bodyPr wrap="square">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2 :  </a:t>
            </a:r>
            <a:r>
              <a:rPr lang="fr-FR" sz="2400" b="1" dirty="0">
                <a:solidFill>
                  <a:srgbClr val="24292E"/>
                </a:solidFill>
                <a:latin typeface="Consolas" panose="020B0609020204030204" pitchFamily="49" charset="0"/>
                <a:cs typeface="Consolas" panose="020B0609020204030204" pitchFamily="49" charset="0"/>
              </a:rPr>
              <a:t>Enrichir le composant Contact </a:t>
            </a:r>
            <a:r>
              <a:rPr lang="fr-FR" sz="2400" dirty="0">
                <a:solidFill>
                  <a:srgbClr val="24292E"/>
                </a:solidFill>
                <a:latin typeface="Consolas" panose="020B0609020204030204" pitchFamily="49" charset="0"/>
                <a:cs typeface="Consolas" panose="020B0609020204030204" pitchFamily="49" charset="0"/>
              </a:rPr>
              <a:t>afin que si une propriété n’est pas remplie tel que </a:t>
            </a:r>
            <a:r>
              <a:rPr lang="fr-FR" sz="2400" dirty="0" err="1">
                <a:solidFill>
                  <a:srgbClr val="24292E"/>
                </a:solidFill>
                <a:latin typeface="Consolas" panose="020B0609020204030204" pitchFamily="49" charset="0"/>
                <a:cs typeface="Consolas" panose="020B0609020204030204" pitchFamily="49" charset="0"/>
              </a:rPr>
              <a:t>firstName</a:t>
            </a:r>
            <a:r>
              <a:rPr lang="fr-FR" sz="2400" dirty="0">
                <a:solidFill>
                  <a:srgbClr val="24292E"/>
                </a:solidFill>
                <a:latin typeface="Consolas" panose="020B0609020204030204" pitchFamily="49" charset="0"/>
                <a:cs typeface="Consolas" panose="020B0609020204030204" pitchFamily="49" charset="0"/>
              </a:rPr>
              <a:t>, une erreur apparaîtra dans le navigateur.</a:t>
            </a:r>
            <a:endParaRPr lang="fr-FR" altLang="fr-FR" sz="2400" b="1" dirty="0">
              <a:solidFill>
                <a:srgbClr val="24292E"/>
              </a:solidFill>
              <a:latin typeface="Consolas" panose="020B0609020204030204" pitchFamily="49" charset="0"/>
              <a:cs typeface="Consolas" panose="020B0609020204030204" pitchFamily="49" charset="0"/>
            </a:endParaRPr>
          </a:p>
        </p:txBody>
      </p:sp>
      <p:sp>
        <p:nvSpPr>
          <p:cNvPr id="39" name="Rectangle 38">
            <a:extLst>
              <a:ext uri="{FF2B5EF4-FFF2-40B4-BE49-F238E27FC236}">
                <a16:creationId xmlns:a16="http://schemas.microsoft.com/office/drawing/2014/main" id="{68B60363-CD6E-4032-A439-E4CB7DC814B4}"/>
              </a:ext>
            </a:extLst>
          </p:cNvPr>
          <p:cNvSpPr/>
          <p:nvPr/>
        </p:nvSpPr>
        <p:spPr>
          <a:xfrm>
            <a:off x="483140" y="4946261"/>
            <a:ext cx="11688780" cy="830997"/>
          </a:xfrm>
          <a:prstGeom prst="rect">
            <a:avLst/>
          </a:prstGeom>
        </p:spPr>
        <p:txBody>
          <a:bodyPr wrap="square">
            <a:spAutoFit/>
          </a:bodyPr>
          <a:lstStyle/>
          <a:p>
            <a:r>
              <a:rPr lang="fr-FR" sz="2400" b="1" dirty="0">
                <a:solidFill>
                  <a:schemeClr val="accent2">
                    <a:lumMod val="50000"/>
                  </a:schemeClr>
                </a:solidFill>
                <a:latin typeface="Consolas" panose="020B0609020204030204" pitchFamily="49" charset="0"/>
                <a:cs typeface="Consolas" panose="020B0609020204030204" pitchFamily="49" charset="0"/>
              </a:rPr>
              <a:t>{} Etape 3 :  </a:t>
            </a:r>
            <a:r>
              <a:rPr lang="fr-FR" sz="2400" b="1" dirty="0">
                <a:solidFill>
                  <a:srgbClr val="24292E"/>
                </a:solidFill>
                <a:latin typeface="Consolas" panose="020B0609020204030204" pitchFamily="49" charset="0"/>
                <a:cs typeface="Consolas" panose="020B0609020204030204" pitchFamily="49" charset="0"/>
              </a:rPr>
              <a:t>Modification de l’entrée </a:t>
            </a:r>
            <a:r>
              <a:rPr lang="fr-FR" sz="2400" dirty="0">
                <a:solidFill>
                  <a:srgbClr val="24292E"/>
                </a:solidFill>
                <a:latin typeface="Consolas" panose="020B0609020204030204" pitchFamily="49" charset="0"/>
                <a:cs typeface="Consolas" panose="020B0609020204030204" pitchFamily="49" charset="0"/>
              </a:rPr>
              <a:t>dans le fichier </a:t>
            </a:r>
            <a:r>
              <a:rPr lang="fr-FR" sz="2400" b="1" dirty="0">
                <a:solidFill>
                  <a:srgbClr val="24292E"/>
                </a:solidFill>
                <a:latin typeface="Consolas" panose="020B0609020204030204" pitchFamily="49" charset="0"/>
                <a:cs typeface="Consolas" panose="020B0609020204030204" pitchFamily="49" charset="0"/>
              </a:rPr>
              <a:t>webpack.common.js </a:t>
            </a:r>
            <a:r>
              <a:rPr lang="fr-FR" sz="2400" dirty="0">
                <a:solidFill>
                  <a:srgbClr val="24292E"/>
                </a:solidFill>
                <a:latin typeface="Consolas" panose="020B0609020204030204" pitchFamily="49" charset="0"/>
                <a:cs typeface="Consolas" panose="020B0609020204030204" pitchFamily="49" charset="0"/>
              </a:rPr>
              <a:t>pour la faire </a:t>
            </a:r>
            <a:r>
              <a:rPr lang="fr-FR" sz="2400" b="1" dirty="0">
                <a:solidFill>
                  <a:srgbClr val="24292E"/>
                </a:solidFill>
                <a:latin typeface="Consolas" panose="020B0609020204030204" pitchFamily="49" charset="0"/>
                <a:cs typeface="Consolas" panose="020B0609020204030204" pitchFamily="49" charset="0"/>
              </a:rPr>
              <a:t>pointer</a:t>
            </a:r>
            <a:r>
              <a:rPr lang="fr-FR" sz="2400" dirty="0">
                <a:solidFill>
                  <a:srgbClr val="24292E"/>
                </a:solidFill>
                <a:latin typeface="Consolas" panose="020B0609020204030204" pitchFamily="49" charset="0"/>
                <a:cs typeface="Consolas" panose="020B0609020204030204" pitchFamily="49" charset="0"/>
              </a:rPr>
              <a:t> sur notre dossier </a:t>
            </a:r>
            <a:r>
              <a:rPr lang="fr-FR" sz="2400" b="1" dirty="0">
                <a:solidFill>
                  <a:srgbClr val="24292E"/>
                </a:solidFill>
                <a:latin typeface="Consolas" panose="020B0609020204030204" pitchFamily="49" charset="0"/>
                <a:cs typeface="Consolas" panose="020B0609020204030204" pitchFamily="49" charset="0"/>
              </a:rPr>
              <a:t>step3</a:t>
            </a:r>
            <a:endParaRPr lang="fr-FR" altLang="fr-FR" sz="2400" b="1" dirty="0">
              <a:solidFill>
                <a:srgbClr val="24292E"/>
              </a:solidFill>
              <a:latin typeface="Consolas" panose="020B0609020204030204" pitchFamily="49" charset="0"/>
              <a:cs typeface="Consolas" panose="020B0609020204030204" pitchFamily="49" charset="0"/>
            </a:endParaRPr>
          </a:p>
        </p:txBody>
      </p:sp>
      <p:pic>
        <p:nvPicPr>
          <p:cNvPr id="41" name="Image 40">
            <a:extLst>
              <a:ext uri="{FF2B5EF4-FFF2-40B4-BE49-F238E27FC236}">
                <a16:creationId xmlns:a16="http://schemas.microsoft.com/office/drawing/2014/main" id="{E21D9A4B-D31C-4B56-9F86-050CC82827F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2" name="Groupe 41">
            <a:extLst>
              <a:ext uri="{FF2B5EF4-FFF2-40B4-BE49-F238E27FC236}">
                <a16:creationId xmlns:a16="http://schemas.microsoft.com/office/drawing/2014/main" id="{559AA333-935F-4A3D-96F1-5546F950A7E0}"/>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3" name="Groupe 42">
              <a:extLst>
                <a:ext uri="{FF2B5EF4-FFF2-40B4-BE49-F238E27FC236}">
                  <a16:creationId xmlns:a16="http://schemas.microsoft.com/office/drawing/2014/main" id="{159F5EA9-5153-43BC-A4E2-770692DEB0A5}"/>
                </a:ext>
              </a:extLst>
            </p:cNvPr>
            <p:cNvGrpSpPr/>
            <p:nvPr/>
          </p:nvGrpSpPr>
          <p:grpSpPr>
            <a:xfrm>
              <a:off x="6391007" y="4158446"/>
              <a:ext cx="670560" cy="1463040"/>
              <a:chOff x="5313680" y="4185920"/>
              <a:chExt cx="670560" cy="1463040"/>
            </a:xfrm>
            <a:grpFill/>
          </p:grpSpPr>
          <p:sp>
            <p:nvSpPr>
              <p:cNvPr id="48" name="Bande diagonale 47">
                <a:extLst>
                  <a:ext uri="{FF2B5EF4-FFF2-40B4-BE49-F238E27FC236}">
                    <a16:creationId xmlns:a16="http://schemas.microsoft.com/office/drawing/2014/main" id="{75771A49-3FDE-4DA4-9B8F-53F34A9EFE81}"/>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9" name="Bande diagonale 48">
                <a:extLst>
                  <a:ext uri="{FF2B5EF4-FFF2-40B4-BE49-F238E27FC236}">
                    <a16:creationId xmlns:a16="http://schemas.microsoft.com/office/drawing/2014/main" id="{FBDE6063-0921-4E0D-B04F-D51DF99FD15F}"/>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4" name="Groupe 43">
              <a:extLst>
                <a:ext uri="{FF2B5EF4-FFF2-40B4-BE49-F238E27FC236}">
                  <a16:creationId xmlns:a16="http://schemas.microsoft.com/office/drawing/2014/main" id="{1DD3A7B8-476E-4A90-9FEA-4BB79049AE28}"/>
                </a:ext>
              </a:extLst>
            </p:cNvPr>
            <p:cNvGrpSpPr/>
            <p:nvPr/>
          </p:nvGrpSpPr>
          <p:grpSpPr>
            <a:xfrm rot="10800000">
              <a:off x="4211849" y="4177849"/>
              <a:ext cx="670560" cy="1463040"/>
              <a:chOff x="5313680" y="4185920"/>
              <a:chExt cx="670560" cy="1463040"/>
            </a:xfrm>
            <a:grpFill/>
          </p:grpSpPr>
          <p:sp>
            <p:nvSpPr>
              <p:cNvPr id="46" name="Bande diagonale 45">
                <a:extLst>
                  <a:ext uri="{FF2B5EF4-FFF2-40B4-BE49-F238E27FC236}">
                    <a16:creationId xmlns:a16="http://schemas.microsoft.com/office/drawing/2014/main" id="{DAF66C68-6132-4516-80D4-D494A07CB0D7}"/>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A099E7A5-C39A-4366-97DA-D1429159F1E7}"/>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5" name="Signe Moins 44">
              <a:extLst>
                <a:ext uri="{FF2B5EF4-FFF2-40B4-BE49-F238E27FC236}">
                  <a16:creationId xmlns:a16="http://schemas.microsoft.com/office/drawing/2014/main" id="{369C5B91-804E-4AA2-BD2C-A1178D319369}"/>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3547865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Groupe 22">
            <a:extLst>
              <a:ext uri="{FF2B5EF4-FFF2-40B4-BE49-F238E27FC236}">
                <a16:creationId xmlns:a16="http://schemas.microsoft.com/office/drawing/2014/main" id="{BC573C36-6430-40F4-A1A7-DF97A22F5581}"/>
              </a:ext>
            </a:extLst>
          </p:cNvPr>
          <p:cNvGrpSpPr/>
          <p:nvPr/>
        </p:nvGrpSpPr>
        <p:grpSpPr>
          <a:xfrm>
            <a:off x="4940134" y="3019425"/>
            <a:ext cx="7251866" cy="3838575"/>
            <a:chOff x="4940134" y="3019425"/>
            <a:chExt cx="7251866" cy="3838575"/>
          </a:xfrm>
        </p:grpSpPr>
        <p:pic>
          <p:nvPicPr>
            <p:cNvPr id="39" name="Image 38">
              <a:extLst>
                <a:ext uri="{FF2B5EF4-FFF2-40B4-BE49-F238E27FC236}">
                  <a16:creationId xmlns:a16="http://schemas.microsoft.com/office/drawing/2014/main" id="{ECEFAC7E-1365-4A06-BC03-532EA77BD86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48250" y="3019425"/>
              <a:ext cx="7143750" cy="3838575"/>
            </a:xfrm>
            <a:prstGeom prst="rect">
              <a:avLst/>
            </a:prstGeom>
          </p:spPr>
        </p:pic>
        <p:sp>
          <p:nvSpPr>
            <p:cNvPr id="40" name="Rectangle 39">
              <a:extLst>
                <a:ext uri="{FF2B5EF4-FFF2-40B4-BE49-F238E27FC236}">
                  <a16:creationId xmlns:a16="http://schemas.microsoft.com/office/drawing/2014/main" id="{EE0B3C77-F780-4043-B5E9-7F23ED6FA8A6}"/>
                </a:ext>
              </a:extLst>
            </p:cNvPr>
            <p:cNvSpPr/>
            <p:nvPr/>
          </p:nvSpPr>
          <p:spPr>
            <a:xfrm>
              <a:off x="4940134" y="3019425"/>
              <a:ext cx="3538847" cy="3838575"/>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Ellipse 40">
              <a:extLst>
                <a:ext uri="{FF2B5EF4-FFF2-40B4-BE49-F238E27FC236}">
                  <a16:creationId xmlns:a16="http://schemas.microsoft.com/office/drawing/2014/main" id="{2FEBB5A5-8352-4FCF-AFF4-65C409DAADFB}"/>
                </a:ext>
              </a:extLst>
            </p:cNvPr>
            <p:cNvSpPr/>
            <p:nvPr/>
          </p:nvSpPr>
          <p:spPr>
            <a:xfrm>
              <a:off x="7778338" y="4476997"/>
              <a:ext cx="1508166" cy="1745673"/>
            </a:xfrm>
            <a:prstGeom prst="ellips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22" name="ZoneTexte 21">
            <a:extLst>
              <a:ext uri="{FF2B5EF4-FFF2-40B4-BE49-F238E27FC236}">
                <a16:creationId xmlns:a16="http://schemas.microsoft.com/office/drawing/2014/main" id="{C4F74776-5E58-4A48-854D-E40D466F8332}"/>
              </a:ext>
            </a:extLst>
          </p:cNvPr>
          <p:cNvSpPr txBox="1"/>
          <p:nvPr/>
        </p:nvSpPr>
        <p:spPr>
          <a:xfrm>
            <a:off x="1073506" y="2381003"/>
            <a:ext cx="9899018" cy="1938992"/>
          </a:xfrm>
          <a:prstGeom prst="rect">
            <a:avLst/>
          </a:prstGeom>
          <a:noFill/>
          <a:effectLst/>
        </p:spPr>
        <p:txBody>
          <a:bodyPr wrap="square" rtlCol="0">
            <a:spAutoFit/>
          </a:bodyPr>
          <a:lstStyle/>
          <a:p>
            <a:pPr algn="ctr"/>
            <a:r>
              <a:rPr lang="fr-FR" sz="6000" dirty="0">
                <a:solidFill>
                  <a:srgbClr val="70CEEF"/>
                </a:solidFill>
                <a:latin typeface="Segoe UI" panose="020B0502040204020203" pitchFamily="34" charset="0"/>
                <a:cs typeface="Segoe UI" panose="020B0502040204020203" pitchFamily="34" charset="0"/>
              </a:rPr>
              <a:t>Orienté </a:t>
            </a:r>
            <a:r>
              <a:rPr lang="fr-FR" sz="6000" b="1" dirty="0">
                <a:solidFill>
                  <a:srgbClr val="70CEEF"/>
                </a:solidFill>
                <a:latin typeface="Segoe UI" panose="020B0502040204020203" pitchFamily="34" charset="0"/>
                <a:cs typeface="Segoe UI" panose="020B0502040204020203" pitchFamily="34" charset="0"/>
              </a:rPr>
              <a:t>Composant </a:t>
            </a:r>
            <a:r>
              <a:rPr lang="fr-FR" sz="6000" b="1" dirty="0" err="1">
                <a:solidFill>
                  <a:srgbClr val="70CEEF"/>
                </a:solidFill>
                <a:latin typeface="Segoe UI" panose="020B0502040204020203" pitchFamily="34" charset="0"/>
                <a:cs typeface="Segoe UI" panose="020B0502040204020203" pitchFamily="34" charset="0"/>
              </a:rPr>
              <a:t>StateLess</a:t>
            </a:r>
            <a:endParaRPr lang="fr-FR" sz="6000" b="1" i="1" dirty="0">
              <a:solidFill>
                <a:srgbClr val="70CEEF"/>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10402103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ECMA Script 6</a:t>
            </a:r>
          </a:p>
          <a:p>
            <a:pPr algn="ctr"/>
            <a:r>
              <a:rPr lang="fr-FR" sz="2400" i="1" dirty="0">
                <a:latin typeface="Segoe UI" panose="020B0502040204020203" pitchFamily="34" charset="0"/>
                <a:cs typeface="Segoe UI" panose="020B0502040204020203" pitchFamily="34" charset="0"/>
              </a:rPr>
              <a:t>Le JavaScript de demain, aujourd’hui</a:t>
            </a:r>
          </a:p>
        </p:txBody>
      </p:sp>
      <p:sp>
        <p:nvSpPr>
          <p:cNvPr id="18" name="ZoneTexte 17">
            <a:extLst>
              <a:ext uri="{FF2B5EF4-FFF2-40B4-BE49-F238E27FC236}">
                <a16:creationId xmlns:a16="http://schemas.microsoft.com/office/drawing/2014/main" id="{B9C90AC6-68E9-4E99-8352-FB764FD1F397}"/>
              </a:ext>
            </a:extLst>
          </p:cNvPr>
          <p:cNvSpPr txBox="1"/>
          <p:nvPr/>
        </p:nvSpPr>
        <p:spPr>
          <a:xfrm>
            <a:off x="2808912" y="1687862"/>
            <a:ext cx="8739590" cy="461665"/>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Ajout d’une propriété à la volée via le contexte courant.</a:t>
            </a:r>
          </a:p>
        </p:txBody>
      </p:sp>
      <p:sp>
        <p:nvSpPr>
          <p:cNvPr id="19" name="ZoneTexte 18">
            <a:extLst>
              <a:ext uri="{FF2B5EF4-FFF2-40B4-BE49-F238E27FC236}">
                <a16:creationId xmlns:a16="http://schemas.microsoft.com/office/drawing/2014/main" id="{CFB2D2AF-DB4D-465F-884F-3DDCCCC450FF}"/>
              </a:ext>
            </a:extLst>
          </p:cNvPr>
          <p:cNvSpPr txBox="1"/>
          <p:nvPr/>
        </p:nvSpPr>
        <p:spPr>
          <a:xfrm>
            <a:off x="676916" y="3197691"/>
            <a:ext cx="4263990" cy="461665"/>
          </a:xfrm>
          <a:prstGeom prst="rect">
            <a:avLst/>
          </a:prstGeom>
          <a:noFill/>
          <a:effectLst/>
        </p:spPr>
        <p:txBody>
          <a:bodyPr wrap="square" rtlCol="0">
            <a:spAutoFit/>
          </a:bodyPr>
          <a:lstStyle/>
          <a:p>
            <a:pPr algn="ctr"/>
            <a:r>
              <a:rPr lang="fr-FR" sz="2400" b="1" dirty="0">
                <a:solidFill>
                  <a:schemeClr val="accent1">
                    <a:lumMod val="75000"/>
                  </a:schemeClr>
                </a:solidFill>
                <a:latin typeface="Segoe UI" panose="020B0502040204020203" pitchFamily="34" charset="0"/>
                <a:cs typeface="Segoe UI" panose="020B0502040204020203" pitchFamily="34" charset="0"/>
              </a:rPr>
              <a:t>{ } ES6</a:t>
            </a:r>
            <a:endParaRPr lang="fr-FR" sz="2400" dirty="0">
              <a:solidFill>
                <a:srgbClr val="FF0000"/>
              </a:solidFill>
              <a:latin typeface="Segoe UI" panose="020B0502040204020203" pitchFamily="34" charset="0"/>
              <a:cs typeface="Segoe UI" panose="020B0502040204020203" pitchFamily="34" charset="0"/>
            </a:endParaRPr>
          </a:p>
        </p:txBody>
      </p:sp>
      <p:sp>
        <p:nvSpPr>
          <p:cNvPr id="20" name="ZoneTexte 19">
            <a:extLst>
              <a:ext uri="{FF2B5EF4-FFF2-40B4-BE49-F238E27FC236}">
                <a16:creationId xmlns:a16="http://schemas.microsoft.com/office/drawing/2014/main" id="{60A08DDB-7DB1-4970-B03F-DF1ECC0BC8FB}"/>
              </a:ext>
            </a:extLst>
          </p:cNvPr>
          <p:cNvSpPr txBox="1"/>
          <p:nvPr/>
        </p:nvSpPr>
        <p:spPr>
          <a:xfrm>
            <a:off x="6952546" y="3197691"/>
            <a:ext cx="4263990" cy="461665"/>
          </a:xfrm>
          <a:prstGeom prst="rect">
            <a:avLst/>
          </a:prstGeom>
          <a:noFill/>
          <a:effectLst/>
        </p:spPr>
        <p:txBody>
          <a:bodyPr wrap="square" rtlCol="0">
            <a:spAutoFit/>
          </a:bodyPr>
          <a:lstStyle/>
          <a:p>
            <a:pPr algn="ctr"/>
            <a:r>
              <a:rPr lang="fr-FR" sz="2400" b="1" dirty="0">
                <a:solidFill>
                  <a:schemeClr val="accent1">
                    <a:lumMod val="75000"/>
                  </a:schemeClr>
                </a:solidFill>
                <a:latin typeface="Segoe UI" panose="020B0502040204020203" pitchFamily="34" charset="0"/>
                <a:cs typeface="Segoe UI" panose="020B0502040204020203" pitchFamily="34" charset="0"/>
              </a:rPr>
              <a:t>{ } ES5</a:t>
            </a:r>
            <a:endParaRPr lang="fr-FR" sz="2400" dirty="0">
              <a:solidFill>
                <a:srgbClr val="FF0000"/>
              </a:solidFill>
              <a:latin typeface="Segoe UI" panose="020B0502040204020203" pitchFamily="34" charset="0"/>
              <a:cs typeface="Segoe UI" panose="020B0502040204020203" pitchFamily="34" charset="0"/>
            </a:endParaRPr>
          </a:p>
        </p:txBody>
      </p:sp>
      <p:sp>
        <p:nvSpPr>
          <p:cNvPr id="17" name="Hexagone 23">
            <a:extLst>
              <a:ext uri="{FF2B5EF4-FFF2-40B4-BE49-F238E27FC236}">
                <a16:creationId xmlns:a16="http://schemas.microsoft.com/office/drawing/2014/main" id="{9745DE0A-361D-462A-BED6-614A0D42CBE8}"/>
              </a:ext>
            </a:extLst>
          </p:cNvPr>
          <p:cNvSpPr/>
          <p:nvPr/>
        </p:nvSpPr>
        <p:spPr>
          <a:xfrm>
            <a:off x="603921" y="1218118"/>
            <a:ext cx="1580718" cy="1678152"/>
          </a:xfrm>
          <a:custGeom>
            <a:avLst/>
            <a:gdLst>
              <a:gd name="connsiteX0" fmla="*/ 0 w 1259840"/>
              <a:gd name="connsiteY0" fmla="*/ 609600 h 1219200"/>
              <a:gd name="connsiteX1" fmla="*/ 304800 w 1259840"/>
              <a:gd name="connsiteY1" fmla="*/ 0 h 1219200"/>
              <a:gd name="connsiteX2" fmla="*/ 955040 w 1259840"/>
              <a:gd name="connsiteY2" fmla="*/ 0 h 1219200"/>
              <a:gd name="connsiteX3" fmla="*/ 1259840 w 1259840"/>
              <a:gd name="connsiteY3" fmla="*/ 609600 h 1219200"/>
              <a:gd name="connsiteX4" fmla="*/ 955040 w 1259840"/>
              <a:gd name="connsiteY4" fmla="*/ 1219200 h 1219200"/>
              <a:gd name="connsiteX5" fmla="*/ 304800 w 1259840"/>
              <a:gd name="connsiteY5" fmla="*/ 1219200 h 1219200"/>
              <a:gd name="connsiteX6" fmla="*/ 0 w 1259840"/>
              <a:gd name="connsiteY6" fmla="*/ 609600 h 1219200"/>
              <a:gd name="connsiteX0" fmla="*/ 0 w 1259840"/>
              <a:gd name="connsiteY0" fmla="*/ 863600 h 1473200"/>
              <a:gd name="connsiteX1" fmla="*/ 304800 w 1259840"/>
              <a:gd name="connsiteY1" fmla="*/ 254000 h 1473200"/>
              <a:gd name="connsiteX2" fmla="*/ 662940 w 1259840"/>
              <a:gd name="connsiteY2" fmla="*/ 0 h 1473200"/>
              <a:gd name="connsiteX3" fmla="*/ 1259840 w 1259840"/>
              <a:gd name="connsiteY3" fmla="*/ 863600 h 1473200"/>
              <a:gd name="connsiteX4" fmla="*/ 955040 w 1259840"/>
              <a:gd name="connsiteY4" fmla="*/ 1473200 h 1473200"/>
              <a:gd name="connsiteX5" fmla="*/ 304800 w 1259840"/>
              <a:gd name="connsiteY5" fmla="*/ 1473200 h 1473200"/>
              <a:gd name="connsiteX6" fmla="*/ 0 w 1259840"/>
              <a:gd name="connsiteY6" fmla="*/ 863600 h 1473200"/>
              <a:gd name="connsiteX0" fmla="*/ 0 w 1412240"/>
              <a:gd name="connsiteY0" fmla="*/ 863600 h 1473200"/>
              <a:gd name="connsiteX1" fmla="*/ 304800 w 1412240"/>
              <a:gd name="connsiteY1" fmla="*/ 254000 h 1473200"/>
              <a:gd name="connsiteX2" fmla="*/ 662940 w 1412240"/>
              <a:gd name="connsiteY2" fmla="*/ 0 h 1473200"/>
              <a:gd name="connsiteX3" fmla="*/ 1412240 w 1412240"/>
              <a:gd name="connsiteY3" fmla="*/ 440266 h 1473200"/>
              <a:gd name="connsiteX4" fmla="*/ 955040 w 1412240"/>
              <a:gd name="connsiteY4" fmla="*/ 1473200 h 1473200"/>
              <a:gd name="connsiteX5" fmla="*/ 304800 w 1412240"/>
              <a:gd name="connsiteY5" fmla="*/ 1473200 h 1473200"/>
              <a:gd name="connsiteX6" fmla="*/ 0 w 1412240"/>
              <a:gd name="connsiteY6" fmla="*/ 863600 h 1473200"/>
              <a:gd name="connsiteX0" fmla="*/ 0 w 1412240"/>
              <a:gd name="connsiteY0" fmla="*/ 863600 h 1778000"/>
              <a:gd name="connsiteX1" fmla="*/ 304800 w 1412240"/>
              <a:gd name="connsiteY1" fmla="*/ 254000 h 1778000"/>
              <a:gd name="connsiteX2" fmla="*/ 662940 w 1412240"/>
              <a:gd name="connsiteY2" fmla="*/ 0 h 1778000"/>
              <a:gd name="connsiteX3" fmla="*/ 1412240 w 1412240"/>
              <a:gd name="connsiteY3" fmla="*/ 440266 h 1778000"/>
              <a:gd name="connsiteX4" fmla="*/ 955040 w 1412240"/>
              <a:gd name="connsiteY4" fmla="*/ 1473200 h 1778000"/>
              <a:gd name="connsiteX5" fmla="*/ 622300 w 1412240"/>
              <a:gd name="connsiteY5" fmla="*/ 1778000 h 1778000"/>
              <a:gd name="connsiteX6" fmla="*/ 0 w 1412240"/>
              <a:gd name="connsiteY6" fmla="*/ 863600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103207 w 1560407"/>
              <a:gd name="connsiteY4" fmla="*/ 1473200 h 1778000"/>
              <a:gd name="connsiteX5" fmla="*/ 770467 w 1560407"/>
              <a:gd name="connsiteY5" fmla="*/ 1778000 h 1778000"/>
              <a:gd name="connsiteX6" fmla="*/ 0 w 1560407"/>
              <a:gd name="connsiteY6" fmla="*/ 1316567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 name="connsiteX0" fmla="*/ 0 w 1560407"/>
              <a:gd name="connsiteY0" fmla="*/ 1316567 h 1778000"/>
              <a:gd name="connsiteX1" fmla="*/ 12700 w 1560407"/>
              <a:gd name="connsiteY1" fmla="*/ 427566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0407" h="1778000">
                <a:moveTo>
                  <a:pt x="0" y="1316567"/>
                </a:moveTo>
                <a:lnTo>
                  <a:pt x="12700" y="427566"/>
                </a:lnTo>
                <a:lnTo>
                  <a:pt x="811107" y="0"/>
                </a:lnTo>
                <a:lnTo>
                  <a:pt x="1560407" y="440266"/>
                </a:lnTo>
                <a:lnTo>
                  <a:pt x="1551941" y="1286933"/>
                </a:lnTo>
                <a:lnTo>
                  <a:pt x="770467" y="1778000"/>
                </a:lnTo>
                <a:lnTo>
                  <a:pt x="0" y="1316567"/>
                </a:lnTo>
                <a:close/>
              </a:path>
            </a:pathLst>
          </a:custGeom>
          <a:solidFill>
            <a:srgbClr val="70CEEF"/>
          </a:solid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err="1">
                <a:solidFill>
                  <a:schemeClr val="tx1"/>
                </a:solidFill>
                <a:latin typeface="Segoe UI" panose="020B0502040204020203" pitchFamily="34" charset="0"/>
                <a:cs typeface="Segoe UI" panose="020B0502040204020203" pitchFamily="34" charset="0"/>
              </a:rPr>
              <a:t>Computed</a:t>
            </a:r>
            <a:r>
              <a:rPr lang="fr-FR" sz="2000" dirty="0">
                <a:solidFill>
                  <a:schemeClr val="tx1"/>
                </a:solidFill>
                <a:latin typeface="Segoe UI" panose="020B0502040204020203" pitchFamily="34" charset="0"/>
                <a:cs typeface="Segoe UI" panose="020B0502040204020203" pitchFamily="34" charset="0"/>
              </a:rPr>
              <a:t> </a:t>
            </a:r>
            <a:r>
              <a:rPr lang="fr-FR" sz="2000" dirty="0" err="1">
                <a:solidFill>
                  <a:schemeClr val="tx1"/>
                </a:solidFill>
                <a:latin typeface="Segoe UI" panose="020B0502040204020203" pitchFamily="34" charset="0"/>
                <a:cs typeface="Segoe UI" panose="020B0502040204020203" pitchFamily="34" charset="0"/>
              </a:rPr>
              <a:t>Property</a:t>
            </a:r>
            <a:r>
              <a:rPr lang="fr-FR" sz="2000" dirty="0">
                <a:solidFill>
                  <a:schemeClr val="tx1"/>
                </a:solidFill>
                <a:latin typeface="Segoe UI" panose="020B0502040204020203" pitchFamily="34" charset="0"/>
                <a:cs typeface="Segoe UI" panose="020B0502040204020203" pitchFamily="34" charset="0"/>
              </a:rPr>
              <a:t> </a:t>
            </a:r>
            <a:r>
              <a:rPr lang="fr-FR" sz="2000" dirty="0" err="1">
                <a:solidFill>
                  <a:schemeClr val="tx1"/>
                </a:solidFill>
                <a:latin typeface="Segoe UI" panose="020B0502040204020203" pitchFamily="34" charset="0"/>
                <a:cs typeface="Segoe UI" panose="020B0502040204020203" pitchFamily="34" charset="0"/>
              </a:rPr>
              <a:t>Names</a:t>
            </a:r>
            <a:endParaRPr lang="fr-FR" sz="2000" dirty="0">
              <a:solidFill>
                <a:schemeClr val="tx1"/>
              </a:solidFill>
              <a:latin typeface="Segoe UI" panose="020B0502040204020203" pitchFamily="34" charset="0"/>
              <a:cs typeface="Segoe UI" panose="020B0502040204020203" pitchFamily="34" charset="0"/>
            </a:endParaRPr>
          </a:p>
        </p:txBody>
      </p:sp>
      <p:pic>
        <p:nvPicPr>
          <p:cNvPr id="15" name="Image 14">
            <a:extLst>
              <a:ext uri="{FF2B5EF4-FFF2-40B4-BE49-F238E27FC236}">
                <a16:creationId xmlns:a16="http://schemas.microsoft.com/office/drawing/2014/main" id="{04DED27D-248F-4950-9347-DC0A8468AEB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139" y="23743"/>
            <a:ext cx="1071563" cy="10715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 name="Rectangle 3">
            <a:extLst>
              <a:ext uri="{FF2B5EF4-FFF2-40B4-BE49-F238E27FC236}">
                <a16:creationId xmlns:a16="http://schemas.microsoft.com/office/drawing/2014/main" id="{33C19C51-18A7-4FC5-98C2-1427C9255E8E}"/>
              </a:ext>
            </a:extLst>
          </p:cNvPr>
          <p:cNvSpPr/>
          <p:nvPr/>
        </p:nvSpPr>
        <p:spPr>
          <a:xfrm>
            <a:off x="1961900" y="3938882"/>
            <a:ext cx="2417299" cy="1323439"/>
          </a:xfrm>
          <a:prstGeom prst="rect">
            <a:avLst/>
          </a:prstGeom>
        </p:spPr>
        <p:txBody>
          <a:bodyPr wrap="square">
            <a:spAutoFit/>
          </a:bodyPr>
          <a:lstStyle/>
          <a:p>
            <a:r>
              <a:rPr lang="fr-FR" sz="2000" dirty="0">
                <a:solidFill>
                  <a:srgbClr val="0000FF"/>
                </a:solidFill>
                <a:latin typeface="Consolas" panose="020B0609020204030204" pitchFamily="49" charset="0"/>
              </a:rPr>
              <a:t>let</a:t>
            </a:r>
            <a:r>
              <a:rPr lang="fr-FR" sz="2000" dirty="0">
                <a:solidFill>
                  <a:srgbClr val="000000"/>
                </a:solidFill>
                <a:latin typeface="Consolas" panose="020B0609020204030204" pitchFamily="49" charset="0"/>
              </a:rPr>
              <a:t> </a:t>
            </a:r>
            <a:r>
              <a:rPr lang="fr-FR" sz="2000" dirty="0" err="1">
                <a:solidFill>
                  <a:srgbClr val="000000"/>
                </a:solidFill>
                <a:latin typeface="Consolas" panose="020B0609020204030204" pitchFamily="49" charset="0"/>
              </a:rPr>
              <a:t>obj</a:t>
            </a:r>
            <a:r>
              <a:rPr lang="fr-FR" sz="2000" dirty="0">
                <a:solidFill>
                  <a:srgbClr val="000000"/>
                </a:solidFill>
                <a:latin typeface="Consolas" panose="020B0609020204030204" pitchFamily="49" charset="0"/>
              </a:rPr>
              <a:t> = {</a:t>
            </a:r>
          </a:p>
          <a:p>
            <a:r>
              <a:rPr lang="fr-FR" sz="2000" dirty="0" err="1">
                <a:solidFill>
                  <a:srgbClr val="000000"/>
                </a:solidFill>
                <a:latin typeface="Consolas" panose="020B0609020204030204" pitchFamily="49" charset="0"/>
              </a:rPr>
              <a:t>foo</a:t>
            </a:r>
            <a:r>
              <a:rPr lang="fr-FR" sz="2000" dirty="0">
                <a:solidFill>
                  <a:srgbClr val="000000"/>
                </a:solidFill>
                <a:latin typeface="Consolas" panose="020B0609020204030204" pitchFamily="49" charset="0"/>
              </a:rPr>
              <a:t>: </a:t>
            </a:r>
            <a:r>
              <a:rPr lang="fr-FR" sz="2000" dirty="0">
                <a:solidFill>
                  <a:srgbClr val="A31515"/>
                </a:solidFill>
                <a:latin typeface="Consolas" panose="020B0609020204030204" pitchFamily="49" charset="0"/>
              </a:rPr>
              <a:t>"bar"</a:t>
            </a:r>
            <a:r>
              <a:rPr lang="fr-FR" sz="2000" dirty="0">
                <a:solidFill>
                  <a:srgbClr val="000000"/>
                </a:solidFill>
                <a:latin typeface="Consolas" panose="020B0609020204030204" pitchFamily="49" charset="0"/>
              </a:rPr>
              <a:t>,</a:t>
            </a:r>
          </a:p>
          <a:p>
            <a:r>
              <a:rPr lang="fr-FR" sz="2000" dirty="0">
                <a:solidFill>
                  <a:srgbClr val="000000"/>
                </a:solidFill>
                <a:latin typeface="Consolas" panose="020B0609020204030204" pitchFamily="49" charset="0"/>
              </a:rPr>
              <a:t>[ </a:t>
            </a:r>
            <a:r>
              <a:rPr lang="fr-FR" sz="2000" dirty="0">
                <a:solidFill>
                  <a:srgbClr val="A31515"/>
                </a:solidFill>
                <a:latin typeface="Consolas" panose="020B0609020204030204" pitchFamily="49" charset="0"/>
              </a:rPr>
              <a:t>"</a:t>
            </a:r>
            <a:r>
              <a:rPr lang="fr-FR" sz="2000" dirty="0" err="1">
                <a:solidFill>
                  <a:srgbClr val="A31515"/>
                </a:solidFill>
                <a:latin typeface="Consolas" panose="020B0609020204030204" pitchFamily="49" charset="0"/>
              </a:rPr>
              <a:t>baz</a:t>
            </a:r>
            <a:r>
              <a:rPr lang="fr-FR" sz="2000" dirty="0">
                <a:solidFill>
                  <a:srgbClr val="A31515"/>
                </a:solidFill>
                <a:latin typeface="Consolas" panose="020B0609020204030204" pitchFamily="49" charset="0"/>
              </a:rPr>
              <a:t>"</a:t>
            </a:r>
            <a:r>
              <a:rPr lang="fr-FR" sz="2000" dirty="0">
                <a:solidFill>
                  <a:srgbClr val="000000"/>
                </a:solidFill>
                <a:latin typeface="Consolas" panose="020B0609020204030204" pitchFamily="49" charset="0"/>
              </a:rPr>
              <a:t>]: </a:t>
            </a:r>
            <a:r>
              <a:rPr lang="fr-FR" sz="2000" dirty="0">
                <a:solidFill>
                  <a:srgbClr val="09885A"/>
                </a:solidFill>
                <a:latin typeface="Consolas" panose="020B0609020204030204" pitchFamily="49" charset="0"/>
              </a:rPr>
              <a:t>42</a:t>
            </a:r>
            <a:endParaRPr lang="fr-FR" sz="2000" dirty="0">
              <a:solidFill>
                <a:srgbClr val="000000"/>
              </a:solidFill>
              <a:latin typeface="Consolas" panose="020B0609020204030204" pitchFamily="49" charset="0"/>
            </a:endParaRPr>
          </a:p>
          <a:p>
            <a:r>
              <a:rPr lang="fr-FR" sz="2000" dirty="0">
                <a:solidFill>
                  <a:srgbClr val="000000"/>
                </a:solidFill>
                <a:latin typeface="Consolas" panose="020B0609020204030204" pitchFamily="49" charset="0"/>
              </a:rPr>
              <a:t>}</a:t>
            </a:r>
            <a:endParaRPr lang="fr-FR" sz="2000" b="0" dirty="0">
              <a:solidFill>
                <a:srgbClr val="000000"/>
              </a:solidFill>
              <a:effectLst/>
              <a:latin typeface="Consolas" panose="020B0609020204030204" pitchFamily="49" charset="0"/>
            </a:endParaRPr>
          </a:p>
        </p:txBody>
      </p:sp>
      <p:sp>
        <p:nvSpPr>
          <p:cNvPr id="5" name="Rectangle 4">
            <a:extLst>
              <a:ext uri="{FF2B5EF4-FFF2-40B4-BE49-F238E27FC236}">
                <a16:creationId xmlns:a16="http://schemas.microsoft.com/office/drawing/2014/main" id="{43658516-26E2-4FEA-BCE2-DCB18408B10D}"/>
              </a:ext>
            </a:extLst>
          </p:cNvPr>
          <p:cNvSpPr/>
          <p:nvPr/>
        </p:nvSpPr>
        <p:spPr>
          <a:xfrm>
            <a:off x="8320936" y="3712894"/>
            <a:ext cx="2895600" cy="1323439"/>
          </a:xfrm>
          <a:prstGeom prst="rect">
            <a:avLst/>
          </a:prstGeom>
        </p:spPr>
        <p:txBody>
          <a:bodyPr wrap="square">
            <a:spAutoFit/>
          </a:bodyPr>
          <a:lstStyle/>
          <a:p>
            <a:r>
              <a:rPr lang="fr-FR" sz="2000" dirty="0">
                <a:solidFill>
                  <a:srgbClr val="0000FF"/>
                </a:solidFill>
                <a:latin typeface="Consolas" panose="020B0609020204030204" pitchFamily="49" charset="0"/>
              </a:rPr>
              <a:t>var</a:t>
            </a:r>
            <a:r>
              <a:rPr lang="fr-FR" sz="2000" dirty="0">
                <a:solidFill>
                  <a:srgbClr val="000000"/>
                </a:solidFill>
                <a:latin typeface="Consolas" panose="020B0609020204030204" pitchFamily="49" charset="0"/>
              </a:rPr>
              <a:t> </a:t>
            </a:r>
            <a:r>
              <a:rPr lang="fr-FR" sz="2000" dirty="0" err="1">
                <a:solidFill>
                  <a:srgbClr val="000000"/>
                </a:solidFill>
                <a:latin typeface="Consolas" panose="020B0609020204030204" pitchFamily="49" charset="0"/>
              </a:rPr>
              <a:t>obj</a:t>
            </a:r>
            <a:r>
              <a:rPr lang="fr-FR" sz="2000" dirty="0">
                <a:solidFill>
                  <a:srgbClr val="000000"/>
                </a:solidFill>
                <a:latin typeface="Consolas" panose="020B0609020204030204" pitchFamily="49" charset="0"/>
              </a:rPr>
              <a:t> = {</a:t>
            </a:r>
          </a:p>
          <a:p>
            <a:r>
              <a:rPr lang="fr-FR" sz="2000" dirty="0">
                <a:solidFill>
                  <a:srgbClr val="000000"/>
                </a:solidFill>
                <a:latin typeface="Consolas" panose="020B0609020204030204" pitchFamily="49" charset="0"/>
              </a:rPr>
              <a:t>    </a:t>
            </a:r>
            <a:r>
              <a:rPr lang="fr-FR" sz="2000" dirty="0" err="1">
                <a:solidFill>
                  <a:srgbClr val="000000"/>
                </a:solidFill>
                <a:latin typeface="Consolas" panose="020B0609020204030204" pitchFamily="49" charset="0"/>
              </a:rPr>
              <a:t>foo</a:t>
            </a:r>
            <a:r>
              <a:rPr lang="fr-FR" sz="2000" dirty="0">
                <a:solidFill>
                  <a:srgbClr val="000000"/>
                </a:solidFill>
                <a:latin typeface="Consolas" panose="020B0609020204030204" pitchFamily="49" charset="0"/>
              </a:rPr>
              <a:t>: </a:t>
            </a:r>
            <a:r>
              <a:rPr lang="fr-FR" sz="2000" dirty="0">
                <a:solidFill>
                  <a:srgbClr val="A31515"/>
                </a:solidFill>
                <a:latin typeface="Consolas" panose="020B0609020204030204" pitchFamily="49" charset="0"/>
              </a:rPr>
              <a:t>"bar"</a:t>
            </a:r>
            <a:endParaRPr lang="fr-FR" sz="2000" dirty="0">
              <a:solidFill>
                <a:srgbClr val="000000"/>
              </a:solidFill>
              <a:latin typeface="Consolas" panose="020B0609020204030204" pitchFamily="49" charset="0"/>
            </a:endParaRPr>
          </a:p>
          <a:p>
            <a:r>
              <a:rPr lang="fr-FR" sz="2000" dirty="0">
                <a:solidFill>
                  <a:srgbClr val="000000"/>
                </a:solidFill>
                <a:latin typeface="Consolas" panose="020B0609020204030204" pitchFamily="49" charset="0"/>
              </a:rPr>
              <a:t>};</a:t>
            </a:r>
          </a:p>
          <a:p>
            <a:r>
              <a:rPr lang="fr-FR" sz="2000" dirty="0" err="1">
                <a:solidFill>
                  <a:srgbClr val="000000"/>
                </a:solidFill>
                <a:latin typeface="Consolas" panose="020B0609020204030204" pitchFamily="49" charset="0"/>
              </a:rPr>
              <a:t>obj</a:t>
            </a:r>
            <a:r>
              <a:rPr lang="fr-FR" sz="2000" dirty="0">
                <a:solidFill>
                  <a:srgbClr val="000000"/>
                </a:solidFill>
                <a:latin typeface="Consolas" panose="020B0609020204030204" pitchFamily="49" charset="0"/>
              </a:rPr>
              <a:t>[ </a:t>
            </a:r>
            <a:r>
              <a:rPr lang="fr-FR" sz="2000" dirty="0">
                <a:solidFill>
                  <a:srgbClr val="A31515"/>
                </a:solidFill>
                <a:latin typeface="Consolas" panose="020B0609020204030204" pitchFamily="49" charset="0"/>
              </a:rPr>
              <a:t>"</a:t>
            </a:r>
            <a:r>
              <a:rPr lang="fr-FR" sz="2000" dirty="0" err="1">
                <a:solidFill>
                  <a:srgbClr val="A31515"/>
                </a:solidFill>
                <a:latin typeface="Consolas" panose="020B0609020204030204" pitchFamily="49" charset="0"/>
              </a:rPr>
              <a:t>baz</a:t>
            </a:r>
            <a:r>
              <a:rPr lang="fr-FR" sz="2000" dirty="0">
                <a:solidFill>
                  <a:srgbClr val="A31515"/>
                </a:solidFill>
                <a:latin typeface="Consolas" panose="020B0609020204030204" pitchFamily="49" charset="0"/>
              </a:rPr>
              <a:t>"</a:t>
            </a:r>
            <a:r>
              <a:rPr lang="fr-FR" sz="2000" dirty="0">
                <a:solidFill>
                  <a:srgbClr val="000000"/>
                </a:solidFill>
                <a:latin typeface="Consolas" panose="020B0609020204030204" pitchFamily="49" charset="0"/>
              </a:rPr>
              <a:t> ] = </a:t>
            </a:r>
            <a:r>
              <a:rPr lang="fr-FR" sz="2000" dirty="0">
                <a:solidFill>
                  <a:srgbClr val="09885A"/>
                </a:solidFill>
                <a:latin typeface="Consolas" panose="020B0609020204030204" pitchFamily="49" charset="0"/>
              </a:rPr>
              <a:t>42</a:t>
            </a:r>
            <a:r>
              <a:rPr lang="fr-FR" sz="2000" dirty="0">
                <a:solidFill>
                  <a:srgbClr val="000000"/>
                </a:solidFill>
                <a:latin typeface="Consolas" panose="020B0609020204030204" pitchFamily="49" charset="0"/>
              </a:rPr>
              <a:t>;</a:t>
            </a:r>
            <a:endParaRPr lang="fr-FR" sz="2000" b="0" dirty="0">
              <a:solidFill>
                <a:srgbClr val="000000"/>
              </a:solidFill>
              <a:effectLst/>
              <a:latin typeface="Consolas" panose="020B0609020204030204" pitchFamily="49" charset="0"/>
            </a:endParaRPr>
          </a:p>
        </p:txBody>
      </p:sp>
      <p:grpSp>
        <p:nvGrpSpPr>
          <p:cNvPr id="35" name="Groupe 34">
            <a:extLst>
              <a:ext uri="{FF2B5EF4-FFF2-40B4-BE49-F238E27FC236}">
                <a16:creationId xmlns:a16="http://schemas.microsoft.com/office/drawing/2014/main" id="{802F4106-F27B-485D-9554-1932241C67DA}"/>
              </a:ext>
            </a:extLst>
          </p:cNvPr>
          <p:cNvGrpSpPr/>
          <p:nvPr/>
        </p:nvGrpSpPr>
        <p:grpSpPr>
          <a:xfrm>
            <a:off x="7280754" y="6181826"/>
            <a:ext cx="4891165" cy="676174"/>
            <a:chOff x="7280754" y="6181826"/>
            <a:chExt cx="4891165" cy="676174"/>
          </a:xfrm>
        </p:grpSpPr>
        <p:sp>
          <p:nvSpPr>
            <p:cNvPr id="36" name="Rectangle 35">
              <a:extLst>
                <a:ext uri="{FF2B5EF4-FFF2-40B4-BE49-F238E27FC236}">
                  <a16:creationId xmlns:a16="http://schemas.microsoft.com/office/drawing/2014/main" id="{E69E63E6-06D2-4F14-97B3-35E02FB928BE}"/>
                </a:ext>
              </a:extLst>
            </p:cNvPr>
            <p:cNvSpPr/>
            <p:nvPr/>
          </p:nvSpPr>
          <p:spPr>
            <a:xfrm rot="5400000" flipH="1">
              <a:off x="9388250" y="4074330"/>
              <a:ext cx="676174" cy="4891165"/>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Triangle rectangle 36">
              <a:extLst>
                <a:ext uri="{FF2B5EF4-FFF2-40B4-BE49-F238E27FC236}">
                  <a16:creationId xmlns:a16="http://schemas.microsoft.com/office/drawing/2014/main" id="{8171009D-291C-4EBA-A502-E60FD3807B6F}"/>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8" name="Groupe 37">
            <a:extLst>
              <a:ext uri="{FF2B5EF4-FFF2-40B4-BE49-F238E27FC236}">
                <a16:creationId xmlns:a16="http://schemas.microsoft.com/office/drawing/2014/main" id="{3EB61D60-E7A9-4CCF-AB50-41143A0351C2}"/>
              </a:ext>
            </a:extLst>
          </p:cNvPr>
          <p:cNvGrpSpPr/>
          <p:nvPr/>
        </p:nvGrpSpPr>
        <p:grpSpPr>
          <a:xfrm>
            <a:off x="-9920" y="6181823"/>
            <a:ext cx="4389120" cy="676175"/>
            <a:chOff x="-9920" y="6181823"/>
            <a:chExt cx="4389120" cy="676175"/>
          </a:xfrm>
        </p:grpSpPr>
        <p:sp>
          <p:nvSpPr>
            <p:cNvPr id="39" name="Rectangle 38">
              <a:extLst>
                <a:ext uri="{FF2B5EF4-FFF2-40B4-BE49-F238E27FC236}">
                  <a16:creationId xmlns:a16="http://schemas.microsoft.com/office/drawing/2014/main" id="{124EDEEF-42E6-4DED-BCC3-7F6533BB7AAB}"/>
                </a:ext>
              </a:extLst>
            </p:cNvPr>
            <p:cNvSpPr/>
            <p:nvPr/>
          </p:nvSpPr>
          <p:spPr>
            <a:xfrm rot="16200000">
              <a:off x="1846552" y="4325351"/>
              <a:ext cx="676175" cy="4389120"/>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Triangle rectangle 39">
              <a:extLst>
                <a:ext uri="{FF2B5EF4-FFF2-40B4-BE49-F238E27FC236}">
                  <a16:creationId xmlns:a16="http://schemas.microsoft.com/office/drawing/2014/main" id="{19EA2F08-A483-48E1-A370-5812D904010C}"/>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41" name="Groupe 40">
            <a:extLst>
              <a:ext uri="{FF2B5EF4-FFF2-40B4-BE49-F238E27FC236}">
                <a16:creationId xmlns:a16="http://schemas.microsoft.com/office/drawing/2014/main" id="{CBF4A80F-261E-4F68-95A1-43B93777E1E9}"/>
              </a:ext>
            </a:extLst>
          </p:cNvPr>
          <p:cNvGrpSpPr/>
          <p:nvPr/>
        </p:nvGrpSpPr>
        <p:grpSpPr>
          <a:xfrm>
            <a:off x="10342880" y="-25922"/>
            <a:ext cx="1701271" cy="1200329"/>
            <a:chOff x="4211850" y="3904571"/>
            <a:chExt cx="2849720"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2" name="Groupe 41">
              <a:extLst>
                <a:ext uri="{FF2B5EF4-FFF2-40B4-BE49-F238E27FC236}">
                  <a16:creationId xmlns:a16="http://schemas.microsoft.com/office/drawing/2014/main" id="{7F635CD2-B956-40CA-BD74-E8EF773F66F1}"/>
                </a:ext>
              </a:extLst>
            </p:cNvPr>
            <p:cNvGrpSpPr/>
            <p:nvPr/>
          </p:nvGrpSpPr>
          <p:grpSpPr>
            <a:xfrm>
              <a:off x="6391009" y="4158446"/>
              <a:ext cx="670561" cy="1463040"/>
              <a:chOff x="5313680" y="4185920"/>
              <a:chExt cx="670560" cy="1463040"/>
            </a:xfrm>
            <a:grpFill/>
          </p:grpSpPr>
          <p:sp>
            <p:nvSpPr>
              <p:cNvPr id="47" name="Bande diagonale 46">
                <a:extLst>
                  <a:ext uri="{FF2B5EF4-FFF2-40B4-BE49-F238E27FC236}">
                    <a16:creationId xmlns:a16="http://schemas.microsoft.com/office/drawing/2014/main" id="{14071A25-9041-46E3-8B63-CE48D8C56BBA}"/>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8" name="Bande diagonale 47">
                <a:extLst>
                  <a:ext uri="{FF2B5EF4-FFF2-40B4-BE49-F238E27FC236}">
                    <a16:creationId xmlns:a16="http://schemas.microsoft.com/office/drawing/2014/main" id="{0A54887C-1FAC-4CCE-9E5C-46FA967C4759}"/>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3" name="Groupe 42">
              <a:extLst>
                <a:ext uri="{FF2B5EF4-FFF2-40B4-BE49-F238E27FC236}">
                  <a16:creationId xmlns:a16="http://schemas.microsoft.com/office/drawing/2014/main" id="{33C2160B-A2F5-4183-81D7-CF51C79B4E0D}"/>
                </a:ext>
              </a:extLst>
            </p:cNvPr>
            <p:cNvGrpSpPr/>
            <p:nvPr/>
          </p:nvGrpSpPr>
          <p:grpSpPr>
            <a:xfrm rot="10800000">
              <a:off x="4211850" y="4177849"/>
              <a:ext cx="670561" cy="1463040"/>
              <a:chOff x="5313680" y="4185920"/>
              <a:chExt cx="670560" cy="1463040"/>
            </a:xfrm>
            <a:grpFill/>
          </p:grpSpPr>
          <p:sp>
            <p:nvSpPr>
              <p:cNvPr id="45" name="Bande diagonale 44">
                <a:extLst>
                  <a:ext uri="{FF2B5EF4-FFF2-40B4-BE49-F238E27FC236}">
                    <a16:creationId xmlns:a16="http://schemas.microsoft.com/office/drawing/2014/main" id="{39F1BEB5-5677-47E0-BB66-8E9A0FDECD52}"/>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6" name="Bande diagonale 45">
                <a:extLst>
                  <a:ext uri="{FF2B5EF4-FFF2-40B4-BE49-F238E27FC236}">
                    <a16:creationId xmlns:a16="http://schemas.microsoft.com/office/drawing/2014/main" id="{996A759A-0393-4ADA-9141-C69FC5A10E12}"/>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4" name="Signe Moins 43">
              <a:extLst>
                <a:ext uri="{FF2B5EF4-FFF2-40B4-BE49-F238E27FC236}">
                  <a16:creationId xmlns:a16="http://schemas.microsoft.com/office/drawing/2014/main" id="{BF6253F6-8DF5-4C5B-8A2A-B628C3E7D46E}"/>
                </a:ext>
              </a:extLst>
            </p:cNvPr>
            <p:cNvSpPr/>
            <p:nvPr/>
          </p:nvSpPr>
          <p:spPr>
            <a:xfrm rot="17995298">
              <a:off x="4729114" y="4363699"/>
              <a:ext cx="1916059" cy="997804"/>
            </a:xfrm>
            <a:prstGeom prst="mathMinus">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1930977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1000"/>
                                        <p:tgtEl>
                                          <p:spTgt spid="18"/>
                                        </p:tgtEl>
                                      </p:cBhvr>
                                    </p:animEffect>
                                    <p:anim calcmode="lin" valueType="num">
                                      <p:cBhvr>
                                        <p:cTn id="13" dur="1000" fill="hold"/>
                                        <p:tgtEl>
                                          <p:spTgt spid="18"/>
                                        </p:tgtEl>
                                        <p:attrNameLst>
                                          <p:attrName>ppt_x</p:attrName>
                                        </p:attrNameLst>
                                      </p:cBhvr>
                                      <p:tavLst>
                                        <p:tav tm="0">
                                          <p:val>
                                            <p:strVal val="#ppt_x"/>
                                          </p:val>
                                        </p:tav>
                                        <p:tav tm="100000">
                                          <p:val>
                                            <p:strVal val="#ppt_x"/>
                                          </p:val>
                                        </p:tav>
                                      </p:tavLst>
                                    </p:anim>
                                    <p:anim calcmode="lin" valueType="num">
                                      <p:cBhvr>
                                        <p:cTn id="14"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20"/>
                                        </p:tgtEl>
                                        <p:attrNameLst>
                                          <p:attrName>style.visibility</p:attrName>
                                        </p:attrNameLst>
                                      </p:cBhvr>
                                      <p:to>
                                        <p:strVal val="visible"/>
                                      </p:to>
                                    </p:set>
                                    <p:animEffect transition="in" filter="fade">
                                      <p:cBhvr>
                                        <p:cTn id="19" dur="500"/>
                                        <p:tgtEl>
                                          <p:spTgt spid="20"/>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500"/>
                                        <p:tgtEl>
                                          <p:spTgt spid="5"/>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500"/>
                                        <p:tgtEl>
                                          <p:spTgt spid="4"/>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9"/>
                                        </p:tgtEl>
                                        <p:attrNameLst>
                                          <p:attrName>style.visibility</p:attrName>
                                        </p:attrNameLst>
                                      </p:cBhvr>
                                      <p:to>
                                        <p:strVal val="visible"/>
                                      </p:to>
                                    </p:set>
                                    <p:animEffect transition="in" filter="fade">
                                      <p:cBhvr>
                                        <p:cTn id="30"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P spid="20" grpId="0"/>
      <p:bldP spid="17" grpId="0" animBg="1"/>
      <p:bldP spid="4" grpId="0"/>
      <p:bldP spid="5" grpId="0"/>
    </p:bld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9" name="ZoneTexte 38">
            <a:extLst>
              <a:ext uri="{FF2B5EF4-FFF2-40B4-BE49-F238E27FC236}">
                <a16:creationId xmlns:a16="http://schemas.microsoft.com/office/drawing/2014/main" id="{F509D770-BF48-4751-8BC6-9413311F42E2}"/>
              </a:ext>
            </a:extLst>
          </p:cNvPr>
          <p:cNvSpPr txBox="1"/>
          <p:nvPr/>
        </p:nvSpPr>
        <p:spPr>
          <a:xfrm>
            <a:off x="767093" y="1651024"/>
            <a:ext cx="5218071" cy="461665"/>
          </a:xfrm>
          <a:prstGeom prst="rect">
            <a:avLst/>
          </a:prstGeom>
          <a:noFill/>
          <a:effectLst/>
        </p:spPr>
        <p:txBody>
          <a:bodyPr wrap="square" rtlCol="0">
            <a:spAutoFit/>
          </a:bodyPr>
          <a:lstStyle/>
          <a:p>
            <a:r>
              <a:rPr lang="fr-FR" sz="2400" b="1" dirty="0">
                <a:latin typeface="Segoe UI" panose="020B0502040204020203" pitchFamily="34" charset="0"/>
                <a:cs typeface="Segoe UI" panose="020B0502040204020203" pitchFamily="34" charset="0"/>
              </a:rPr>
              <a:t>Orienté composant : </a:t>
            </a:r>
            <a:r>
              <a:rPr lang="fr-FR" sz="2400" b="1" i="1" dirty="0" err="1">
                <a:solidFill>
                  <a:schemeClr val="accent2">
                    <a:lumMod val="75000"/>
                  </a:schemeClr>
                </a:solidFill>
                <a:latin typeface="Segoe UI" panose="020B0502040204020203" pitchFamily="34" charset="0"/>
                <a:cs typeface="Segoe UI" panose="020B0502040204020203" pitchFamily="34" charset="0"/>
              </a:rPr>
              <a:t>StateLess</a:t>
            </a:r>
            <a:endParaRPr lang="fr-FR" sz="2400" i="1" dirty="0">
              <a:solidFill>
                <a:schemeClr val="accent2">
                  <a:lumMod val="75000"/>
                </a:schemeClr>
              </a:solidFill>
              <a:latin typeface="Segoe UI" panose="020B0502040204020203" pitchFamily="34" charset="0"/>
              <a:cs typeface="Segoe UI" panose="020B0502040204020203" pitchFamily="34" charset="0"/>
            </a:endParaRPr>
          </a:p>
        </p:txBody>
      </p:sp>
      <p:sp>
        <p:nvSpPr>
          <p:cNvPr id="4" name="Rectangle 3">
            <a:extLst>
              <a:ext uri="{FF2B5EF4-FFF2-40B4-BE49-F238E27FC236}">
                <a16:creationId xmlns:a16="http://schemas.microsoft.com/office/drawing/2014/main" id="{80023558-A43C-46A2-818C-02538088F825}"/>
              </a:ext>
            </a:extLst>
          </p:cNvPr>
          <p:cNvSpPr/>
          <p:nvPr/>
        </p:nvSpPr>
        <p:spPr>
          <a:xfrm>
            <a:off x="767093" y="2668407"/>
            <a:ext cx="6096000" cy="3785652"/>
          </a:xfrm>
          <a:prstGeom prst="rect">
            <a:avLst/>
          </a:prstGeom>
        </p:spPr>
        <p:txBody>
          <a:bodyPr>
            <a:spAutoFit/>
          </a:bodyPr>
          <a:lstStyle/>
          <a:p>
            <a:r>
              <a:rPr lang="fr-FR" sz="2400" dirty="0">
                <a:solidFill>
                  <a:srgbClr val="0000FF"/>
                </a:solidFill>
                <a:latin typeface="Consolas" panose="020B0609020204030204" pitchFamily="49" charset="0"/>
              </a:rPr>
              <a:t>import</a:t>
            </a:r>
            <a:r>
              <a:rPr lang="fr-FR" sz="2400" dirty="0">
                <a:solidFill>
                  <a:srgbClr val="000000"/>
                </a:solidFill>
                <a:latin typeface="Consolas" panose="020B0609020204030204" pitchFamily="49" charset="0"/>
              </a:rPr>
              <a:t> </a:t>
            </a:r>
            <a:r>
              <a:rPr lang="fr-FR" sz="2400" dirty="0" err="1">
                <a:solidFill>
                  <a:srgbClr val="000000"/>
                </a:solidFill>
                <a:latin typeface="Consolas" panose="020B0609020204030204" pitchFamily="49" charset="0"/>
              </a:rPr>
              <a:t>React</a:t>
            </a:r>
            <a:r>
              <a:rPr lang="fr-FR" sz="2400" dirty="0">
                <a:solidFill>
                  <a:srgbClr val="000000"/>
                </a:solidFill>
                <a:latin typeface="Consolas" panose="020B0609020204030204" pitchFamily="49" charset="0"/>
              </a:rPr>
              <a:t> </a:t>
            </a:r>
            <a:r>
              <a:rPr lang="fr-FR" sz="2400" dirty="0" err="1">
                <a:solidFill>
                  <a:srgbClr val="0000FF"/>
                </a:solidFill>
                <a:latin typeface="Consolas" panose="020B0609020204030204" pitchFamily="49" charset="0"/>
              </a:rPr>
              <a:t>from</a:t>
            </a:r>
            <a:r>
              <a:rPr lang="fr-FR" sz="2400" dirty="0">
                <a:solidFill>
                  <a:srgbClr val="000000"/>
                </a:solidFill>
                <a:latin typeface="Consolas" panose="020B0609020204030204" pitchFamily="49" charset="0"/>
              </a:rPr>
              <a:t> </a:t>
            </a:r>
            <a:r>
              <a:rPr lang="fr-FR" sz="2400" dirty="0">
                <a:solidFill>
                  <a:srgbClr val="A31515"/>
                </a:solidFill>
                <a:latin typeface="Consolas" panose="020B0609020204030204" pitchFamily="49" charset="0"/>
              </a:rPr>
              <a:t>'</a:t>
            </a:r>
            <a:r>
              <a:rPr lang="fr-FR" sz="2400" dirty="0" err="1">
                <a:solidFill>
                  <a:srgbClr val="A31515"/>
                </a:solidFill>
                <a:latin typeface="Consolas" panose="020B0609020204030204" pitchFamily="49" charset="0"/>
              </a:rPr>
              <a:t>react</a:t>
            </a:r>
            <a:r>
              <a:rPr lang="fr-FR" sz="2400" dirty="0">
                <a:solidFill>
                  <a:srgbClr val="A31515"/>
                </a:solidFill>
                <a:latin typeface="Consolas" panose="020B0609020204030204" pitchFamily="49" charset="0"/>
              </a:rPr>
              <a:t>'</a:t>
            </a:r>
            <a:r>
              <a:rPr lang="fr-FR" sz="2400" dirty="0">
                <a:solidFill>
                  <a:srgbClr val="000000"/>
                </a:solidFill>
                <a:latin typeface="Consolas" panose="020B0609020204030204" pitchFamily="49" charset="0"/>
              </a:rPr>
              <a:t>;</a:t>
            </a:r>
          </a:p>
          <a:p>
            <a:br>
              <a:rPr lang="fr-FR" sz="2400" dirty="0">
                <a:solidFill>
                  <a:srgbClr val="000000"/>
                </a:solidFill>
                <a:latin typeface="Consolas" panose="020B0609020204030204" pitchFamily="49" charset="0"/>
              </a:rPr>
            </a:br>
            <a:r>
              <a:rPr lang="fr-FR" sz="2400" dirty="0" err="1">
                <a:solidFill>
                  <a:srgbClr val="0000FF"/>
                </a:solidFill>
                <a:latin typeface="Consolas" panose="020B0609020204030204" pitchFamily="49" charset="0"/>
              </a:rPr>
              <a:t>const</a:t>
            </a:r>
            <a:r>
              <a:rPr lang="fr-FR" sz="2400" dirty="0">
                <a:solidFill>
                  <a:srgbClr val="000000"/>
                </a:solidFill>
                <a:latin typeface="Consolas" panose="020B0609020204030204" pitchFamily="49" charset="0"/>
              </a:rPr>
              <a:t> Contact = (</a:t>
            </a:r>
            <a:r>
              <a:rPr lang="fr-FR" sz="2400" dirty="0" err="1">
                <a:solidFill>
                  <a:srgbClr val="000000"/>
                </a:solidFill>
                <a:latin typeface="Consolas" panose="020B0609020204030204" pitchFamily="49" charset="0"/>
              </a:rPr>
              <a:t>props</a:t>
            </a:r>
            <a:r>
              <a:rPr lang="fr-FR" sz="2400" dirty="0">
                <a:solidFill>
                  <a:srgbClr val="000000"/>
                </a:solidFill>
                <a:latin typeface="Consolas" panose="020B0609020204030204" pitchFamily="49" charset="0"/>
              </a:rPr>
              <a:t>)</a:t>
            </a:r>
            <a:r>
              <a:rPr lang="fr-FR" sz="2400" dirty="0">
                <a:solidFill>
                  <a:srgbClr val="0000FF"/>
                </a:solidFill>
                <a:latin typeface="Consolas" panose="020B0609020204030204" pitchFamily="49" charset="0"/>
              </a:rPr>
              <a:t>=&gt;</a:t>
            </a:r>
            <a:r>
              <a:rPr lang="fr-FR" sz="2400" dirty="0">
                <a:solidFill>
                  <a:srgbClr val="000000"/>
                </a:solidFill>
                <a:latin typeface="Consolas" panose="020B0609020204030204" pitchFamily="49" charset="0"/>
              </a:rPr>
              <a:t>{</a:t>
            </a:r>
          </a:p>
          <a:p>
            <a:pPr lvl="1"/>
            <a:r>
              <a:rPr lang="fr-FR" sz="2400" dirty="0">
                <a:solidFill>
                  <a:srgbClr val="0000FF"/>
                </a:solidFill>
                <a:latin typeface="Consolas" panose="020B0609020204030204" pitchFamily="49" charset="0"/>
              </a:rPr>
              <a:t>return</a:t>
            </a:r>
            <a:r>
              <a:rPr lang="fr-FR" sz="2400" dirty="0">
                <a:solidFill>
                  <a:srgbClr val="000000"/>
                </a:solidFill>
                <a:latin typeface="Consolas" panose="020B0609020204030204" pitchFamily="49" charset="0"/>
              </a:rPr>
              <a:t> (</a:t>
            </a:r>
          </a:p>
          <a:p>
            <a:pPr lvl="2"/>
            <a:r>
              <a:rPr lang="fr-FR" sz="2400" dirty="0">
                <a:solidFill>
                  <a:srgbClr val="800000"/>
                </a:solidFill>
                <a:latin typeface="Consolas" panose="020B0609020204030204" pitchFamily="49" charset="0"/>
              </a:rPr>
              <a:t>&lt;div&gt;</a:t>
            </a:r>
            <a:endParaRPr lang="fr-FR" sz="2400" dirty="0">
              <a:solidFill>
                <a:srgbClr val="000000"/>
              </a:solidFill>
              <a:latin typeface="Consolas" panose="020B0609020204030204" pitchFamily="49" charset="0"/>
            </a:endParaRPr>
          </a:p>
          <a:p>
            <a:pPr lvl="2"/>
            <a:r>
              <a:rPr lang="fr-FR" sz="2400" dirty="0">
                <a:solidFill>
                  <a:srgbClr val="000000"/>
                </a:solidFill>
                <a:latin typeface="Consolas" panose="020B0609020204030204" pitchFamily="49" charset="0"/>
              </a:rPr>
              <a:t>je suis un composant</a:t>
            </a:r>
          </a:p>
          <a:p>
            <a:pPr lvl="2"/>
            <a:r>
              <a:rPr lang="fr-FR" sz="2400" dirty="0">
                <a:solidFill>
                  <a:srgbClr val="000000"/>
                </a:solidFill>
                <a:latin typeface="Consolas" panose="020B0609020204030204" pitchFamily="49" charset="0"/>
              </a:rPr>
              <a:t>Contact {</a:t>
            </a:r>
            <a:r>
              <a:rPr lang="fr-FR" sz="2400" dirty="0" err="1">
                <a:solidFill>
                  <a:srgbClr val="000000"/>
                </a:solidFill>
                <a:latin typeface="Consolas" panose="020B0609020204030204" pitchFamily="49" charset="0"/>
              </a:rPr>
              <a:t>props.firstName</a:t>
            </a:r>
            <a:r>
              <a:rPr lang="fr-FR" sz="2400" dirty="0">
                <a:solidFill>
                  <a:srgbClr val="000000"/>
                </a:solidFill>
                <a:latin typeface="Consolas" panose="020B0609020204030204" pitchFamily="49" charset="0"/>
              </a:rPr>
              <a:t>}</a:t>
            </a:r>
          </a:p>
          <a:p>
            <a:pPr lvl="2"/>
            <a:r>
              <a:rPr lang="fr-FR" sz="2400" dirty="0">
                <a:solidFill>
                  <a:srgbClr val="800000"/>
                </a:solidFill>
                <a:latin typeface="Consolas" panose="020B0609020204030204" pitchFamily="49" charset="0"/>
              </a:rPr>
              <a:t>&lt;/div&gt;</a:t>
            </a:r>
            <a:endParaRPr lang="fr-FR" sz="2400" dirty="0">
              <a:solidFill>
                <a:srgbClr val="000000"/>
              </a:solidFill>
              <a:latin typeface="Consolas" panose="020B0609020204030204" pitchFamily="49" charset="0"/>
            </a:endParaRPr>
          </a:p>
          <a:p>
            <a:pPr lvl="1"/>
            <a:r>
              <a:rPr lang="fr-FR" sz="2400" dirty="0">
                <a:solidFill>
                  <a:srgbClr val="000000"/>
                </a:solidFill>
                <a:latin typeface="Consolas" panose="020B0609020204030204" pitchFamily="49" charset="0"/>
              </a:rPr>
              <a:t>);</a:t>
            </a:r>
          </a:p>
          <a:p>
            <a:r>
              <a:rPr lang="fr-FR" sz="2400" dirty="0">
                <a:solidFill>
                  <a:srgbClr val="000000"/>
                </a:solidFill>
                <a:latin typeface="Consolas" panose="020B0609020204030204" pitchFamily="49" charset="0"/>
              </a:rPr>
              <a:t>}</a:t>
            </a:r>
            <a:endParaRPr lang="fr-FR" sz="2400" b="0" dirty="0">
              <a:solidFill>
                <a:srgbClr val="000000"/>
              </a:solidFill>
              <a:effectLst/>
              <a:latin typeface="Consolas" panose="020B0609020204030204" pitchFamily="49" charset="0"/>
            </a:endParaRPr>
          </a:p>
        </p:txBody>
      </p:sp>
      <p:sp>
        <p:nvSpPr>
          <p:cNvPr id="40" name="ZoneTexte 39">
            <a:extLst>
              <a:ext uri="{FF2B5EF4-FFF2-40B4-BE49-F238E27FC236}">
                <a16:creationId xmlns:a16="http://schemas.microsoft.com/office/drawing/2014/main" id="{D9BFBE68-E955-4FDF-BF86-043FECED7145}"/>
              </a:ext>
            </a:extLst>
          </p:cNvPr>
          <p:cNvSpPr txBox="1"/>
          <p:nvPr/>
        </p:nvSpPr>
        <p:spPr>
          <a:xfrm>
            <a:off x="5985164" y="2652297"/>
            <a:ext cx="5439743" cy="830997"/>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Fonction ayant la signature </a:t>
            </a:r>
            <a:r>
              <a:rPr lang="fr-FR" sz="2400" b="1" dirty="0" err="1">
                <a:solidFill>
                  <a:srgbClr val="000000"/>
                </a:solidFill>
                <a:latin typeface="Consolas" panose="020B0609020204030204" pitchFamily="49" charset="0"/>
              </a:rPr>
              <a:t>object</a:t>
            </a:r>
            <a:r>
              <a:rPr lang="fr-FR" sz="2400" b="1" dirty="0">
                <a:solidFill>
                  <a:srgbClr val="000000"/>
                </a:solidFill>
                <a:latin typeface="Consolas" panose="020B0609020204030204" pitchFamily="49" charset="0"/>
              </a:rPr>
              <a:t> =&gt; JSX</a:t>
            </a:r>
            <a:r>
              <a:rPr lang="fr-FR" sz="2400" b="1" dirty="0">
                <a:latin typeface="Segoe UI" panose="020B0502040204020203" pitchFamily="34" charset="0"/>
                <a:cs typeface="Segoe UI" panose="020B0502040204020203" pitchFamily="34" charset="0"/>
              </a:rPr>
              <a:t> </a:t>
            </a:r>
            <a:endParaRPr lang="fr-FR" sz="2400" b="1" i="1" dirty="0">
              <a:latin typeface="Segoe UI" panose="020B0502040204020203" pitchFamily="34" charset="0"/>
              <a:cs typeface="Segoe UI" panose="020B0502040204020203" pitchFamily="34" charset="0"/>
            </a:endParaRPr>
          </a:p>
        </p:txBody>
      </p:sp>
      <p:sp>
        <p:nvSpPr>
          <p:cNvPr id="41" name="ZoneTexte 40">
            <a:extLst>
              <a:ext uri="{FF2B5EF4-FFF2-40B4-BE49-F238E27FC236}">
                <a16:creationId xmlns:a16="http://schemas.microsoft.com/office/drawing/2014/main" id="{50B1B2DE-2B6B-420E-8174-42D3BD4C0279}"/>
              </a:ext>
            </a:extLst>
          </p:cNvPr>
          <p:cNvSpPr txBox="1"/>
          <p:nvPr/>
        </p:nvSpPr>
        <p:spPr>
          <a:xfrm>
            <a:off x="5980469" y="3919599"/>
            <a:ext cx="5439743" cy="830997"/>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Composant </a:t>
            </a:r>
            <a:r>
              <a:rPr lang="fr-FR" sz="2400" b="1" dirty="0">
                <a:latin typeface="Segoe UI" panose="020B0502040204020203" pitchFamily="34" charset="0"/>
                <a:cs typeface="Segoe UI" panose="020B0502040204020203" pitchFamily="34" charset="0"/>
              </a:rPr>
              <a:t>sans gestion de son propre état.</a:t>
            </a:r>
            <a:endParaRPr lang="fr-FR" sz="2400" b="1" i="1" dirty="0">
              <a:latin typeface="Segoe UI" panose="020B0502040204020203" pitchFamily="34" charset="0"/>
              <a:cs typeface="Segoe UI" panose="020B0502040204020203" pitchFamily="34" charset="0"/>
            </a:endParaRPr>
          </a:p>
        </p:txBody>
      </p:sp>
      <p:sp>
        <p:nvSpPr>
          <p:cNvPr id="42" name="ZoneTexte 41">
            <a:extLst>
              <a:ext uri="{FF2B5EF4-FFF2-40B4-BE49-F238E27FC236}">
                <a16:creationId xmlns:a16="http://schemas.microsoft.com/office/drawing/2014/main" id="{B4A5AACE-D643-4DA4-ACB3-7675743661A2}"/>
              </a:ext>
            </a:extLst>
          </p:cNvPr>
          <p:cNvSpPr txBox="1"/>
          <p:nvPr/>
        </p:nvSpPr>
        <p:spPr>
          <a:xfrm>
            <a:off x="5980469" y="5284787"/>
            <a:ext cx="5439743" cy="830997"/>
          </a:xfrm>
          <a:prstGeom prst="rect">
            <a:avLst/>
          </a:prstGeom>
          <a:noFill/>
          <a:effectLst/>
        </p:spPr>
        <p:txBody>
          <a:bodyPr wrap="square" rtlCol="0">
            <a:spAutoFit/>
          </a:bodyPr>
          <a:lstStyle/>
          <a:p>
            <a:pPr marL="285750" indent="-285750">
              <a:buFont typeface="Arial" panose="020B0604020202020204" pitchFamily="34" charset="0"/>
              <a:buChar char="•"/>
            </a:pPr>
            <a:r>
              <a:rPr lang="fr-FR" sz="2400" b="1" dirty="0" err="1">
                <a:latin typeface="Segoe UI" panose="020B0502040204020203" pitchFamily="34" charset="0"/>
                <a:cs typeface="Segoe UI" panose="020B0502040204020203" pitchFamily="34" charset="0"/>
              </a:rPr>
              <a:t>Props</a:t>
            </a:r>
            <a:r>
              <a:rPr lang="fr-FR" sz="2400" b="1" dirty="0">
                <a:latin typeface="Segoe UI" panose="020B0502040204020203" pitchFamily="34" charset="0"/>
                <a:cs typeface="Segoe UI" panose="020B0502040204020203" pitchFamily="34" charset="0"/>
              </a:rPr>
              <a:t> est passé par le parent.</a:t>
            </a:r>
            <a:r>
              <a:rPr lang="fr-FR" sz="2400" dirty="0">
                <a:latin typeface="Segoe UI" panose="020B0502040204020203" pitchFamily="34" charset="0"/>
                <a:cs typeface="Segoe UI" panose="020B0502040204020203" pitchFamily="34" charset="0"/>
              </a:rPr>
              <a:t> Lecture seule uniquement</a:t>
            </a:r>
            <a:endParaRPr lang="fr-FR" sz="2400" b="1" i="1" dirty="0">
              <a:latin typeface="Segoe UI" panose="020B0502040204020203" pitchFamily="34" charset="0"/>
              <a:cs typeface="Segoe UI" panose="020B0502040204020203" pitchFamily="34" charset="0"/>
            </a:endParaRPr>
          </a:p>
        </p:txBody>
      </p:sp>
      <p:pic>
        <p:nvPicPr>
          <p:cNvPr id="43" name="Image 42">
            <a:extLst>
              <a:ext uri="{FF2B5EF4-FFF2-40B4-BE49-F238E27FC236}">
                <a16:creationId xmlns:a16="http://schemas.microsoft.com/office/drawing/2014/main" id="{11DB04BE-A04E-4739-BAB4-4EA982854E7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4" name="Groupe 43">
            <a:extLst>
              <a:ext uri="{FF2B5EF4-FFF2-40B4-BE49-F238E27FC236}">
                <a16:creationId xmlns:a16="http://schemas.microsoft.com/office/drawing/2014/main" id="{5457EDC4-999D-4812-8F55-0061B142DD5D}"/>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5" name="Groupe 44">
              <a:extLst>
                <a:ext uri="{FF2B5EF4-FFF2-40B4-BE49-F238E27FC236}">
                  <a16:creationId xmlns:a16="http://schemas.microsoft.com/office/drawing/2014/main" id="{84294CE3-5F6F-4F74-B022-355E279A37AD}"/>
                </a:ext>
              </a:extLst>
            </p:cNvPr>
            <p:cNvGrpSpPr/>
            <p:nvPr/>
          </p:nvGrpSpPr>
          <p:grpSpPr>
            <a:xfrm>
              <a:off x="6391007" y="4158446"/>
              <a:ext cx="670560" cy="1463040"/>
              <a:chOff x="5313680" y="4185920"/>
              <a:chExt cx="670560" cy="1463040"/>
            </a:xfrm>
            <a:grpFill/>
          </p:grpSpPr>
          <p:sp>
            <p:nvSpPr>
              <p:cNvPr id="50" name="Bande diagonale 49">
                <a:extLst>
                  <a:ext uri="{FF2B5EF4-FFF2-40B4-BE49-F238E27FC236}">
                    <a16:creationId xmlns:a16="http://schemas.microsoft.com/office/drawing/2014/main" id="{07351647-DEFE-47EC-A313-D9D022B1B6F8}"/>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1" name="Bande diagonale 50">
                <a:extLst>
                  <a:ext uri="{FF2B5EF4-FFF2-40B4-BE49-F238E27FC236}">
                    <a16:creationId xmlns:a16="http://schemas.microsoft.com/office/drawing/2014/main" id="{5D7DF1EF-A3E0-4322-9E62-17017481F3DB}"/>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6" name="Groupe 45">
              <a:extLst>
                <a:ext uri="{FF2B5EF4-FFF2-40B4-BE49-F238E27FC236}">
                  <a16:creationId xmlns:a16="http://schemas.microsoft.com/office/drawing/2014/main" id="{086B000B-098E-4BB3-AA78-A7C018BB89FD}"/>
                </a:ext>
              </a:extLst>
            </p:cNvPr>
            <p:cNvGrpSpPr/>
            <p:nvPr/>
          </p:nvGrpSpPr>
          <p:grpSpPr>
            <a:xfrm rot="10800000">
              <a:off x="4211849" y="4177849"/>
              <a:ext cx="670560" cy="1463040"/>
              <a:chOff x="5313680" y="4185920"/>
              <a:chExt cx="670560" cy="1463040"/>
            </a:xfrm>
            <a:grpFill/>
          </p:grpSpPr>
          <p:sp>
            <p:nvSpPr>
              <p:cNvPr id="48" name="Bande diagonale 47">
                <a:extLst>
                  <a:ext uri="{FF2B5EF4-FFF2-40B4-BE49-F238E27FC236}">
                    <a16:creationId xmlns:a16="http://schemas.microsoft.com/office/drawing/2014/main" id="{57D6CD6E-8D07-4C8D-B546-1F8CFAF20683}"/>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9" name="Bande diagonale 48">
                <a:extLst>
                  <a:ext uri="{FF2B5EF4-FFF2-40B4-BE49-F238E27FC236}">
                    <a16:creationId xmlns:a16="http://schemas.microsoft.com/office/drawing/2014/main" id="{DB419191-FD7C-43AF-ACCC-13142236F552}"/>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7" name="Signe Moins 46">
              <a:extLst>
                <a:ext uri="{FF2B5EF4-FFF2-40B4-BE49-F238E27FC236}">
                  <a16:creationId xmlns:a16="http://schemas.microsoft.com/office/drawing/2014/main" id="{FEF302E5-B21D-41BD-BDE1-5567579AB8BE}"/>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44186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9" name="ZoneTexte 38">
            <a:extLst>
              <a:ext uri="{FF2B5EF4-FFF2-40B4-BE49-F238E27FC236}">
                <a16:creationId xmlns:a16="http://schemas.microsoft.com/office/drawing/2014/main" id="{F509D770-BF48-4751-8BC6-9413311F42E2}"/>
              </a:ext>
            </a:extLst>
          </p:cNvPr>
          <p:cNvSpPr txBox="1"/>
          <p:nvPr/>
        </p:nvSpPr>
        <p:spPr>
          <a:xfrm>
            <a:off x="767093" y="1651024"/>
            <a:ext cx="5218071" cy="461665"/>
          </a:xfrm>
          <a:prstGeom prst="rect">
            <a:avLst/>
          </a:prstGeom>
          <a:noFill/>
          <a:effectLst/>
        </p:spPr>
        <p:txBody>
          <a:bodyPr wrap="square" rtlCol="0">
            <a:spAutoFit/>
          </a:bodyPr>
          <a:lstStyle/>
          <a:p>
            <a:r>
              <a:rPr lang="fr-FR" sz="2400" b="1" dirty="0">
                <a:latin typeface="Segoe UI" panose="020B0502040204020203" pitchFamily="34" charset="0"/>
                <a:cs typeface="Segoe UI" panose="020B0502040204020203" pitchFamily="34" charset="0"/>
              </a:rPr>
              <a:t>Orienté composant : </a:t>
            </a:r>
            <a:r>
              <a:rPr lang="fr-FR" sz="2400" b="1" i="1" dirty="0" err="1">
                <a:solidFill>
                  <a:schemeClr val="accent2">
                    <a:lumMod val="75000"/>
                  </a:schemeClr>
                </a:solidFill>
                <a:latin typeface="Segoe UI" panose="020B0502040204020203" pitchFamily="34" charset="0"/>
                <a:cs typeface="Segoe UI" panose="020B0502040204020203" pitchFamily="34" charset="0"/>
              </a:rPr>
              <a:t>StateLess</a:t>
            </a:r>
            <a:endParaRPr lang="fr-FR" sz="2400" i="1" dirty="0">
              <a:solidFill>
                <a:schemeClr val="accent2">
                  <a:lumMod val="75000"/>
                </a:schemeClr>
              </a:solidFill>
              <a:latin typeface="Segoe UI" panose="020B0502040204020203" pitchFamily="34" charset="0"/>
              <a:cs typeface="Segoe UI" panose="020B0502040204020203" pitchFamily="34" charset="0"/>
            </a:endParaRPr>
          </a:p>
        </p:txBody>
      </p:sp>
      <p:sp>
        <p:nvSpPr>
          <p:cNvPr id="43" name="ZoneTexte 42">
            <a:extLst>
              <a:ext uri="{FF2B5EF4-FFF2-40B4-BE49-F238E27FC236}">
                <a16:creationId xmlns:a16="http://schemas.microsoft.com/office/drawing/2014/main" id="{FCBDE047-2642-48DC-AB63-C1E46FEB2C24}"/>
              </a:ext>
            </a:extLst>
          </p:cNvPr>
          <p:cNvSpPr txBox="1"/>
          <p:nvPr/>
        </p:nvSpPr>
        <p:spPr>
          <a:xfrm>
            <a:off x="1063220" y="2581964"/>
            <a:ext cx="10415418" cy="461665"/>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Pour passer une valeur à un composant : </a:t>
            </a:r>
            <a:endParaRPr lang="fr-FR" sz="2400" b="1" i="1" dirty="0">
              <a:latin typeface="Segoe UI" panose="020B0502040204020203" pitchFamily="34" charset="0"/>
              <a:cs typeface="Segoe UI" panose="020B0502040204020203" pitchFamily="34" charset="0"/>
            </a:endParaRPr>
          </a:p>
        </p:txBody>
      </p:sp>
      <p:sp>
        <p:nvSpPr>
          <p:cNvPr id="6" name="Rectangle 5">
            <a:extLst>
              <a:ext uri="{FF2B5EF4-FFF2-40B4-BE49-F238E27FC236}">
                <a16:creationId xmlns:a16="http://schemas.microsoft.com/office/drawing/2014/main" id="{405F6C99-956E-4707-856F-A07A91A388B0}"/>
              </a:ext>
            </a:extLst>
          </p:cNvPr>
          <p:cNvSpPr/>
          <p:nvPr/>
        </p:nvSpPr>
        <p:spPr>
          <a:xfrm>
            <a:off x="2235209" y="3429000"/>
            <a:ext cx="8071440" cy="523220"/>
          </a:xfrm>
          <a:prstGeom prst="rect">
            <a:avLst/>
          </a:prstGeom>
        </p:spPr>
        <p:txBody>
          <a:bodyPr wrap="none">
            <a:spAutoFit/>
          </a:bodyPr>
          <a:lstStyle/>
          <a:p>
            <a:r>
              <a:rPr lang="fr-FR" sz="2800" dirty="0">
                <a:solidFill>
                  <a:srgbClr val="800000"/>
                </a:solidFill>
                <a:latin typeface="Consolas" panose="020B0609020204030204" pitchFamily="49" charset="0"/>
              </a:rPr>
              <a:t>&lt;Contact</a:t>
            </a:r>
            <a:r>
              <a:rPr lang="fr-FR" sz="2800" dirty="0">
                <a:solidFill>
                  <a:srgbClr val="000000"/>
                </a:solidFill>
                <a:latin typeface="Consolas" panose="020B0609020204030204" pitchFamily="49" charset="0"/>
              </a:rPr>
              <a:t> </a:t>
            </a:r>
            <a:r>
              <a:rPr lang="fr-FR" sz="2800" dirty="0" err="1">
                <a:solidFill>
                  <a:srgbClr val="FF0000"/>
                </a:solidFill>
                <a:latin typeface="Consolas" panose="020B0609020204030204" pitchFamily="49" charset="0"/>
              </a:rPr>
              <a:t>props</a:t>
            </a:r>
            <a:r>
              <a:rPr lang="fr-FR" sz="2800" dirty="0">
                <a:solidFill>
                  <a:srgbClr val="000000"/>
                </a:solidFill>
                <a:latin typeface="Consolas" panose="020B0609020204030204" pitchFamily="49" charset="0"/>
              </a:rPr>
              <a:t>=</a:t>
            </a:r>
            <a:r>
              <a:rPr lang="fr-FR" sz="2800" dirty="0">
                <a:solidFill>
                  <a:srgbClr val="0000FF"/>
                </a:solidFill>
                <a:latin typeface="Consolas" panose="020B0609020204030204" pitchFamily="49" charset="0"/>
              </a:rPr>
              <a:t>{</a:t>
            </a:r>
            <a:r>
              <a:rPr lang="fr-FR" sz="2800" dirty="0">
                <a:solidFill>
                  <a:srgbClr val="000000"/>
                </a:solidFill>
                <a:latin typeface="Consolas" panose="020B0609020204030204" pitchFamily="49" charset="0"/>
              </a:rPr>
              <a:t>{</a:t>
            </a:r>
            <a:r>
              <a:rPr lang="fr-FR" sz="2800" dirty="0" err="1">
                <a:solidFill>
                  <a:srgbClr val="000000"/>
                </a:solidFill>
                <a:latin typeface="Consolas" panose="020B0609020204030204" pitchFamily="49" charset="0"/>
              </a:rPr>
              <a:t>firstName</a:t>
            </a:r>
            <a:r>
              <a:rPr lang="fr-FR" sz="2800" dirty="0">
                <a:solidFill>
                  <a:srgbClr val="000000"/>
                </a:solidFill>
                <a:latin typeface="Consolas" panose="020B0609020204030204" pitchFamily="49" charset="0"/>
              </a:rPr>
              <a:t> : </a:t>
            </a:r>
            <a:r>
              <a:rPr lang="fr-FR" sz="2800" dirty="0">
                <a:solidFill>
                  <a:srgbClr val="A31515"/>
                </a:solidFill>
                <a:latin typeface="Consolas" panose="020B0609020204030204" pitchFamily="49" charset="0"/>
              </a:rPr>
              <a:t>'toto'</a:t>
            </a:r>
            <a:r>
              <a:rPr lang="fr-FR" sz="2800" dirty="0">
                <a:solidFill>
                  <a:srgbClr val="000000"/>
                </a:solidFill>
                <a:latin typeface="Consolas" panose="020B0609020204030204" pitchFamily="49" charset="0"/>
              </a:rPr>
              <a:t>}</a:t>
            </a:r>
            <a:r>
              <a:rPr lang="fr-FR" sz="2800" dirty="0">
                <a:solidFill>
                  <a:srgbClr val="0000FF"/>
                </a:solidFill>
                <a:latin typeface="Consolas" panose="020B0609020204030204" pitchFamily="49" charset="0"/>
              </a:rPr>
              <a:t>}</a:t>
            </a:r>
            <a:r>
              <a:rPr lang="fr-FR" sz="2800" dirty="0">
                <a:solidFill>
                  <a:srgbClr val="000000"/>
                </a:solidFill>
                <a:latin typeface="Consolas" panose="020B0609020204030204" pitchFamily="49" charset="0"/>
              </a:rPr>
              <a:t> </a:t>
            </a:r>
            <a:r>
              <a:rPr lang="fr-FR" sz="2800" dirty="0">
                <a:solidFill>
                  <a:srgbClr val="800000"/>
                </a:solidFill>
                <a:latin typeface="Consolas" panose="020B0609020204030204" pitchFamily="49" charset="0"/>
              </a:rPr>
              <a:t>/&gt;</a:t>
            </a:r>
            <a:endParaRPr lang="fr-FR" sz="2800" b="0" dirty="0">
              <a:solidFill>
                <a:srgbClr val="000000"/>
              </a:solidFill>
              <a:effectLst/>
              <a:latin typeface="Consolas" panose="020B0609020204030204" pitchFamily="49" charset="0"/>
            </a:endParaRPr>
          </a:p>
        </p:txBody>
      </p:sp>
      <p:sp>
        <p:nvSpPr>
          <p:cNvPr id="44" name="ZoneTexte 43">
            <a:extLst>
              <a:ext uri="{FF2B5EF4-FFF2-40B4-BE49-F238E27FC236}">
                <a16:creationId xmlns:a16="http://schemas.microsoft.com/office/drawing/2014/main" id="{F85E962E-E8A3-40DC-B952-16ADFA124954}"/>
              </a:ext>
            </a:extLst>
          </p:cNvPr>
          <p:cNvSpPr txBox="1"/>
          <p:nvPr/>
        </p:nvSpPr>
        <p:spPr>
          <a:xfrm>
            <a:off x="1139702" y="4292356"/>
            <a:ext cx="10415418" cy="1569660"/>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Le composant créé est aussi appelé « </a:t>
            </a:r>
            <a:r>
              <a:rPr lang="fr-FR" sz="2400" b="1" dirty="0">
                <a:latin typeface="Segoe UI" panose="020B0502040204020203" pitchFamily="34" charset="0"/>
                <a:cs typeface="Segoe UI" panose="020B0502040204020203" pitchFamily="34" charset="0"/>
              </a:rPr>
              <a:t>Composant fonctionnel </a:t>
            </a:r>
            <a:r>
              <a:rPr lang="fr-FR" sz="2400" dirty="0">
                <a:latin typeface="Segoe UI" panose="020B0502040204020203" pitchFamily="34" charset="0"/>
                <a:cs typeface="Segoe UI" panose="020B0502040204020203" pitchFamily="34" charset="0"/>
              </a:rPr>
              <a:t>» car il est créé en utilisant une fonction pure.</a:t>
            </a:r>
          </a:p>
          <a:p>
            <a:pPr marL="285750" indent="-285750">
              <a:buFont typeface="Arial" panose="020B0604020202020204" pitchFamily="34" charset="0"/>
              <a:buChar char="•"/>
            </a:pPr>
            <a:endParaRPr lang="fr-FR" sz="2400" b="1" i="1" dirty="0">
              <a:latin typeface="Segoe UI" panose="020B0502040204020203" pitchFamily="34" charset="0"/>
              <a:cs typeface="Segoe UI" panose="020B0502040204020203" pitchFamily="34" charset="0"/>
            </a:endParaRPr>
          </a:p>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Le résultat </a:t>
            </a:r>
            <a:r>
              <a:rPr lang="fr-FR" sz="2400" b="1" dirty="0">
                <a:latin typeface="Segoe UI" panose="020B0502040204020203" pitchFamily="34" charset="0"/>
                <a:cs typeface="Segoe UI" panose="020B0502040204020203" pitchFamily="34" charset="0"/>
              </a:rPr>
              <a:t>ne dépend </a:t>
            </a:r>
            <a:r>
              <a:rPr lang="fr-FR" sz="2400" dirty="0">
                <a:latin typeface="Segoe UI" panose="020B0502040204020203" pitchFamily="34" charset="0"/>
                <a:cs typeface="Segoe UI" panose="020B0502040204020203" pitchFamily="34" charset="0"/>
              </a:rPr>
              <a:t>que des </a:t>
            </a:r>
            <a:r>
              <a:rPr lang="fr-FR" sz="2400" b="1" dirty="0">
                <a:latin typeface="Segoe UI" panose="020B0502040204020203" pitchFamily="34" charset="0"/>
                <a:cs typeface="Segoe UI" panose="020B0502040204020203" pitchFamily="34" charset="0"/>
              </a:rPr>
              <a:t>arguments reçus et rien d’autre</a:t>
            </a:r>
          </a:p>
        </p:txBody>
      </p:sp>
      <p:pic>
        <p:nvPicPr>
          <p:cNvPr id="40" name="Image 39">
            <a:extLst>
              <a:ext uri="{FF2B5EF4-FFF2-40B4-BE49-F238E27FC236}">
                <a16:creationId xmlns:a16="http://schemas.microsoft.com/office/drawing/2014/main" id="{EB6FDB6E-E298-4CE7-A8BE-95A032F93F2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1" name="Groupe 40">
            <a:extLst>
              <a:ext uri="{FF2B5EF4-FFF2-40B4-BE49-F238E27FC236}">
                <a16:creationId xmlns:a16="http://schemas.microsoft.com/office/drawing/2014/main" id="{F9FA88F2-EC37-429A-97F4-71B3EDBDE811}"/>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2" name="Groupe 41">
              <a:extLst>
                <a:ext uri="{FF2B5EF4-FFF2-40B4-BE49-F238E27FC236}">
                  <a16:creationId xmlns:a16="http://schemas.microsoft.com/office/drawing/2014/main" id="{1F5F0099-6017-4B9F-B21E-1509FA1CE983}"/>
                </a:ext>
              </a:extLst>
            </p:cNvPr>
            <p:cNvGrpSpPr/>
            <p:nvPr/>
          </p:nvGrpSpPr>
          <p:grpSpPr>
            <a:xfrm>
              <a:off x="6391007" y="4158446"/>
              <a:ext cx="670560" cy="1463040"/>
              <a:chOff x="5313680" y="4185920"/>
              <a:chExt cx="670560" cy="1463040"/>
            </a:xfrm>
            <a:grpFill/>
          </p:grpSpPr>
          <p:sp>
            <p:nvSpPr>
              <p:cNvPr id="49" name="Bande diagonale 48">
                <a:extLst>
                  <a:ext uri="{FF2B5EF4-FFF2-40B4-BE49-F238E27FC236}">
                    <a16:creationId xmlns:a16="http://schemas.microsoft.com/office/drawing/2014/main" id="{8DF3D56C-3B0E-4A18-9212-2FDF8756894D}"/>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0" name="Bande diagonale 49">
                <a:extLst>
                  <a:ext uri="{FF2B5EF4-FFF2-40B4-BE49-F238E27FC236}">
                    <a16:creationId xmlns:a16="http://schemas.microsoft.com/office/drawing/2014/main" id="{4C13C2C1-248E-4D1F-BCAB-AB86C510D53C}"/>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5" name="Groupe 44">
              <a:extLst>
                <a:ext uri="{FF2B5EF4-FFF2-40B4-BE49-F238E27FC236}">
                  <a16:creationId xmlns:a16="http://schemas.microsoft.com/office/drawing/2014/main" id="{C292A3DD-A9EF-4F26-A481-61B39137F5DE}"/>
                </a:ext>
              </a:extLst>
            </p:cNvPr>
            <p:cNvGrpSpPr/>
            <p:nvPr/>
          </p:nvGrpSpPr>
          <p:grpSpPr>
            <a:xfrm rot="10800000">
              <a:off x="4211849" y="4177849"/>
              <a:ext cx="670560" cy="1463040"/>
              <a:chOff x="5313680" y="4185920"/>
              <a:chExt cx="670560" cy="1463040"/>
            </a:xfrm>
            <a:grpFill/>
          </p:grpSpPr>
          <p:sp>
            <p:nvSpPr>
              <p:cNvPr id="47" name="Bande diagonale 46">
                <a:extLst>
                  <a:ext uri="{FF2B5EF4-FFF2-40B4-BE49-F238E27FC236}">
                    <a16:creationId xmlns:a16="http://schemas.microsoft.com/office/drawing/2014/main" id="{94E24839-F87A-48F3-9E21-4B8ACC86A498}"/>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8" name="Bande diagonale 47">
                <a:extLst>
                  <a:ext uri="{FF2B5EF4-FFF2-40B4-BE49-F238E27FC236}">
                    <a16:creationId xmlns:a16="http://schemas.microsoft.com/office/drawing/2014/main" id="{B8C01B00-0748-4A53-ADA1-9BA78E2B19BF}"/>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6" name="Signe Moins 45">
              <a:extLst>
                <a:ext uri="{FF2B5EF4-FFF2-40B4-BE49-F238E27FC236}">
                  <a16:creationId xmlns:a16="http://schemas.microsoft.com/office/drawing/2014/main" id="{FD5F17AA-0F82-45FF-92FC-315E2FE2C579}"/>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3492543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21" name="ZoneTexte 20">
            <a:extLst>
              <a:ext uri="{FF2B5EF4-FFF2-40B4-BE49-F238E27FC236}">
                <a16:creationId xmlns:a16="http://schemas.microsoft.com/office/drawing/2014/main" id="{6EA453CD-0D16-4BF3-9E15-B15271B95361}"/>
              </a:ext>
            </a:extLst>
          </p:cNvPr>
          <p:cNvSpPr txBox="1"/>
          <p:nvPr/>
        </p:nvSpPr>
        <p:spPr>
          <a:xfrm>
            <a:off x="767093" y="1651024"/>
            <a:ext cx="6781571" cy="461665"/>
          </a:xfrm>
          <a:prstGeom prst="rect">
            <a:avLst/>
          </a:prstGeom>
          <a:noFill/>
          <a:effectLst/>
        </p:spPr>
        <p:txBody>
          <a:bodyPr wrap="square" rtlCol="0">
            <a:spAutoFit/>
          </a:bodyPr>
          <a:lstStyle/>
          <a:p>
            <a:r>
              <a:rPr lang="fr-FR" sz="2400" b="1" dirty="0">
                <a:latin typeface="Segoe UI" panose="020B0502040204020203" pitchFamily="34" charset="0"/>
                <a:cs typeface="Segoe UI" panose="020B0502040204020203" pitchFamily="34" charset="0"/>
              </a:rPr>
              <a:t>HOC : </a:t>
            </a:r>
            <a:r>
              <a:rPr lang="fr-FR" sz="2400" b="1" dirty="0" err="1">
                <a:solidFill>
                  <a:schemeClr val="accent2">
                    <a:lumMod val="50000"/>
                  </a:schemeClr>
                </a:solidFill>
                <a:latin typeface="Segoe UI" panose="020B0502040204020203" pitchFamily="34" charset="0"/>
                <a:cs typeface="Segoe UI" panose="020B0502040204020203" pitchFamily="34" charset="0"/>
              </a:rPr>
              <a:t>H</a:t>
            </a:r>
            <a:r>
              <a:rPr lang="fr-FR" sz="2400" b="1" dirty="0" err="1">
                <a:latin typeface="Segoe UI" panose="020B0502040204020203" pitchFamily="34" charset="0"/>
                <a:cs typeface="Segoe UI" panose="020B0502040204020203" pitchFamily="34" charset="0"/>
              </a:rPr>
              <a:t>igher</a:t>
            </a:r>
            <a:r>
              <a:rPr lang="fr-FR" sz="2400" b="1" dirty="0">
                <a:latin typeface="Segoe UI" panose="020B0502040204020203" pitchFamily="34" charset="0"/>
                <a:cs typeface="Segoe UI" panose="020B0502040204020203" pitchFamily="34" charset="0"/>
              </a:rPr>
              <a:t> </a:t>
            </a:r>
            <a:r>
              <a:rPr lang="fr-FR" sz="2400" b="1" dirty="0" err="1">
                <a:solidFill>
                  <a:schemeClr val="accent2">
                    <a:lumMod val="50000"/>
                  </a:schemeClr>
                </a:solidFill>
                <a:latin typeface="Segoe UI" panose="020B0502040204020203" pitchFamily="34" charset="0"/>
                <a:cs typeface="Segoe UI" panose="020B0502040204020203" pitchFamily="34" charset="0"/>
              </a:rPr>
              <a:t>O</a:t>
            </a:r>
            <a:r>
              <a:rPr lang="fr-FR" sz="2400" b="1" dirty="0" err="1">
                <a:latin typeface="Segoe UI" panose="020B0502040204020203" pitchFamily="34" charset="0"/>
                <a:cs typeface="Segoe UI" panose="020B0502040204020203" pitchFamily="34" charset="0"/>
              </a:rPr>
              <a:t>rder</a:t>
            </a:r>
            <a:r>
              <a:rPr lang="fr-FR" sz="2400" b="1" dirty="0">
                <a:latin typeface="Segoe UI" panose="020B0502040204020203" pitchFamily="34" charset="0"/>
                <a:cs typeface="Segoe UI" panose="020B0502040204020203" pitchFamily="34" charset="0"/>
              </a:rPr>
              <a:t> </a:t>
            </a:r>
            <a:r>
              <a:rPr lang="fr-FR" sz="2400" b="1" dirty="0">
                <a:solidFill>
                  <a:schemeClr val="accent2">
                    <a:lumMod val="50000"/>
                  </a:schemeClr>
                </a:solidFill>
                <a:latin typeface="Segoe UI" panose="020B0502040204020203" pitchFamily="34" charset="0"/>
                <a:cs typeface="Segoe UI" panose="020B0502040204020203" pitchFamily="34" charset="0"/>
              </a:rPr>
              <a:t>C</a:t>
            </a:r>
            <a:r>
              <a:rPr lang="fr-FR" sz="2400" b="1" dirty="0">
                <a:latin typeface="Segoe UI" panose="020B0502040204020203" pitchFamily="34" charset="0"/>
                <a:cs typeface="Segoe UI" panose="020B0502040204020203" pitchFamily="34" charset="0"/>
              </a:rPr>
              <a:t>omponent </a:t>
            </a:r>
            <a:endParaRPr lang="fr-FR" sz="2400" i="1" dirty="0">
              <a:solidFill>
                <a:schemeClr val="accent2">
                  <a:lumMod val="75000"/>
                </a:schemeClr>
              </a:solidFill>
              <a:latin typeface="Segoe UI" panose="020B0502040204020203" pitchFamily="34" charset="0"/>
              <a:cs typeface="Segoe UI" panose="020B0502040204020203" pitchFamily="34" charset="0"/>
            </a:endParaRPr>
          </a:p>
        </p:txBody>
      </p:sp>
      <p:sp>
        <p:nvSpPr>
          <p:cNvPr id="22" name="ZoneTexte 21">
            <a:extLst>
              <a:ext uri="{FF2B5EF4-FFF2-40B4-BE49-F238E27FC236}">
                <a16:creationId xmlns:a16="http://schemas.microsoft.com/office/drawing/2014/main" id="{892A634E-8780-4B07-AEE6-FE225B744385}"/>
              </a:ext>
            </a:extLst>
          </p:cNvPr>
          <p:cNvSpPr txBox="1"/>
          <p:nvPr/>
        </p:nvSpPr>
        <p:spPr>
          <a:xfrm>
            <a:off x="1191856" y="2378718"/>
            <a:ext cx="5182471" cy="461665"/>
          </a:xfrm>
          <a:prstGeom prst="rect">
            <a:avLst/>
          </a:prstGeom>
          <a:noFill/>
          <a:effectLst/>
        </p:spPr>
        <p:txBody>
          <a:bodyPr wrap="square" rtlCol="0">
            <a:spAutoFit/>
          </a:bodyPr>
          <a:lstStyle/>
          <a:p>
            <a:pPr marL="285750" indent="-285750">
              <a:buFont typeface="Wingdings" panose="05000000000000000000" pitchFamily="2" charset="2"/>
              <a:buChar char="q"/>
            </a:pPr>
            <a:r>
              <a:rPr lang="fr-FR" sz="2400" dirty="0">
                <a:solidFill>
                  <a:schemeClr val="accent1">
                    <a:lumMod val="75000"/>
                  </a:schemeClr>
                </a:solidFill>
                <a:latin typeface="Segoe UI" panose="020B0502040204020203" pitchFamily="34" charset="0"/>
                <a:cs typeface="Segoe UI" panose="020B0502040204020203" pitchFamily="34" charset="0"/>
              </a:rPr>
              <a:t> </a:t>
            </a:r>
            <a:r>
              <a:rPr lang="fr-FR" sz="2400" dirty="0" err="1">
                <a:solidFill>
                  <a:schemeClr val="accent1">
                    <a:lumMod val="75000"/>
                  </a:schemeClr>
                </a:solidFill>
                <a:latin typeface="Segoe UI" panose="020B0502040204020203" pitchFamily="34" charset="0"/>
                <a:cs typeface="Segoe UI" panose="020B0502040204020203" pitchFamily="34" charset="0"/>
              </a:rPr>
              <a:t>Quèsako</a:t>
            </a:r>
            <a:r>
              <a:rPr lang="fr-FR" sz="2400" dirty="0">
                <a:solidFill>
                  <a:schemeClr val="accent1">
                    <a:lumMod val="75000"/>
                  </a:schemeClr>
                </a:solidFill>
                <a:latin typeface="Segoe UI" panose="020B0502040204020203" pitchFamily="34" charset="0"/>
                <a:cs typeface="Segoe UI" panose="020B0502040204020203" pitchFamily="34" charset="0"/>
              </a:rPr>
              <a:t> ??? </a:t>
            </a:r>
          </a:p>
        </p:txBody>
      </p:sp>
      <p:sp>
        <p:nvSpPr>
          <p:cNvPr id="23" name="ZoneTexte 22">
            <a:extLst>
              <a:ext uri="{FF2B5EF4-FFF2-40B4-BE49-F238E27FC236}">
                <a16:creationId xmlns:a16="http://schemas.microsoft.com/office/drawing/2014/main" id="{A2BCF220-2711-4E67-90D1-10D4E34E02D7}"/>
              </a:ext>
            </a:extLst>
          </p:cNvPr>
          <p:cNvSpPr txBox="1"/>
          <p:nvPr/>
        </p:nvSpPr>
        <p:spPr>
          <a:xfrm>
            <a:off x="1849120" y="3223066"/>
            <a:ext cx="10415418" cy="461665"/>
          </a:xfrm>
          <a:prstGeom prst="rect">
            <a:avLst/>
          </a:prstGeom>
          <a:noFill/>
          <a:effectLst/>
        </p:spPr>
        <p:txBody>
          <a:bodyPr wrap="square" rtlCol="0" anchor="t">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  C’est une fonction de base qui renvoie une autre fonction améliorée.</a:t>
            </a:r>
          </a:p>
        </p:txBody>
      </p:sp>
      <p:pic>
        <p:nvPicPr>
          <p:cNvPr id="7" name="giphy">
            <a:hlinkClick r:id="" action="ppaction://media"/>
            <a:extLst>
              <a:ext uri="{FF2B5EF4-FFF2-40B4-BE49-F238E27FC236}">
                <a16:creationId xmlns:a16="http://schemas.microsoft.com/office/drawing/2014/main" id="{97A56AE0-576E-4888-B1DB-EF3F3121AF1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783091" y="3776551"/>
            <a:ext cx="4373220" cy="2405271"/>
          </a:xfrm>
          <a:prstGeom prst="rect">
            <a:avLst/>
          </a:prstGeom>
        </p:spPr>
      </p:pic>
      <p:pic>
        <p:nvPicPr>
          <p:cNvPr id="39" name="Image 38">
            <a:extLst>
              <a:ext uri="{FF2B5EF4-FFF2-40B4-BE49-F238E27FC236}">
                <a16:creationId xmlns:a16="http://schemas.microsoft.com/office/drawing/2014/main" id="{C7EF31FA-5737-4D76-A5A6-4E82D9EE793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0" name="Groupe 39">
            <a:extLst>
              <a:ext uri="{FF2B5EF4-FFF2-40B4-BE49-F238E27FC236}">
                <a16:creationId xmlns:a16="http://schemas.microsoft.com/office/drawing/2014/main" id="{D1B50B4C-C4B9-4F80-9469-512ED68CDEA9}"/>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1" name="Groupe 40">
              <a:extLst>
                <a:ext uri="{FF2B5EF4-FFF2-40B4-BE49-F238E27FC236}">
                  <a16:creationId xmlns:a16="http://schemas.microsoft.com/office/drawing/2014/main" id="{EE836244-7086-49DD-8B4F-0979FC799258}"/>
                </a:ext>
              </a:extLst>
            </p:cNvPr>
            <p:cNvGrpSpPr/>
            <p:nvPr/>
          </p:nvGrpSpPr>
          <p:grpSpPr>
            <a:xfrm>
              <a:off x="6391007" y="4158446"/>
              <a:ext cx="670560" cy="1463040"/>
              <a:chOff x="5313680" y="4185920"/>
              <a:chExt cx="670560" cy="1463040"/>
            </a:xfrm>
            <a:grpFill/>
          </p:grpSpPr>
          <p:sp>
            <p:nvSpPr>
              <p:cNvPr id="46" name="Bande diagonale 45">
                <a:extLst>
                  <a:ext uri="{FF2B5EF4-FFF2-40B4-BE49-F238E27FC236}">
                    <a16:creationId xmlns:a16="http://schemas.microsoft.com/office/drawing/2014/main" id="{702900C5-BC2E-4E21-9A70-A6A95D96731C}"/>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6C90E737-6CB3-4A60-9ED6-56A1132A4291}"/>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2" name="Groupe 41">
              <a:extLst>
                <a:ext uri="{FF2B5EF4-FFF2-40B4-BE49-F238E27FC236}">
                  <a16:creationId xmlns:a16="http://schemas.microsoft.com/office/drawing/2014/main" id="{0C184B53-7C0C-42B2-914A-DCF1CED2306A}"/>
                </a:ext>
              </a:extLst>
            </p:cNvPr>
            <p:cNvGrpSpPr/>
            <p:nvPr/>
          </p:nvGrpSpPr>
          <p:grpSpPr>
            <a:xfrm rot="10800000">
              <a:off x="4211849" y="4177849"/>
              <a:ext cx="670560" cy="1463040"/>
              <a:chOff x="5313680" y="4185920"/>
              <a:chExt cx="670560" cy="1463040"/>
            </a:xfrm>
            <a:grpFill/>
          </p:grpSpPr>
          <p:sp>
            <p:nvSpPr>
              <p:cNvPr id="44" name="Bande diagonale 43">
                <a:extLst>
                  <a:ext uri="{FF2B5EF4-FFF2-40B4-BE49-F238E27FC236}">
                    <a16:creationId xmlns:a16="http://schemas.microsoft.com/office/drawing/2014/main" id="{609FD335-EDB4-4318-8DEC-3435B6432665}"/>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5" name="Bande diagonale 44">
                <a:extLst>
                  <a:ext uri="{FF2B5EF4-FFF2-40B4-BE49-F238E27FC236}">
                    <a16:creationId xmlns:a16="http://schemas.microsoft.com/office/drawing/2014/main" id="{4AAE883A-3080-4CBC-8A6C-18C3A2BB700D}"/>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3" name="Signe Moins 42">
              <a:extLst>
                <a:ext uri="{FF2B5EF4-FFF2-40B4-BE49-F238E27FC236}">
                  <a16:creationId xmlns:a16="http://schemas.microsoft.com/office/drawing/2014/main" id="{1D3AD031-27F1-4577-A2E1-C90A1893A144}"/>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2804214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video>
              <p:cMediaNode vol="80000">
                <p:cTn id="2" repeatCount="indefinite" fill="hold" display="0">
                  <p:stCondLst>
                    <p:cond delay="indefinite"/>
                  </p:stCondLst>
                </p:cTn>
                <p:tgtEl>
                  <p:spTgt spid="7"/>
                </p:tgtEl>
              </p:cMediaNode>
            </p:video>
          </p:childTnLst>
        </p:cTn>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21" name="ZoneTexte 20">
            <a:extLst>
              <a:ext uri="{FF2B5EF4-FFF2-40B4-BE49-F238E27FC236}">
                <a16:creationId xmlns:a16="http://schemas.microsoft.com/office/drawing/2014/main" id="{6EA453CD-0D16-4BF3-9E15-B15271B95361}"/>
              </a:ext>
            </a:extLst>
          </p:cNvPr>
          <p:cNvSpPr txBox="1"/>
          <p:nvPr/>
        </p:nvSpPr>
        <p:spPr>
          <a:xfrm>
            <a:off x="767093" y="1651024"/>
            <a:ext cx="6781571" cy="461665"/>
          </a:xfrm>
          <a:prstGeom prst="rect">
            <a:avLst/>
          </a:prstGeom>
          <a:noFill/>
          <a:effectLst/>
        </p:spPr>
        <p:txBody>
          <a:bodyPr wrap="square" rtlCol="0">
            <a:spAutoFit/>
          </a:bodyPr>
          <a:lstStyle/>
          <a:p>
            <a:r>
              <a:rPr lang="fr-FR" sz="2400" b="1" dirty="0">
                <a:latin typeface="Segoe UI" panose="020B0502040204020203" pitchFamily="34" charset="0"/>
                <a:cs typeface="Segoe UI" panose="020B0502040204020203" pitchFamily="34" charset="0"/>
              </a:rPr>
              <a:t>HOC : </a:t>
            </a:r>
            <a:r>
              <a:rPr lang="fr-FR" sz="2400" b="1" dirty="0" err="1">
                <a:solidFill>
                  <a:schemeClr val="accent2">
                    <a:lumMod val="50000"/>
                  </a:schemeClr>
                </a:solidFill>
                <a:latin typeface="Segoe UI" panose="020B0502040204020203" pitchFamily="34" charset="0"/>
                <a:cs typeface="Segoe UI" panose="020B0502040204020203" pitchFamily="34" charset="0"/>
              </a:rPr>
              <a:t>H</a:t>
            </a:r>
            <a:r>
              <a:rPr lang="fr-FR" sz="2400" b="1" dirty="0" err="1">
                <a:latin typeface="Segoe UI" panose="020B0502040204020203" pitchFamily="34" charset="0"/>
                <a:cs typeface="Segoe UI" panose="020B0502040204020203" pitchFamily="34" charset="0"/>
              </a:rPr>
              <a:t>igher</a:t>
            </a:r>
            <a:r>
              <a:rPr lang="fr-FR" sz="2400" b="1" dirty="0">
                <a:latin typeface="Segoe UI" panose="020B0502040204020203" pitchFamily="34" charset="0"/>
                <a:cs typeface="Segoe UI" panose="020B0502040204020203" pitchFamily="34" charset="0"/>
              </a:rPr>
              <a:t> </a:t>
            </a:r>
            <a:r>
              <a:rPr lang="fr-FR" sz="2400" b="1" dirty="0" err="1">
                <a:solidFill>
                  <a:schemeClr val="accent2">
                    <a:lumMod val="50000"/>
                  </a:schemeClr>
                </a:solidFill>
                <a:latin typeface="Segoe UI" panose="020B0502040204020203" pitchFamily="34" charset="0"/>
                <a:cs typeface="Segoe UI" panose="020B0502040204020203" pitchFamily="34" charset="0"/>
              </a:rPr>
              <a:t>O</a:t>
            </a:r>
            <a:r>
              <a:rPr lang="fr-FR" sz="2400" b="1" dirty="0" err="1">
                <a:latin typeface="Segoe UI" panose="020B0502040204020203" pitchFamily="34" charset="0"/>
                <a:cs typeface="Segoe UI" panose="020B0502040204020203" pitchFamily="34" charset="0"/>
              </a:rPr>
              <a:t>rder</a:t>
            </a:r>
            <a:r>
              <a:rPr lang="fr-FR" sz="2400" b="1" dirty="0">
                <a:latin typeface="Segoe UI" panose="020B0502040204020203" pitchFamily="34" charset="0"/>
                <a:cs typeface="Segoe UI" panose="020B0502040204020203" pitchFamily="34" charset="0"/>
              </a:rPr>
              <a:t> </a:t>
            </a:r>
            <a:r>
              <a:rPr lang="fr-FR" sz="2400" b="1" dirty="0">
                <a:solidFill>
                  <a:schemeClr val="accent2">
                    <a:lumMod val="50000"/>
                  </a:schemeClr>
                </a:solidFill>
                <a:latin typeface="Segoe UI" panose="020B0502040204020203" pitchFamily="34" charset="0"/>
                <a:cs typeface="Segoe UI" panose="020B0502040204020203" pitchFamily="34" charset="0"/>
              </a:rPr>
              <a:t>C</a:t>
            </a:r>
            <a:r>
              <a:rPr lang="fr-FR" sz="2400" b="1" dirty="0">
                <a:latin typeface="Segoe UI" panose="020B0502040204020203" pitchFamily="34" charset="0"/>
                <a:cs typeface="Segoe UI" panose="020B0502040204020203" pitchFamily="34" charset="0"/>
              </a:rPr>
              <a:t>omponent </a:t>
            </a:r>
            <a:endParaRPr lang="fr-FR" sz="2400" i="1" dirty="0">
              <a:solidFill>
                <a:schemeClr val="accent2">
                  <a:lumMod val="75000"/>
                </a:schemeClr>
              </a:solidFill>
              <a:latin typeface="Segoe UI" panose="020B0502040204020203" pitchFamily="34" charset="0"/>
              <a:cs typeface="Segoe UI" panose="020B0502040204020203" pitchFamily="34" charset="0"/>
            </a:endParaRPr>
          </a:p>
        </p:txBody>
      </p:sp>
      <p:sp>
        <p:nvSpPr>
          <p:cNvPr id="39" name="ZoneTexte 38">
            <a:extLst>
              <a:ext uri="{FF2B5EF4-FFF2-40B4-BE49-F238E27FC236}">
                <a16:creationId xmlns:a16="http://schemas.microsoft.com/office/drawing/2014/main" id="{A1237B9D-CBF9-4ABC-BAF2-030267EA4F7C}"/>
              </a:ext>
            </a:extLst>
          </p:cNvPr>
          <p:cNvSpPr txBox="1"/>
          <p:nvPr/>
        </p:nvSpPr>
        <p:spPr>
          <a:xfrm>
            <a:off x="1566642" y="2378718"/>
            <a:ext cx="5182471" cy="461665"/>
          </a:xfrm>
          <a:prstGeom prst="rect">
            <a:avLst/>
          </a:prstGeom>
          <a:noFill/>
          <a:effectLst/>
        </p:spPr>
        <p:txBody>
          <a:bodyPr wrap="square" rtlCol="0">
            <a:spAutoFit/>
          </a:bodyPr>
          <a:lstStyle/>
          <a:p>
            <a:pPr marL="285750" indent="-285750">
              <a:buFont typeface="Wingdings" panose="05000000000000000000" pitchFamily="2" charset="2"/>
              <a:buChar char="q"/>
            </a:pPr>
            <a:r>
              <a:rPr lang="fr-FR" sz="2400" dirty="0">
                <a:solidFill>
                  <a:schemeClr val="accent1">
                    <a:lumMod val="75000"/>
                  </a:schemeClr>
                </a:solidFill>
                <a:latin typeface="Segoe UI" panose="020B0502040204020203" pitchFamily="34" charset="0"/>
                <a:cs typeface="Segoe UI" panose="020B0502040204020203" pitchFamily="34" charset="0"/>
              </a:rPr>
              <a:t> Le but ??</a:t>
            </a:r>
          </a:p>
        </p:txBody>
      </p:sp>
      <p:sp>
        <p:nvSpPr>
          <p:cNvPr id="40" name="ZoneTexte 39">
            <a:extLst>
              <a:ext uri="{FF2B5EF4-FFF2-40B4-BE49-F238E27FC236}">
                <a16:creationId xmlns:a16="http://schemas.microsoft.com/office/drawing/2014/main" id="{F3A43865-718E-432F-9287-CDC953693210}"/>
              </a:ext>
            </a:extLst>
          </p:cNvPr>
          <p:cNvSpPr txBox="1"/>
          <p:nvPr/>
        </p:nvSpPr>
        <p:spPr>
          <a:xfrm>
            <a:off x="1849120" y="3223066"/>
            <a:ext cx="10415418" cy="461665"/>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Rendre le </a:t>
            </a:r>
            <a:r>
              <a:rPr lang="fr-FR" sz="2400" b="1" dirty="0">
                <a:latin typeface="Segoe UI" panose="020B0502040204020203" pitchFamily="34" charset="0"/>
                <a:cs typeface="Segoe UI" panose="020B0502040204020203" pitchFamily="34" charset="0"/>
              </a:rPr>
              <a:t>code plus lisible </a:t>
            </a:r>
            <a:r>
              <a:rPr lang="fr-FR" sz="2400" dirty="0">
                <a:latin typeface="Segoe UI" panose="020B0502040204020203" pitchFamily="34" charset="0"/>
                <a:cs typeface="Segoe UI" panose="020B0502040204020203" pitchFamily="34" charset="0"/>
              </a:rPr>
              <a:t>en </a:t>
            </a:r>
            <a:r>
              <a:rPr lang="fr-FR" sz="2400" b="1" dirty="0">
                <a:latin typeface="Segoe UI" panose="020B0502040204020203" pitchFamily="34" charset="0"/>
                <a:cs typeface="Segoe UI" panose="020B0502040204020203" pitchFamily="34" charset="0"/>
              </a:rPr>
              <a:t>cachant la logique </a:t>
            </a:r>
            <a:r>
              <a:rPr lang="fr-FR" sz="2400" dirty="0">
                <a:latin typeface="Segoe UI" panose="020B0502040204020203" pitchFamily="34" charset="0"/>
                <a:cs typeface="Segoe UI" panose="020B0502040204020203" pitchFamily="34" charset="0"/>
              </a:rPr>
              <a:t>derrière une fonction</a:t>
            </a:r>
          </a:p>
        </p:txBody>
      </p:sp>
      <p:sp>
        <p:nvSpPr>
          <p:cNvPr id="41" name="ZoneTexte 40">
            <a:extLst>
              <a:ext uri="{FF2B5EF4-FFF2-40B4-BE49-F238E27FC236}">
                <a16:creationId xmlns:a16="http://schemas.microsoft.com/office/drawing/2014/main" id="{9ADCFB79-291C-463B-95ED-FB09E4D7C9CD}"/>
              </a:ext>
            </a:extLst>
          </p:cNvPr>
          <p:cNvSpPr txBox="1"/>
          <p:nvPr/>
        </p:nvSpPr>
        <p:spPr>
          <a:xfrm>
            <a:off x="1849120" y="4198855"/>
            <a:ext cx="10415418" cy="461665"/>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Appelé aussi « </a:t>
            </a:r>
            <a:r>
              <a:rPr lang="fr-FR" sz="2400" b="1" dirty="0">
                <a:latin typeface="Segoe UI" panose="020B0502040204020203" pitchFamily="34" charset="0"/>
                <a:cs typeface="Segoe UI" panose="020B0502040204020203" pitchFamily="34" charset="0"/>
              </a:rPr>
              <a:t>pattern décorateur</a:t>
            </a:r>
            <a:r>
              <a:rPr lang="fr-FR" sz="2400" dirty="0">
                <a:latin typeface="Segoe UI" panose="020B0502040204020203" pitchFamily="34" charset="0"/>
                <a:cs typeface="Segoe UI" panose="020B0502040204020203" pitchFamily="34" charset="0"/>
              </a:rPr>
              <a:t> »</a:t>
            </a:r>
          </a:p>
        </p:txBody>
      </p:sp>
      <p:pic>
        <p:nvPicPr>
          <p:cNvPr id="42" name="Image 41">
            <a:extLst>
              <a:ext uri="{FF2B5EF4-FFF2-40B4-BE49-F238E27FC236}">
                <a16:creationId xmlns:a16="http://schemas.microsoft.com/office/drawing/2014/main" id="{18042CD7-5E04-4B8E-865F-6BA86410D65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3" name="Groupe 42">
            <a:extLst>
              <a:ext uri="{FF2B5EF4-FFF2-40B4-BE49-F238E27FC236}">
                <a16:creationId xmlns:a16="http://schemas.microsoft.com/office/drawing/2014/main" id="{FFCAD713-6EF1-4539-8B27-3496311B6C61}"/>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4" name="Groupe 43">
              <a:extLst>
                <a:ext uri="{FF2B5EF4-FFF2-40B4-BE49-F238E27FC236}">
                  <a16:creationId xmlns:a16="http://schemas.microsoft.com/office/drawing/2014/main" id="{F38B17C2-74B2-4ABD-9398-6F0A7B8E8D58}"/>
                </a:ext>
              </a:extLst>
            </p:cNvPr>
            <p:cNvGrpSpPr/>
            <p:nvPr/>
          </p:nvGrpSpPr>
          <p:grpSpPr>
            <a:xfrm>
              <a:off x="6391007" y="4158446"/>
              <a:ext cx="670560" cy="1463040"/>
              <a:chOff x="5313680" y="4185920"/>
              <a:chExt cx="670560" cy="1463040"/>
            </a:xfrm>
            <a:grpFill/>
          </p:grpSpPr>
          <p:sp>
            <p:nvSpPr>
              <p:cNvPr id="49" name="Bande diagonale 48">
                <a:extLst>
                  <a:ext uri="{FF2B5EF4-FFF2-40B4-BE49-F238E27FC236}">
                    <a16:creationId xmlns:a16="http://schemas.microsoft.com/office/drawing/2014/main" id="{01B06AE7-D16B-4D99-8616-65B522EF7D73}"/>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0" name="Bande diagonale 49">
                <a:extLst>
                  <a:ext uri="{FF2B5EF4-FFF2-40B4-BE49-F238E27FC236}">
                    <a16:creationId xmlns:a16="http://schemas.microsoft.com/office/drawing/2014/main" id="{E81B5824-A03F-4CF5-8139-3B6E2DB7F6B4}"/>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5" name="Groupe 44">
              <a:extLst>
                <a:ext uri="{FF2B5EF4-FFF2-40B4-BE49-F238E27FC236}">
                  <a16:creationId xmlns:a16="http://schemas.microsoft.com/office/drawing/2014/main" id="{DA4255C6-7BB1-4C4C-8EE8-59B64E83E6BC}"/>
                </a:ext>
              </a:extLst>
            </p:cNvPr>
            <p:cNvGrpSpPr/>
            <p:nvPr/>
          </p:nvGrpSpPr>
          <p:grpSpPr>
            <a:xfrm rot="10800000">
              <a:off x="4211849" y="4177849"/>
              <a:ext cx="670560" cy="1463040"/>
              <a:chOff x="5313680" y="4185920"/>
              <a:chExt cx="670560" cy="1463040"/>
            </a:xfrm>
            <a:grpFill/>
          </p:grpSpPr>
          <p:sp>
            <p:nvSpPr>
              <p:cNvPr id="47" name="Bande diagonale 46">
                <a:extLst>
                  <a:ext uri="{FF2B5EF4-FFF2-40B4-BE49-F238E27FC236}">
                    <a16:creationId xmlns:a16="http://schemas.microsoft.com/office/drawing/2014/main" id="{03DF46CE-B04B-420F-ADD4-70C6D121F3C2}"/>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8" name="Bande diagonale 47">
                <a:extLst>
                  <a:ext uri="{FF2B5EF4-FFF2-40B4-BE49-F238E27FC236}">
                    <a16:creationId xmlns:a16="http://schemas.microsoft.com/office/drawing/2014/main" id="{C1A95255-A863-49EE-8D2F-EE0392507F5C}"/>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6" name="Signe Moins 45">
              <a:extLst>
                <a:ext uri="{FF2B5EF4-FFF2-40B4-BE49-F238E27FC236}">
                  <a16:creationId xmlns:a16="http://schemas.microsoft.com/office/drawing/2014/main" id="{1869E059-6C96-428D-9E93-D44BFF856169}"/>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16610676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fade">
                                      <p:cBhvr>
                                        <p:cTn id="7" dur="500"/>
                                        <p:tgtEl>
                                          <p:spTgt spid="4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1"/>
                                        </p:tgtEl>
                                        <p:attrNameLst>
                                          <p:attrName>style.visibility</p:attrName>
                                        </p:attrNameLst>
                                      </p:cBhvr>
                                      <p:to>
                                        <p:strVal val="visible"/>
                                      </p:to>
                                    </p:set>
                                    <p:animEffect transition="in" filter="fade">
                                      <p:cBhvr>
                                        <p:cTn id="10"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41" grpId="0"/>
    </p:bld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21" name="ZoneTexte 20">
            <a:extLst>
              <a:ext uri="{FF2B5EF4-FFF2-40B4-BE49-F238E27FC236}">
                <a16:creationId xmlns:a16="http://schemas.microsoft.com/office/drawing/2014/main" id="{6EA453CD-0D16-4BF3-9E15-B15271B95361}"/>
              </a:ext>
            </a:extLst>
          </p:cNvPr>
          <p:cNvSpPr txBox="1"/>
          <p:nvPr/>
        </p:nvSpPr>
        <p:spPr>
          <a:xfrm>
            <a:off x="767093" y="1651024"/>
            <a:ext cx="6781571" cy="461665"/>
          </a:xfrm>
          <a:prstGeom prst="rect">
            <a:avLst/>
          </a:prstGeom>
          <a:noFill/>
          <a:effectLst/>
        </p:spPr>
        <p:txBody>
          <a:bodyPr wrap="square" rtlCol="0">
            <a:spAutoFit/>
          </a:bodyPr>
          <a:lstStyle/>
          <a:p>
            <a:r>
              <a:rPr lang="fr-FR" sz="2400" b="1" dirty="0">
                <a:latin typeface="Segoe UI" panose="020B0502040204020203" pitchFamily="34" charset="0"/>
                <a:cs typeface="Segoe UI" panose="020B0502040204020203" pitchFamily="34" charset="0"/>
              </a:rPr>
              <a:t>HOC : </a:t>
            </a:r>
            <a:r>
              <a:rPr lang="fr-FR" sz="2400" b="1" dirty="0" err="1">
                <a:solidFill>
                  <a:schemeClr val="accent2">
                    <a:lumMod val="50000"/>
                  </a:schemeClr>
                </a:solidFill>
                <a:latin typeface="Segoe UI" panose="020B0502040204020203" pitchFamily="34" charset="0"/>
                <a:cs typeface="Segoe UI" panose="020B0502040204020203" pitchFamily="34" charset="0"/>
              </a:rPr>
              <a:t>H</a:t>
            </a:r>
            <a:r>
              <a:rPr lang="fr-FR" sz="2400" b="1" dirty="0" err="1">
                <a:latin typeface="Segoe UI" panose="020B0502040204020203" pitchFamily="34" charset="0"/>
                <a:cs typeface="Segoe UI" panose="020B0502040204020203" pitchFamily="34" charset="0"/>
              </a:rPr>
              <a:t>igher</a:t>
            </a:r>
            <a:r>
              <a:rPr lang="fr-FR" sz="2400" b="1" dirty="0">
                <a:latin typeface="Segoe UI" panose="020B0502040204020203" pitchFamily="34" charset="0"/>
                <a:cs typeface="Segoe UI" panose="020B0502040204020203" pitchFamily="34" charset="0"/>
              </a:rPr>
              <a:t> </a:t>
            </a:r>
            <a:r>
              <a:rPr lang="fr-FR" sz="2400" b="1" dirty="0" err="1">
                <a:solidFill>
                  <a:schemeClr val="accent2">
                    <a:lumMod val="50000"/>
                  </a:schemeClr>
                </a:solidFill>
                <a:latin typeface="Segoe UI" panose="020B0502040204020203" pitchFamily="34" charset="0"/>
                <a:cs typeface="Segoe UI" panose="020B0502040204020203" pitchFamily="34" charset="0"/>
              </a:rPr>
              <a:t>O</a:t>
            </a:r>
            <a:r>
              <a:rPr lang="fr-FR" sz="2400" b="1" dirty="0" err="1">
                <a:latin typeface="Segoe UI" panose="020B0502040204020203" pitchFamily="34" charset="0"/>
                <a:cs typeface="Segoe UI" panose="020B0502040204020203" pitchFamily="34" charset="0"/>
              </a:rPr>
              <a:t>rder</a:t>
            </a:r>
            <a:r>
              <a:rPr lang="fr-FR" sz="2400" b="1" dirty="0">
                <a:latin typeface="Segoe UI" panose="020B0502040204020203" pitchFamily="34" charset="0"/>
                <a:cs typeface="Segoe UI" panose="020B0502040204020203" pitchFamily="34" charset="0"/>
              </a:rPr>
              <a:t> </a:t>
            </a:r>
            <a:r>
              <a:rPr lang="fr-FR" sz="2400" b="1" dirty="0">
                <a:solidFill>
                  <a:schemeClr val="accent2">
                    <a:lumMod val="50000"/>
                  </a:schemeClr>
                </a:solidFill>
                <a:latin typeface="Segoe UI" panose="020B0502040204020203" pitchFamily="34" charset="0"/>
                <a:cs typeface="Segoe UI" panose="020B0502040204020203" pitchFamily="34" charset="0"/>
              </a:rPr>
              <a:t>C</a:t>
            </a:r>
            <a:r>
              <a:rPr lang="fr-FR" sz="2400" b="1" dirty="0">
                <a:latin typeface="Segoe UI" panose="020B0502040204020203" pitchFamily="34" charset="0"/>
                <a:cs typeface="Segoe UI" panose="020B0502040204020203" pitchFamily="34" charset="0"/>
              </a:rPr>
              <a:t>omponent </a:t>
            </a:r>
            <a:endParaRPr lang="fr-FR" sz="2400" i="1" dirty="0">
              <a:solidFill>
                <a:schemeClr val="accent2">
                  <a:lumMod val="75000"/>
                </a:schemeClr>
              </a:solidFill>
              <a:latin typeface="Segoe UI" panose="020B0502040204020203" pitchFamily="34" charset="0"/>
              <a:cs typeface="Segoe UI" panose="020B0502040204020203" pitchFamily="34" charset="0"/>
            </a:endParaRPr>
          </a:p>
        </p:txBody>
      </p:sp>
      <p:sp>
        <p:nvSpPr>
          <p:cNvPr id="4" name="Rectangle 3">
            <a:extLst>
              <a:ext uri="{FF2B5EF4-FFF2-40B4-BE49-F238E27FC236}">
                <a16:creationId xmlns:a16="http://schemas.microsoft.com/office/drawing/2014/main" id="{DBEA001C-ADDE-4DBC-8152-CC2924647A18}"/>
              </a:ext>
            </a:extLst>
          </p:cNvPr>
          <p:cNvSpPr/>
          <p:nvPr/>
        </p:nvSpPr>
        <p:spPr>
          <a:xfrm>
            <a:off x="1564386" y="2378718"/>
            <a:ext cx="1949123" cy="461665"/>
          </a:xfrm>
          <a:prstGeom prst="rect">
            <a:avLst/>
          </a:prstGeom>
        </p:spPr>
        <p:txBody>
          <a:bodyPr wrap="none">
            <a:spAutoFit/>
          </a:bodyPr>
          <a:lstStyle/>
          <a:p>
            <a:pPr marL="285750" indent="-285750">
              <a:buFont typeface="Wingdings" panose="05000000000000000000" pitchFamily="2" charset="2"/>
              <a:buChar char="q"/>
            </a:pPr>
            <a:r>
              <a:rPr lang="fr-FR" sz="2400" b="1" dirty="0">
                <a:solidFill>
                  <a:schemeClr val="accent1">
                    <a:lumMod val="75000"/>
                  </a:schemeClr>
                </a:solidFill>
                <a:latin typeface="Segoe UI" panose="020B0502040204020203" pitchFamily="34" charset="0"/>
                <a:cs typeface="Segoe UI" panose="020B0502040204020203" pitchFamily="34" charset="0"/>
              </a:rPr>
              <a:t> Exemple :</a:t>
            </a:r>
          </a:p>
        </p:txBody>
      </p:sp>
      <p:sp>
        <p:nvSpPr>
          <p:cNvPr id="7" name="Rectangle 6">
            <a:extLst>
              <a:ext uri="{FF2B5EF4-FFF2-40B4-BE49-F238E27FC236}">
                <a16:creationId xmlns:a16="http://schemas.microsoft.com/office/drawing/2014/main" id="{891E2CC0-D6F6-46D7-A08A-3722FFA4E742}"/>
              </a:ext>
            </a:extLst>
          </p:cNvPr>
          <p:cNvSpPr/>
          <p:nvPr/>
        </p:nvSpPr>
        <p:spPr>
          <a:xfrm>
            <a:off x="6787677" y="1881856"/>
            <a:ext cx="5404323" cy="3046988"/>
          </a:xfrm>
          <a:prstGeom prst="rect">
            <a:avLst/>
          </a:prstGeom>
        </p:spPr>
        <p:txBody>
          <a:bodyPr wrap="square">
            <a:spAutoFit/>
          </a:bodyPr>
          <a:lstStyle/>
          <a:p>
            <a:r>
              <a:rPr lang="fr-FR" sz="2400" dirty="0" err="1">
                <a:solidFill>
                  <a:srgbClr val="0000FF"/>
                </a:solidFill>
                <a:latin typeface="Consolas" panose="020B0609020204030204" pitchFamily="49" charset="0"/>
              </a:rPr>
              <a:t>const</a:t>
            </a:r>
            <a:r>
              <a:rPr lang="fr-FR" sz="2400" dirty="0">
                <a:solidFill>
                  <a:srgbClr val="000000"/>
                </a:solidFill>
                <a:latin typeface="Consolas" panose="020B0609020204030204" pitchFamily="49" charset="0"/>
              </a:rPr>
              <a:t> Contact = (</a:t>
            </a:r>
            <a:r>
              <a:rPr lang="fr-FR" sz="2400" dirty="0" err="1">
                <a:solidFill>
                  <a:srgbClr val="000000"/>
                </a:solidFill>
                <a:latin typeface="Consolas" panose="020B0609020204030204" pitchFamily="49" charset="0"/>
              </a:rPr>
              <a:t>props</a:t>
            </a:r>
            <a:r>
              <a:rPr lang="fr-FR" sz="2400" dirty="0">
                <a:solidFill>
                  <a:srgbClr val="000000"/>
                </a:solidFill>
                <a:latin typeface="Consolas" panose="020B0609020204030204" pitchFamily="49" charset="0"/>
              </a:rPr>
              <a:t>) </a:t>
            </a:r>
            <a:r>
              <a:rPr lang="fr-FR" dirty="0"/>
              <a:t>=&gt;</a:t>
            </a:r>
          </a:p>
          <a:p>
            <a:r>
              <a:rPr lang="fr-FR" sz="2400" dirty="0">
                <a:solidFill>
                  <a:srgbClr val="000000"/>
                </a:solidFill>
                <a:latin typeface="Consolas" panose="020B0609020204030204" pitchFamily="49" charset="0"/>
              </a:rPr>
              <a:t> {</a:t>
            </a:r>
          </a:p>
          <a:p>
            <a:pPr lvl="1"/>
            <a:r>
              <a:rPr lang="fr-FR" sz="2400" dirty="0">
                <a:solidFill>
                  <a:srgbClr val="0000FF"/>
                </a:solidFill>
                <a:latin typeface="Consolas" panose="020B0609020204030204" pitchFamily="49" charset="0"/>
              </a:rPr>
              <a:t>return</a:t>
            </a:r>
            <a:r>
              <a:rPr lang="fr-FR" sz="2400" dirty="0">
                <a:solidFill>
                  <a:srgbClr val="000000"/>
                </a:solidFill>
                <a:latin typeface="Consolas" panose="020B0609020204030204" pitchFamily="49" charset="0"/>
              </a:rPr>
              <a:t> </a:t>
            </a:r>
            <a:r>
              <a:rPr lang="fr-FR" sz="2400" dirty="0" err="1">
                <a:solidFill>
                  <a:srgbClr val="000000"/>
                </a:solidFill>
                <a:latin typeface="Consolas" panose="020B0609020204030204" pitchFamily="49" charset="0"/>
              </a:rPr>
              <a:t>props.loading</a:t>
            </a:r>
            <a:endParaRPr lang="fr-FR" sz="2400" dirty="0">
              <a:solidFill>
                <a:srgbClr val="000000"/>
              </a:solidFill>
              <a:latin typeface="Consolas" panose="020B0609020204030204" pitchFamily="49" charset="0"/>
            </a:endParaRPr>
          </a:p>
          <a:p>
            <a:pPr lvl="1"/>
            <a:r>
              <a:rPr lang="fr-FR" sz="2400" dirty="0">
                <a:solidFill>
                  <a:srgbClr val="000000"/>
                </a:solidFill>
                <a:latin typeface="Consolas" panose="020B0609020204030204" pitchFamily="49" charset="0"/>
              </a:rPr>
              <a:t>? </a:t>
            </a:r>
            <a:r>
              <a:rPr lang="fr-FR" sz="2400" dirty="0">
                <a:solidFill>
                  <a:srgbClr val="800000"/>
                </a:solidFill>
                <a:latin typeface="Consolas" panose="020B0609020204030204" pitchFamily="49" charset="0"/>
              </a:rPr>
              <a:t>&lt;</a:t>
            </a:r>
            <a:r>
              <a:rPr lang="fr-FR" sz="2400" dirty="0" err="1">
                <a:solidFill>
                  <a:srgbClr val="800000"/>
                </a:solidFill>
                <a:latin typeface="Consolas" panose="020B0609020204030204" pitchFamily="49" charset="0"/>
              </a:rPr>
              <a:t>StylishSpinner</a:t>
            </a:r>
            <a:r>
              <a:rPr lang="fr-FR" sz="2400" dirty="0">
                <a:solidFill>
                  <a:srgbClr val="000000"/>
                </a:solidFill>
                <a:latin typeface="Consolas" panose="020B0609020204030204" pitchFamily="49" charset="0"/>
              </a:rPr>
              <a:t> </a:t>
            </a:r>
            <a:r>
              <a:rPr lang="fr-FR" sz="2400" dirty="0">
                <a:solidFill>
                  <a:srgbClr val="800000"/>
                </a:solidFill>
                <a:latin typeface="Consolas" panose="020B0609020204030204" pitchFamily="49" charset="0"/>
              </a:rPr>
              <a:t>/&gt;</a:t>
            </a:r>
            <a:endParaRPr lang="fr-FR" sz="2400" dirty="0">
              <a:solidFill>
                <a:srgbClr val="000000"/>
              </a:solidFill>
              <a:latin typeface="Consolas" panose="020B0609020204030204" pitchFamily="49" charset="0"/>
            </a:endParaRPr>
          </a:p>
          <a:p>
            <a:pPr lvl="1"/>
            <a:r>
              <a:rPr lang="fr-FR" sz="2400" dirty="0">
                <a:solidFill>
                  <a:srgbClr val="000000"/>
                </a:solidFill>
                <a:latin typeface="Consolas" panose="020B0609020204030204" pitchFamily="49" charset="0"/>
              </a:rPr>
              <a:t>: </a:t>
            </a:r>
            <a:r>
              <a:rPr lang="fr-FR" sz="2400" dirty="0">
                <a:solidFill>
                  <a:srgbClr val="800000"/>
                </a:solidFill>
                <a:latin typeface="Consolas" panose="020B0609020204030204" pitchFamily="49" charset="0"/>
              </a:rPr>
              <a:t>&lt;div&gt;</a:t>
            </a:r>
            <a:endParaRPr lang="fr-FR" sz="2400" dirty="0">
              <a:solidFill>
                <a:srgbClr val="000000"/>
              </a:solidFill>
              <a:latin typeface="Consolas" panose="020B0609020204030204" pitchFamily="49" charset="0"/>
            </a:endParaRPr>
          </a:p>
          <a:p>
            <a:pPr lvl="1"/>
            <a:r>
              <a:rPr lang="fr-FR" sz="2400" dirty="0">
                <a:solidFill>
                  <a:srgbClr val="0000FF"/>
                </a:solidFill>
                <a:latin typeface="Consolas" panose="020B0609020204030204" pitchFamily="49" charset="0"/>
              </a:rPr>
              <a:t>{</a:t>
            </a:r>
            <a:r>
              <a:rPr lang="fr-FR" sz="2400" dirty="0" err="1">
                <a:solidFill>
                  <a:srgbClr val="000000"/>
                </a:solidFill>
                <a:latin typeface="Consolas" panose="020B0609020204030204" pitchFamily="49" charset="0"/>
              </a:rPr>
              <a:t>props.firstName</a:t>
            </a:r>
            <a:r>
              <a:rPr lang="fr-FR" sz="2400" dirty="0">
                <a:solidFill>
                  <a:srgbClr val="0000FF"/>
                </a:solidFill>
                <a:latin typeface="Consolas" panose="020B0609020204030204" pitchFamily="49" charset="0"/>
              </a:rPr>
              <a:t>}</a:t>
            </a:r>
            <a:endParaRPr lang="fr-FR" sz="2400" dirty="0">
              <a:solidFill>
                <a:srgbClr val="000000"/>
              </a:solidFill>
              <a:latin typeface="Consolas" panose="020B0609020204030204" pitchFamily="49" charset="0"/>
            </a:endParaRPr>
          </a:p>
          <a:p>
            <a:pPr lvl="1"/>
            <a:r>
              <a:rPr lang="fr-FR" sz="2400" dirty="0">
                <a:solidFill>
                  <a:srgbClr val="800000"/>
                </a:solidFill>
                <a:latin typeface="Consolas" panose="020B0609020204030204" pitchFamily="49" charset="0"/>
              </a:rPr>
              <a:t>&lt;/div&gt;</a:t>
            </a:r>
            <a:endParaRPr lang="fr-FR" sz="2400" dirty="0">
              <a:solidFill>
                <a:srgbClr val="000000"/>
              </a:solidFill>
              <a:latin typeface="Consolas" panose="020B0609020204030204" pitchFamily="49" charset="0"/>
            </a:endParaRPr>
          </a:p>
          <a:p>
            <a:r>
              <a:rPr lang="fr-FR" sz="2400" dirty="0">
                <a:solidFill>
                  <a:srgbClr val="000000"/>
                </a:solidFill>
                <a:latin typeface="Consolas" panose="020B0609020204030204" pitchFamily="49" charset="0"/>
              </a:rPr>
              <a:t>}</a:t>
            </a:r>
            <a:endParaRPr lang="fr-FR" sz="2400" b="0" dirty="0">
              <a:solidFill>
                <a:srgbClr val="000000"/>
              </a:solidFill>
              <a:effectLst/>
              <a:latin typeface="Consolas" panose="020B0609020204030204" pitchFamily="49" charset="0"/>
            </a:endParaRPr>
          </a:p>
        </p:txBody>
      </p:sp>
      <p:sp>
        <p:nvSpPr>
          <p:cNvPr id="41" name="ZoneTexte 40">
            <a:extLst>
              <a:ext uri="{FF2B5EF4-FFF2-40B4-BE49-F238E27FC236}">
                <a16:creationId xmlns:a16="http://schemas.microsoft.com/office/drawing/2014/main" id="{D5677AB5-BEB6-42BB-81F9-A13CFB16A111}"/>
              </a:ext>
            </a:extLst>
          </p:cNvPr>
          <p:cNvSpPr txBox="1"/>
          <p:nvPr/>
        </p:nvSpPr>
        <p:spPr>
          <a:xfrm>
            <a:off x="767093" y="3298357"/>
            <a:ext cx="4170394" cy="1200329"/>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Affiche un spinner de chargement tant que le contact n’est pas chargé</a:t>
            </a:r>
          </a:p>
        </p:txBody>
      </p:sp>
      <p:sp>
        <p:nvSpPr>
          <p:cNvPr id="42" name="ZoneTexte 41">
            <a:extLst>
              <a:ext uri="{FF2B5EF4-FFF2-40B4-BE49-F238E27FC236}">
                <a16:creationId xmlns:a16="http://schemas.microsoft.com/office/drawing/2014/main" id="{FFFB657A-D419-49BE-BE98-6821ABB61322}"/>
              </a:ext>
            </a:extLst>
          </p:cNvPr>
          <p:cNvSpPr txBox="1"/>
          <p:nvPr/>
        </p:nvSpPr>
        <p:spPr>
          <a:xfrm>
            <a:off x="639323" y="5081554"/>
            <a:ext cx="11404828" cy="830997"/>
          </a:xfrm>
          <a:prstGeom prst="rect">
            <a:avLst/>
          </a:prstGeom>
          <a:noFill/>
          <a:effectLst/>
        </p:spPr>
        <p:txBody>
          <a:bodyPr wrap="square" rtlCol="0">
            <a:spAutoFit/>
          </a:bodyPr>
          <a:lstStyle/>
          <a:p>
            <a:pPr marL="285750" indent="-285750">
              <a:buFont typeface="Arial" panose="020B0604020202020204" pitchFamily="34" charset="0"/>
              <a:buChar char="•"/>
            </a:pPr>
            <a:r>
              <a:rPr lang="fr-FR" sz="2400" b="1" u="sng" dirty="0">
                <a:solidFill>
                  <a:srgbClr val="C00000"/>
                </a:solidFill>
                <a:latin typeface="Segoe UI" panose="020B0502040204020203" pitchFamily="34" charset="0"/>
                <a:cs typeface="Segoe UI" panose="020B0502040204020203" pitchFamily="34" charset="0"/>
              </a:rPr>
              <a:t>Problème</a:t>
            </a:r>
            <a:r>
              <a:rPr lang="fr-FR" sz="2400" dirty="0">
                <a:latin typeface="Segoe UI" panose="020B0502040204020203" pitchFamily="34" charset="0"/>
                <a:cs typeface="Segoe UI" panose="020B0502040204020203" pitchFamily="34" charset="0"/>
              </a:rPr>
              <a:t> </a:t>
            </a:r>
            <a:r>
              <a:rPr lang="fr-FR" sz="2400" dirty="0">
                <a:solidFill>
                  <a:srgbClr val="C00000"/>
                </a:solidFill>
                <a:latin typeface="Segoe UI" panose="020B0502040204020203" pitchFamily="34" charset="0"/>
                <a:cs typeface="Segoe UI" panose="020B0502040204020203" pitchFamily="34" charset="0"/>
              </a:rPr>
              <a:t>: </a:t>
            </a:r>
            <a:r>
              <a:rPr lang="fr-FR" sz="2400" dirty="0">
                <a:latin typeface="Segoe UI" panose="020B0502040204020203" pitchFamily="34" charset="0"/>
                <a:cs typeface="Segoe UI" panose="020B0502040204020203" pitchFamily="34" charset="0"/>
              </a:rPr>
              <a:t>L’affichage qui apporte de la valeur </a:t>
            </a:r>
            <a:r>
              <a:rPr lang="fr-FR" sz="2400" b="1" i="1" dirty="0">
                <a:latin typeface="Segoe UI" panose="020B0502040204020203" pitchFamily="34" charset="0"/>
                <a:cs typeface="Segoe UI" panose="020B0502040204020203" pitchFamily="34" charset="0"/>
              </a:rPr>
              <a:t>(comment afficher un utilisateur) </a:t>
            </a:r>
            <a:r>
              <a:rPr lang="fr-FR" sz="2400" dirty="0">
                <a:latin typeface="Segoe UI" panose="020B0502040204020203" pitchFamily="34" charset="0"/>
                <a:cs typeface="Segoe UI" panose="020B0502040204020203" pitchFamily="34" charset="0"/>
              </a:rPr>
              <a:t>est noyée avec la partie qui s’occupe de l’affichage du chargement.   </a:t>
            </a:r>
          </a:p>
        </p:txBody>
      </p:sp>
      <p:pic>
        <p:nvPicPr>
          <p:cNvPr id="39" name="Image 38">
            <a:extLst>
              <a:ext uri="{FF2B5EF4-FFF2-40B4-BE49-F238E27FC236}">
                <a16:creationId xmlns:a16="http://schemas.microsoft.com/office/drawing/2014/main" id="{CDD1AA9B-4E44-4877-8E7D-B2FC4864561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0" name="Groupe 39">
            <a:extLst>
              <a:ext uri="{FF2B5EF4-FFF2-40B4-BE49-F238E27FC236}">
                <a16:creationId xmlns:a16="http://schemas.microsoft.com/office/drawing/2014/main" id="{0C251FFB-5830-4C19-8D3C-002D2E338E87}"/>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3" name="Groupe 42">
              <a:extLst>
                <a:ext uri="{FF2B5EF4-FFF2-40B4-BE49-F238E27FC236}">
                  <a16:creationId xmlns:a16="http://schemas.microsoft.com/office/drawing/2014/main" id="{F7D2DE5D-5782-492D-8826-E663C302BEDA}"/>
                </a:ext>
              </a:extLst>
            </p:cNvPr>
            <p:cNvGrpSpPr/>
            <p:nvPr/>
          </p:nvGrpSpPr>
          <p:grpSpPr>
            <a:xfrm>
              <a:off x="6391007" y="4158446"/>
              <a:ext cx="670560" cy="1463040"/>
              <a:chOff x="5313680" y="4185920"/>
              <a:chExt cx="670560" cy="1463040"/>
            </a:xfrm>
            <a:grpFill/>
          </p:grpSpPr>
          <p:sp>
            <p:nvSpPr>
              <p:cNvPr id="48" name="Bande diagonale 47">
                <a:extLst>
                  <a:ext uri="{FF2B5EF4-FFF2-40B4-BE49-F238E27FC236}">
                    <a16:creationId xmlns:a16="http://schemas.microsoft.com/office/drawing/2014/main" id="{C9F177FC-5C8C-445A-9087-B1D00349A962}"/>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9" name="Bande diagonale 48">
                <a:extLst>
                  <a:ext uri="{FF2B5EF4-FFF2-40B4-BE49-F238E27FC236}">
                    <a16:creationId xmlns:a16="http://schemas.microsoft.com/office/drawing/2014/main" id="{1774052A-35B5-4B04-9B4D-9061BCD964E3}"/>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4" name="Groupe 43">
              <a:extLst>
                <a:ext uri="{FF2B5EF4-FFF2-40B4-BE49-F238E27FC236}">
                  <a16:creationId xmlns:a16="http://schemas.microsoft.com/office/drawing/2014/main" id="{FFBA9BE7-F822-4676-920C-83225E2BCAED}"/>
                </a:ext>
              </a:extLst>
            </p:cNvPr>
            <p:cNvGrpSpPr/>
            <p:nvPr/>
          </p:nvGrpSpPr>
          <p:grpSpPr>
            <a:xfrm rot="10800000">
              <a:off x="4211849" y="4177849"/>
              <a:ext cx="670560" cy="1463040"/>
              <a:chOff x="5313680" y="4185920"/>
              <a:chExt cx="670560" cy="1463040"/>
            </a:xfrm>
            <a:grpFill/>
          </p:grpSpPr>
          <p:sp>
            <p:nvSpPr>
              <p:cNvPr id="46" name="Bande diagonale 45">
                <a:extLst>
                  <a:ext uri="{FF2B5EF4-FFF2-40B4-BE49-F238E27FC236}">
                    <a16:creationId xmlns:a16="http://schemas.microsoft.com/office/drawing/2014/main" id="{15AA0FFC-4252-4731-A595-E90F6927F74E}"/>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C5D8FF2A-9A6D-4123-AEE8-91B3B8ACC689}"/>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5" name="Signe Moins 44">
              <a:extLst>
                <a:ext uri="{FF2B5EF4-FFF2-40B4-BE49-F238E27FC236}">
                  <a16:creationId xmlns:a16="http://schemas.microsoft.com/office/drawing/2014/main" id="{C06C3253-FA2D-4E5F-9DF4-F0A5CD3328B4}"/>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589907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fade">
                                      <p:cBhvr>
                                        <p:cTn id="7"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21" name="ZoneTexte 20">
            <a:extLst>
              <a:ext uri="{FF2B5EF4-FFF2-40B4-BE49-F238E27FC236}">
                <a16:creationId xmlns:a16="http://schemas.microsoft.com/office/drawing/2014/main" id="{6EA453CD-0D16-4BF3-9E15-B15271B95361}"/>
              </a:ext>
            </a:extLst>
          </p:cNvPr>
          <p:cNvSpPr txBox="1"/>
          <p:nvPr/>
        </p:nvSpPr>
        <p:spPr>
          <a:xfrm>
            <a:off x="767093" y="1651024"/>
            <a:ext cx="6781571" cy="461665"/>
          </a:xfrm>
          <a:prstGeom prst="rect">
            <a:avLst/>
          </a:prstGeom>
          <a:noFill/>
          <a:effectLst/>
        </p:spPr>
        <p:txBody>
          <a:bodyPr wrap="square" rtlCol="0">
            <a:spAutoFit/>
          </a:bodyPr>
          <a:lstStyle/>
          <a:p>
            <a:r>
              <a:rPr lang="fr-FR" sz="2400" b="1" dirty="0">
                <a:latin typeface="Segoe UI" panose="020B0502040204020203" pitchFamily="34" charset="0"/>
                <a:cs typeface="Segoe UI" panose="020B0502040204020203" pitchFamily="34" charset="0"/>
              </a:rPr>
              <a:t>HOC : </a:t>
            </a:r>
            <a:r>
              <a:rPr lang="fr-FR" sz="2400" b="1" dirty="0" err="1">
                <a:solidFill>
                  <a:schemeClr val="accent2">
                    <a:lumMod val="50000"/>
                  </a:schemeClr>
                </a:solidFill>
                <a:latin typeface="Segoe UI" panose="020B0502040204020203" pitchFamily="34" charset="0"/>
                <a:cs typeface="Segoe UI" panose="020B0502040204020203" pitchFamily="34" charset="0"/>
              </a:rPr>
              <a:t>H</a:t>
            </a:r>
            <a:r>
              <a:rPr lang="fr-FR" sz="2400" b="1" dirty="0" err="1">
                <a:latin typeface="Segoe UI" panose="020B0502040204020203" pitchFamily="34" charset="0"/>
                <a:cs typeface="Segoe UI" panose="020B0502040204020203" pitchFamily="34" charset="0"/>
              </a:rPr>
              <a:t>igher</a:t>
            </a:r>
            <a:r>
              <a:rPr lang="fr-FR" sz="2400" b="1" dirty="0">
                <a:latin typeface="Segoe UI" panose="020B0502040204020203" pitchFamily="34" charset="0"/>
                <a:cs typeface="Segoe UI" panose="020B0502040204020203" pitchFamily="34" charset="0"/>
              </a:rPr>
              <a:t> </a:t>
            </a:r>
            <a:r>
              <a:rPr lang="fr-FR" sz="2400" b="1" dirty="0" err="1">
                <a:solidFill>
                  <a:schemeClr val="accent2">
                    <a:lumMod val="50000"/>
                  </a:schemeClr>
                </a:solidFill>
                <a:latin typeface="Segoe UI" panose="020B0502040204020203" pitchFamily="34" charset="0"/>
                <a:cs typeface="Segoe UI" panose="020B0502040204020203" pitchFamily="34" charset="0"/>
              </a:rPr>
              <a:t>O</a:t>
            </a:r>
            <a:r>
              <a:rPr lang="fr-FR" sz="2400" b="1" dirty="0" err="1">
                <a:latin typeface="Segoe UI" panose="020B0502040204020203" pitchFamily="34" charset="0"/>
                <a:cs typeface="Segoe UI" panose="020B0502040204020203" pitchFamily="34" charset="0"/>
              </a:rPr>
              <a:t>rder</a:t>
            </a:r>
            <a:r>
              <a:rPr lang="fr-FR" sz="2400" b="1" dirty="0">
                <a:latin typeface="Segoe UI" panose="020B0502040204020203" pitchFamily="34" charset="0"/>
                <a:cs typeface="Segoe UI" panose="020B0502040204020203" pitchFamily="34" charset="0"/>
              </a:rPr>
              <a:t> </a:t>
            </a:r>
            <a:r>
              <a:rPr lang="fr-FR" sz="2400" b="1" dirty="0">
                <a:solidFill>
                  <a:schemeClr val="accent2">
                    <a:lumMod val="50000"/>
                  </a:schemeClr>
                </a:solidFill>
                <a:latin typeface="Segoe UI" panose="020B0502040204020203" pitchFamily="34" charset="0"/>
                <a:cs typeface="Segoe UI" panose="020B0502040204020203" pitchFamily="34" charset="0"/>
              </a:rPr>
              <a:t>C</a:t>
            </a:r>
            <a:r>
              <a:rPr lang="fr-FR" sz="2400" b="1" dirty="0">
                <a:latin typeface="Segoe UI" panose="020B0502040204020203" pitchFamily="34" charset="0"/>
                <a:cs typeface="Segoe UI" panose="020B0502040204020203" pitchFamily="34" charset="0"/>
              </a:rPr>
              <a:t>omponent </a:t>
            </a:r>
            <a:endParaRPr lang="fr-FR" sz="2400" i="1" dirty="0">
              <a:solidFill>
                <a:schemeClr val="accent2">
                  <a:lumMod val="75000"/>
                </a:schemeClr>
              </a:solidFill>
              <a:latin typeface="Segoe UI" panose="020B0502040204020203" pitchFamily="34" charset="0"/>
              <a:cs typeface="Segoe UI" panose="020B0502040204020203" pitchFamily="34" charset="0"/>
            </a:endParaRPr>
          </a:p>
        </p:txBody>
      </p:sp>
      <p:sp>
        <p:nvSpPr>
          <p:cNvPr id="4" name="Rectangle 3">
            <a:extLst>
              <a:ext uri="{FF2B5EF4-FFF2-40B4-BE49-F238E27FC236}">
                <a16:creationId xmlns:a16="http://schemas.microsoft.com/office/drawing/2014/main" id="{DBEA001C-ADDE-4DBC-8152-CC2924647A18}"/>
              </a:ext>
            </a:extLst>
          </p:cNvPr>
          <p:cNvSpPr/>
          <p:nvPr/>
        </p:nvSpPr>
        <p:spPr>
          <a:xfrm>
            <a:off x="4505074" y="2324435"/>
            <a:ext cx="3043590" cy="461665"/>
          </a:xfrm>
          <a:prstGeom prst="rect">
            <a:avLst/>
          </a:prstGeom>
        </p:spPr>
        <p:txBody>
          <a:bodyPr wrap="none">
            <a:spAutoFit/>
          </a:bodyPr>
          <a:lstStyle/>
          <a:p>
            <a:r>
              <a:rPr lang="fr-FR" sz="2400" b="1" dirty="0">
                <a:solidFill>
                  <a:schemeClr val="accent1">
                    <a:lumMod val="75000"/>
                  </a:schemeClr>
                </a:solidFill>
                <a:latin typeface="Segoe UI" panose="020B0502040204020203" pitchFamily="34" charset="0"/>
                <a:cs typeface="Segoe UI" panose="020B0502040204020203" pitchFamily="34" charset="0"/>
              </a:rPr>
              <a:t>Première extraction</a:t>
            </a:r>
          </a:p>
        </p:txBody>
      </p:sp>
      <p:sp>
        <p:nvSpPr>
          <p:cNvPr id="6" name="Rectangle 5">
            <a:extLst>
              <a:ext uri="{FF2B5EF4-FFF2-40B4-BE49-F238E27FC236}">
                <a16:creationId xmlns:a16="http://schemas.microsoft.com/office/drawing/2014/main" id="{BBF2FAE6-9EC0-47D4-A82D-0487EAC0D885}"/>
              </a:ext>
            </a:extLst>
          </p:cNvPr>
          <p:cNvSpPr/>
          <p:nvPr/>
        </p:nvSpPr>
        <p:spPr>
          <a:xfrm>
            <a:off x="603920" y="2786100"/>
            <a:ext cx="5524334" cy="3416320"/>
          </a:xfrm>
          <a:prstGeom prst="rect">
            <a:avLst/>
          </a:prstGeom>
        </p:spPr>
        <p:txBody>
          <a:bodyPr wrap="square">
            <a:spAutoFit/>
          </a:bodyPr>
          <a:lstStyle/>
          <a:p>
            <a:br>
              <a:rPr lang="fr-FR" sz="2400" dirty="0">
                <a:solidFill>
                  <a:srgbClr val="000000"/>
                </a:solidFill>
                <a:latin typeface="Consolas" panose="020B0609020204030204" pitchFamily="49" charset="0"/>
              </a:rPr>
            </a:br>
            <a:r>
              <a:rPr lang="fr-FR" sz="2400" dirty="0" err="1">
                <a:solidFill>
                  <a:srgbClr val="0000FF"/>
                </a:solidFill>
                <a:latin typeface="Consolas" panose="020B0609020204030204" pitchFamily="49" charset="0"/>
              </a:rPr>
              <a:t>const</a:t>
            </a:r>
            <a:r>
              <a:rPr lang="fr-FR" sz="2400" dirty="0">
                <a:solidFill>
                  <a:srgbClr val="000000"/>
                </a:solidFill>
                <a:latin typeface="Consolas" panose="020B0609020204030204" pitchFamily="49" charset="0"/>
              </a:rPr>
              <a:t> </a:t>
            </a:r>
            <a:r>
              <a:rPr lang="fr-FR" sz="2400" dirty="0" err="1">
                <a:solidFill>
                  <a:srgbClr val="000000"/>
                </a:solidFill>
                <a:latin typeface="Consolas" panose="020B0609020204030204" pitchFamily="49" charset="0"/>
              </a:rPr>
              <a:t>FillContact</a:t>
            </a:r>
            <a:r>
              <a:rPr lang="fr-FR" sz="2400" dirty="0">
                <a:solidFill>
                  <a:srgbClr val="000000"/>
                </a:solidFill>
                <a:latin typeface="Consolas" panose="020B0609020204030204" pitchFamily="49" charset="0"/>
              </a:rPr>
              <a:t> = (</a:t>
            </a:r>
            <a:r>
              <a:rPr lang="fr-FR" sz="2400" dirty="0" err="1">
                <a:solidFill>
                  <a:srgbClr val="000000"/>
                </a:solidFill>
                <a:latin typeface="Consolas" panose="020B0609020204030204" pitchFamily="49" charset="0"/>
              </a:rPr>
              <a:t>props</a:t>
            </a:r>
            <a:r>
              <a:rPr lang="fr-FR" sz="2400" dirty="0">
                <a:solidFill>
                  <a:srgbClr val="000000"/>
                </a:solidFill>
                <a:latin typeface="Consolas" panose="020B0609020204030204" pitchFamily="49" charset="0"/>
              </a:rPr>
              <a:t>) </a:t>
            </a:r>
            <a:r>
              <a:rPr lang="fr-FR" sz="2400" dirty="0">
                <a:solidFill>
                  <a:srgbClr val="0000FF"/>
                </a:solidFill>
                <a:latin typeface="Consolas" panose="020B0609020204030204" pitchFamily="49" charset="0"/>
              </a:rPr>
              <a:t>=&gt;</a:t>
            </a:r>
            <a:r>
              <a:rPr lang="fr-FR" sz="2400" dirty="0">
                <a:solidFill>
                  <a:srgbClr val="000000"/>
                </a:solidFill>
                <a:latin typeface="Consolas" panose="020B0609020204030204" pitchFamily="49" charset="0"/>
              </a:rPr>
              <a:t> {</a:t>
            </a:r>
          </a:p>
          <a:p>
            <a:pPr lvl="1"/>
            <a:r>
              <a:rPr lang="fr-FR" sz="2400" dirty="0">
                <a:solidFill>
                  <a:srgbClr val="0000FF"/>
                </a:solidFill>
                <a:latin typeface="Consolas" panose="020B0609020204030204" pitchFamily="49" charset="0"/>
              </a:rPr>
              <a:t>return</a:t>
            </a:r>
            <a:r>
              <a:rPr lang="fr-FR" sz="2400" dirty="0">
                <a:solidFill>
                  <a:srgbClr val="000000"/>
                </a:solidFill>
                <a:latin typeface="Consolas" panose="020B0609020204030204" pitchFamily="49" charset="0"/>
              </a:rPr>
              <a:t> (</a:t>
            </a:r>
          </a:p>
          <a:p>
            <a:pPr lvl="2"/>
            <a:r>
              <a:rPr lang="fr-FR" sz="2400" dirty="0">
                <a:solidFill>
                  <a:srgbClr val="800000"/>
                </a:solidFill>
                <a:latin typeface="Consolas" panose="020B0609020204030204" pitchFamily="49" charset="0"/>
              </a:rPr>
              <a:t>&lt;div&gt;</a:t>
            </a:r>
            <a:endParaRPr lang="fr-FR" sz="2400" dirty="0">
              <a:solidFill>
                <a:srgbClr val="000000"/>
              </a:solidFill>
              <a:latin typeface="Consolas" panose="020B0609020204030204" pitchFamily="49" charset="0"/>
            </a:endParaRPr>
          </a:p>
          <a:p>
            <a:pPr lvl="2"/>
            <a:r>
              <a:rPr lang="fr-FR" sz="2400" dirty="0">
                <a:solidFill>
                  <a:srgbClr val="0000FF"/>
                </a:solidFill>
                <a:latin typeface="Consolas" panose="020B0609020204030204" pitchFamily="49" charset="0"/>
              </a:rPr>
              <a:t>{</a:t>
            </a:r>
            <a:r>
              <a:rPr lang="fr-FR" sz="2400" dirty="0">
                <a:solidFill>
                  <a:srgbClr val="000000"/>
                </a:solidFill>
                <a:latin typeface="Consolas" panose="020B0609020204030204" pitchFamily="49" charset="0"/>
              </a:rPr>
              <a:t>props.user.name</a:t>
            </a:r>
            <a:r>
              <a:rPr lang="fr-FR" sz="2400" dirty="0">
                <a:solidFill>
                  <a:srgbClr val="0000FF"/>
                </a:solidFill>
                <a:latin typeface="Consolas" panose="020B0609020204030204" pitchFamily="49" charset="0"/>
              </a:rPr>
              <a:t>}</a:t>
            </a:r>
            <a:endParaRPr lang="fr-FR" sz="2400" dirty="0">
              <a:solidFill>
                <a:srgbClr val="000000"/>
              </a:solidFill>
              <a:latin typeface="Consolas" panose="020B0609020204030204" pitchFamily="49" charset="0"/>
            </a:endParaRPr>
          </a:p>
          <a:p>
            <a:pPr lvl="2"/>
            <a:r>
              <a:rPr lang="fr-FR" sz="2400" dirty="0">
                <a:solidFill>
                  <a:srgbClr val="800000"/>
                </a:solidFill>
                <a:latin typeface="Consolas" panose="020B0609020204030204" pitchFamily="49" charset="0"/>
              </a:rPr>
              <a:t>&lt;/div&gt;</a:t>
            </a:r>
            <a:endParaRPr lang="fr-FR" sz="2400" dirty="0">
              <a:solidFill>
                <a:srgbClr val="000000"/>
              </a:solidFill>
              <a:latin typeface="Consolas" panose="020B0609020204030204" pitchFamily="49" charset="0"/>
            </a:endParaRPr>
          </a:p>
          <a:p>
            <a:pPr lvl="1"/>
            <a:r>
              <a:rPr lang="fr-FR" sz="2400" dirty="0">
                <a:solidFill>
                  <a:srgbClr val="000000"/>
                </a:solidFill>
                <a:latin typeface="Consolas" panose="020B0609020204030204" pitchFamily="49" charset="0"/>
              </a:rPr>
              <a:t>)</a:t>
            </a:r>
          </a:p>
          <a:p>
            <a:r>
              <a:rPr lang="fr-FR" sz="2400" dirty="0">
                <a:solidFill>
                  <a:srgbClr val="000000"/>
                </a:solidFill>
                <a:latin typeface="Consolas" panose="020B0609020204030204" pitchFamily="49" charset="0"/>
              </a:rPr>
              <a:t>}</a:t>
            </a:r>
          </a:p>
        </p:txBody>
      </p:sp>
      <p:sp>
        <p:nvSpPr>
          <p:cNvPr id="8" name="Rectangle 7">
            <a:extLst>
              <a:ext uri="{FF2B5EF4-FFF2-40B4-BE49-F238E27FC236}">
                <a16:creationId xmlns:a16="http://schemas.microsoft.com/office/drawing/2014/main" id="{388AAD3A-91BF-49A1-8F47-224C2D30EFFA}"/>
              </a:ext>
            </a:extLst>
          </p:cNvPr>
          <p:cNvSpPr/>
          <p:nvPr/>
        </p:nvSpPr>
        <p:spPr>
          <a:xfrm>
            <a:off x="6128254" y="3207362"/>
            <a:ext cx="6096000" cy="2246769"/>
          </a:xfrm>
          <a:prstGeom prst="rect">
            <a:avLst/>
          </a:prstGeom>
        </p:spPr>
        <p:txBody>
          <a:bodyPr>
            <a:spAutoFit/>
          </a:bodyPr>
          <a:lstStyle/>
          <a:p>
            <a:r>
              <a:rPr lang="fr-FR" sz="2800" dirty="0" err="1">
                <a:solidFill>
                  <a:srgbClr val="0000FF"/>
                </a:solidFill>
                <a:latin typeface="Consolas" panose="020B0609020204030204" pitchFamily="49" charset="0"/>
              </a:rPr>
              <a:t>const</a:t>
            </a:r>
            <a:r>
              <a:rPr lang="fr-FR" sz="2800" dirty="0">
                <a:solidFill>
                  <a:srgbClr val="000000"/>
                </a:solidFill>
                <a:latin typeface="Consolas" panose="020B0609020204030204" pitchFamily="49" charset="0"/>
              </a:rPr>
              <a:t> Contact = (</a:t>
            </a:r>
            <a:r>
              <a:rPr lang="fr-FR" sz="2800" dirty="0" err="1">
                <a:solidFill>
                  <a:srgbClr val="000000"/>
                </a:solidFill>
                <a:latin typeface="Consolas" panose="020B0609020204030204" pitchFamily="49" charset="0"/>
              </a:rPr>
              <a:t>props</a:t>
            </a:r>
            <a:r>
              <a:rPr lang="fr-FR" sz="2800" dirty="0">
                <a:solidFill>
                  <a:srgbClr val="000000"/>
                </a:solidFill>
                <a:latin typeface="Consolas" panose="020B0609020204030204" pitchFamily="49" charset="0"/>
              </a:rPr>
              <a:t>) </a:t>
            </a:r>
            <a:r>
              <a:rPr lang="fr-FR" sz="2800" dirty="0">
                <a:solidFill>
                  <a:srgbClr val="0000FF"/>
                </a:solidFill>
                <a:latin typeface="Consolas" panose="020B0609020204030204" pitchFamily="49" charset="0"/>
              </a:rPr>
              <a:t>=&gt;</a:t>
            </a:r>
            <a:r>
              <a:rPr lang="fr-FR" sz="2800" dirty="0">
                <a:solidFill>
                  <a:srgbClr val="000000"/>
                </a:solidFill>
                <a:latin typeface="Consolas" panose="020B0609020204030204" pitchFamily="49" charset="0"/>
              </a:rPr>
              <a:t> {</a:t>
            </a:r>
          </a:p>
          <a:p>
            <a:r>
              <a:rPr lang="fr-FR" sz="2800" dirty="0">
                <a:solidFill>
                  <a:srgbClr val="0000FF"/>
                </a:solidFill>
                <a:latin typeface="Consolas" panose="020B0609020204030204" pitchFamily="49" charset="0"/>
              </a:rPr>
              <a:t>return</a:t>
            </a:r>
            <a:r>
              <a:rPr lang="fr-FR" sz="2800" dirty="0">
                <a:solidFill>
                  <a:srgbClr val="000000"/>
                </a:solidFill>
                <a:latin typeface="Consolas" panose="020B0609020204030204" pitchFamily="49" charset="0"/>
              </a:rPr>
              <a:t> </a:t>
            </a:r>
            <a:r>
              <a:rPr lang="fr-FR" sz="2800" dirty="0" err="1">
                <a:solidFill>
                  <a:srgbClr val="000000"/>
                </a:solidFill>
                <a:latin typeface="Consolas" panose="020B0609020204030204" pitchFamily="49" charset="0"/>
              </a:rPr>
              <a:t>props.loading</a:t>
            </a:r>
            <a:endParaRPr lang="fr-FR" sz="2800" dirty="0">
              <a:solidFill>
                <a:srgbClr val="000000"/>
              </a:solidFill>
              <a:latin typeface="Consolas" panose="020B0609020204030204" pitchFamily="49" charset="0"/>
            </a:endParaRPr>
          </a:p>
          <a:p>
            <a:r>
              <a:rPr lang="fr-FR" sz="2800" dirty="0">
                <a:solidFill>
                  <a:srgbClr val="000000"/>
                </a:solidFill>
                <a:latin typeface="Consolas" panose="020B0609020204030204" pitchFamily="49" charset="0"/>
              </a:rPr>
              <a:t>? </a:t>
            </a:r>
            <a:r>
              <a:rPr lang="fr-FR" sz="2800" dirty="0">
                <a:solidFill>
                  <a:srgbClr val="800000"/>
                </a:solidFill>
                <a:latin typeface="Consolas" panose="020B0609020204030204" pitchFamily="49" charset="0"/>
              </a:rPr>
              <a:t>&lt;</a:t>
            </a:r>
            <a:r>
              <a:rPr lang="fr-FR" sz="2800" dirty="0" err="1">
                <a:solidFill>
                  <a:srgbClr val="800000"/>
                </a:solidFill>
                <a:latin typeface="Consolas" panose="020B0609020204030204" pitchFamily="49" charset="0"/>
              </a:rPr>
              <a:t>loadSpinner</a:t>
            </a:r>
            <a:r>
              <a:rPr lang="fr-FR" sz="2800" dirty="0">
                <a:solidFill>
                  <a:srgbClr val="000000"/>
                </a:solidFill>
                <a:latin typeface="Consolas" panose="020B0609020204030204" pitchFamily="49" charset="0"/>
              </a:rPr>
              <a:t> </a:t>
            </a:r>
            <a:r>
              <a:rPr lang="fr-FR" sz="2800" dirty="0">
                <a:solidFill>
                  <a:srgbClr val="800000"/>
                </a:solidFill>
                <a:latin typeface="Consolas" panose="020B0609020204030204" pitchFamily="49" charset="0"/>
              </a:rPr>
              <a:t>/&gt;</a:t>
            </a:r>
            <a:endParaRPr lang="fr-FR" sz="2800" dirty="0">
              <a:solidFill>
                <a:srgbClr val="000000"/>
              </a:solidFill>
              <a:latin typeface="Consolas" panose="020B0609020204030204" pitchFamily="49" charset="0"/>
            </a:endParaRPr>
          </a:p>
          <a:p>
            <a:r>
              <a:rPr lang="fr-FR" sz="2800" dirty="0">
                <a:solidFill>
                  <a:srgbClr val="000000"/>
                </a:solidFill>
                <a:latin typeface="Consolas" panose="020B0609020204030204" pitchFamily="49" charset="0"/>
              </a:rPr>
              <a:t>: </a:t>
            </a:r>
            <a:r>
              <a:rPr lang="fr-FR" sz="2800" dirty="0">
                <a:solidFill>
                  <a:srgbClr val="800000"/>
                </a:solidFill>
                <a:latin typeface="Consolas" panose="020B0609020204030204" pitchFamily="49" charset="0"/>
              </a:rPr>
              <a:t>&lt;</a:t>
            </a:r>
            <a:r>
              <a:rPr lang="fr-FR" sz="2800" dirty="0" err="1">
                <a:solidFill>
                  <a:srgbClr val="800000"/>
                </a:solidFill>
                <a:latin typeface="Consolas" panose="020B0609020204030204" pitchFamily="49" charset="0"/>
              </a:rPr>
              <a:t>FillContact</a:t>
            </a:r>
            <a:r>
              <a:rPr lang="fr-FR" sz="2800" dirty="0">
                <a:solidFill>
                  <a:srgbClr val="000000"/>
                </a:solidFill>
                <a:latin typeface="Consolas" panose="020B0609020204030204" pitchFamily="49" charset="0"/>
              </a:rPr>
              <a:t> </a:t>
            </a:r>
            <a:r>
              <a:rPr lang="fr-FR" sz="2800" dirty="0">
                <a:solidFill>
                  <a:srgbClr val="0000FF"/>
                </a:solidFill>
                <a:latin typeface="Consolas" panose="020B0609020204030204" pitchFamily="49" charset="0"/>
              </a:rPr>
              <a:t>{</a:t>
            </a:r>
            <a:r>
              <a:rPr lang="fr-FR" sz="2800" dirty="0">
                <a:solidFill>
                  <a:srgbClr val="000000"/>
                </a:solidFill>
                <a:latin typeface="Consolas" panose="020B0609020204030204" pitchFamily="49" charset="0"/>
              </a:rPr>
              <a:t>...</a:t>
            </a:r>
            <a:r>
              <a:rPr lang="fr-FR" sz="2800" dirty="0" err="1">
                <a:solidFill>
                  <a:srgbClr val="000000"/>
                </a:solidFill>
                <a:latin typeface="Consolas" panose="020B0609020204030204" pitchFamily="49" charset="0"/>
              </a:rPr>
              <a:t>props</a:t>
            </a:r>
            <a:r>
              <a:rPr lang="fr-FR" sz="2800" dirty="0">
                <a:solidFill>
                  <a:srgbClr val="0000FF"/>
                </a:solidFill>
                <a:latin typeface="Consolas" panose="020B0609020204030204" pitchFamily="49" charset="0"/>
              </a:rPr>
              <a:t>}</a:t>
            </a:r>
            <a:r>
              <a:rPr lang="fr-FR" sz="2800" dirty="0">
                <a:solidFill>
                  <a:srgbClr val="000000"/>
                </a:solidFill>
                <a:latin typeface="Consolas" panose="020B0609020204030204" pitchFamily="49" charset="0"/>
              </a:rPr>
              <a:t> </a:t>
            </a:r>
            <a:r>
              <a:rPr lang="fr-FR" sz="2800" dirty="0">
                <a:solidFill>
                  <a:srgbClr val="800000"/>
                </a:solidFill>
                <a:latin typeface="Consolas" panose="020B0609020204030204" pitchFamily="49" charset="0"/>
              </a:rPr>
              <a:t>/&gt;</a:t>
            </a:r>
            <a:endParaRPr lang="fr-FR" sz="2800" dirty="0">
              <a:solidFill>
                <a:srgbClr val="000000"/>
              </a:solidFill>
              <a:latin typeface="Consolas" panose="020B0609020204030204" pitchFamily="49" charset="0"/>
            </a:endParaRPr>
          </a:p>
          <a:p>
            <a:r>
              <a:rPr lang="fr-FR" sz="2800" dirty="0">
                <a:solidFill>
                  <a:srgbClr val="000000"/>
                </a:solidFill>
                <a:latin typeface="Consolas" panose="020B0609020204030204" pitchFamily="49" charset="0"/>
              </a:rPr>
              <a:t>}</a:t>
            </a:r>
          </a:p>
        </p:txBody>
      </p:sp>
      <p:pic>
        <p:nvPicPr>
          <p:cNvPr id="39" name="Image 38">
            <a:extLst>
              <a:ext uri="{FF2B5EF4-FFF2-40B4-BE49-F238E27FC236}">
                <a16:creationId xmlns:a16="http://schemas.microsoft.com/office/drawing/2014/main" id="{1CC2F258-DE22-4B1B-BDA3-1FE1A2DA5B7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0" name="Groupe 39">
            <a:extLst>
              <a:ext uri="{FF2B5EF4-FFF2-40B4-BE49-F238E27FC236}">
                <a16:creationId xmlns:a16="http://schemas.microsoft.com/office/drawing/2014/main" id="{CFF4999F-629E-4539-BCA0-CD802A189C2A}"/>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1" name="Groupe 40">
              <a:extLst>
                <a:ext uri="{FF2B5EF4-FFF2-40B4-BE49-F238E27FC236}">
                  <a16:creationId xmlns:a16="http://schemas.microsoft.com/office/drawing/2014/main" id="{A455E9ED-C74C-49A9-A1C4-3799FB897285}"/>
                </a:ext>
              </a:extLst>
            </p:cNvPr>
            <p:cNvGrpSpPr/>
            <p:nvPr/>
          </p:nvGrpSpPr>
          <p:grpSpPr>
            <a:xfrm>
              <a:off x="6391007" y="4158446"/>
              <a:ext cx="670560" cy="1463040"/>
              <a:chOff x="5313680" y="4185920"/>
              <a:chExt cx="670560" cy="1463040"/>
            </a:xfrm>
            <a:grpFill/>
          </p:grpSpPr>
          <p:sp>
            <p:nvSpPr>
              <p:cNvPr id="46" name="Bande diagonale 45">
                <a:extLst>
                  <a:ext uri="{FF2B5EF4-FFF2-40B4-BE49-F238E27FC236}">
                    <a16:creationId xmlns:a16="http://schemas.microsoft.com/office/drawing/2014/main" id="{892E38B6-0977-43F1-B2E1-E2DC7815FF72}"/>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ED418132-B0A4-41B7-9328-787E75723851}"/>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2" name="Groupe 41">
              <a:extLst>
                <a:ext uri="{FF2B5EF4-FFF2-40B4-BE49-F238E27FC236}">
                  <a16:creationId xmlns:a16="http://schemas.microsoft.com/office/drawing/2014/main" id="{1CE8D841-9EF9-45B7-9791-B67A6D5A72BA}"/>
                </a:ext>
              </a:extLst>
            </p:cNvPr>
            <p:cNvGrpSpPr/>
            <p:nvPr/>
          </p:nvGrpSpPr>
          <p:grpSpPr>
            <a:xfrm rot="10800000">
              <a:off x="4211849" y="4177849"/>
              <a:ext cx="670560" cy="1463040"/>
              <a:chOff x="5313680" y="4185920"/>
              <a:chExt cx="670560" cy="1463040"/>
            </a:xfrm>
            <a:grpFill/>
          </p:grpSpPr>
          <p:sp>
            <p:nvSpPr>
              <p:cNvPr id="44" name="Bande diagonale 43">
                <a:extLst>
                  <a:ext uri="{FF2B5EF4-FFF2-40B4-BE49-F238E27FC236}">
                    <a16:creationId xmlns:a16="http://schemas.microsoft.com/office/drawing/2014/main" id="{82209837-35E5-49AF-91F8-E7164994C43B}"/>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5" name="Bande diagonale 44">
                <a:extLst>
                  <a:ext uri="{FF2B5EF4-FFF2-40B4-BE49-F238E27FC236}">
                    <a16:creationId xmlns:a16="http://schemas.microsoft.com/office/drawing/2014/main" id="{C7A7B20C-F77E-433C-A9A2-4FFD18D101FE}"/>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3" name="Signe Moins 42">
              <a:extLst>
                <a:ext uri="{FF2B5EF4-FFF2-40B4-BE49-F238E27FC236}">
                  <a16:creationId xmlns:a16="http://schemas.microsoft.com/office/drawing/2014/main" id="{B535C086-9689-495E-9E19-164388C4B943}"/>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32736106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21" name="ZoneTexte 20">
            <a:extLst>
              <a:ext uri="{FF2B5EF4-FFF2-40B4-BE49-F238E27FC236}">
                <a16:creationId xmlns:a16="http://schemas.microsoft.com/office/drawing/2014/main" id="{6EA453CD-0D16-4BF3-9E15-B15271B95361}"/>
              </a:ext>
            </a:extLst>
          </p:cNvPr>
          <p:cNvSpPr txBox="1"/>
          <p:nvPr/>
        </p:nvSpPr>
        <p:spPr>
          <a:xfrm>
            <a:off x="767093" y="1651024"/>
            <a:ext cx="6781571" cy="461665"/>
          </a:xfrm>
          <a:prstGeom prst="rect">
            <a:avLst/>
          </a:prstGeom>
          <a:noFill/>
          <a:effectLst/>
        </p:spPr>
        <p:txBody>
          <a:bodyPr wrap="square" rtlCol="0">
            <a:spAutoFit/>
          </a:bodyPr>
          <a:lstStyle/>
          <a:p>
            <a:r>
              <a:rPr lang="fr-FR" sz="2400" b="1" dirty="0">
                <a:latin typeface="Segoe UI" panose="020B0502040204020203" pitchFamily="34" charset="0"/>
                <a:cs typeface="Segoe UI" panose="020B0502040204020203" pitchFamily="34" charset="0"/>
              </a:rPr>
              <a:t>HOC : </a:t>
            </a:r>
            <a:r>
              <a:rPr lang="fr-FR" sz="2400" b="1" dirty="0" err="1">
                <a:solidFill>
                  <a:schemeClr val="accent2">
                    <a:lumMod val="50000"/>
                  </a:schemeClr>
                </a:solidFill>
                <a:latin typeface="Segoe UI" panose="020B0502040204020203" pitchFamily="34" charset="0"/>
                <a:cs typeface="Segoe UI" panose="020B0502040204020203" pitchFamily="34" charset="0"/>
              </a:rPr>
              <a:t>H</a:t>
            </a:r>
            <a:r>
              <a:rPr lang="fr-FR" sz="2400" b="1" dirty="0" err="1">
                <a:latin typeface="Segoe UI" panose="020B0502040204020203" pitchFamily="34" charset="0"/>
                <a:cs typeface="Segoe UI" panose="020B0502040204020203" pitchFamily="34" charset="0"/>
              </a:rPr>
              <a:t>igher</a:t>
            </a:r>
            <a:r>
              <a:rPr lang="fr-FR" sz="2400" b="1" dirty="0">
                <a:latin typeface="Segoe UI" panose="020B0502040204020203" pitchFamily="34" charset="0"/>
                <a:cs typeface="Segoe UI" panose="020B0502040204020203" pitchFamily="34" charset="0"/>
              </a:rPr>
              <a:t> </a:t>
            </a:r>
            <a:r>
              <a:rPr lang="fr-FR" sz="2400" b="1" dirty="0" err="1">
                <a:solidFill>
                  <a:schemeClr val="accent2">
                    <a:lumMod val="50000"/>
                  </a:schemeClr>
                </a:solidFill>
                <a:latin typeface="Segoe UI" panose="020B0502040204020203" pitchFamily="34" charset="0"/>
                <a:cs typeface="Segoe UI" panose="020B0502040204020203" pitchFamily="34" charset="0"/>
              </a:rPr>
              <a:t>O</a:t>
            </a:r>
            <a:r>
              <a:rPr lang="fr-FR" sz="2400" b="1" dirty="0" err="1">
                <a:latin typeface="Segoe UI" panose="020B0502040204020203" pitchFamily="34" charset="0"/>
                <a:cs typeface="Segoe UI" panose="020B0502040204020203" pitchFamily="34" charset="0"/>
              </a:rPr>
              <a:t>rder</a:t>
            </a:r>
            <a:r>
              <a:rPr lang="fr-FR" sz="2400" b="1" dirty="0">
                <a:latin typeface="Segoe UI" panose="020B0502040204020203" pitchFamily="34" charset="0"/>
                <a:cs typeface="Segoe UI" panose="020B0502040204020203" pitchFamily="34" charset="0"/>
              </a:rPr>
              <a:t> </a:t>
            </a:r>
            <a:r>
              <a:rPr lang="fr-FR" sz="2400" b="1" dirty="0">
                <a:solidFill>
                  <a:schemeClr val="accent2">
                    <a:lumMod val="50000"/>
                  </a:schemeClr>
                </a:solidFill>
                <a:latin typeface="Segoe UI" panose="020B0502040204020203" pitchFamily="34" charset="0"/>
                <a:cs typeface="Segoe UI" panose="020B0502040204020203" pitchFamily="34" charset="0"/>
              </a:rPr>
              <a:t>C</a:t>
            </a:r>
            <a:r>
              <a:rPr lang="fr-FR" sz="2400" b="1" dirty="0">
                <a:latin typeface="Segoe UI" panose="020B0502040204020203" pitchFamily="34" charset="0"/>
                <a:cs typeface="Segoe UI" panose="020B0502040204020203" pitchFamily="34" charset="0"/>
              </a:rPr>
              <a:t>omponent </a:t>
            </a:r>
            <a:endParaRPr lang="fr-FR" sz="2400" i="1" dirty="0">
              <a:solidFill>
                <a:schemeClr val="accent2">
                  <a:lumMod val="75000"/>
                </a:schemeClr>
              </a:solidFill>
              <a:latin typeface="Segoe UI" panose="020B0502040204020203" pitchFamily="34" charset="0"/>
              <a:cs typeface="Segoe UI" panose="020B0502040204020203" pitchFamily="34" charset="0"/>
            </a:endParaRPr>
          </a:p>
        </p:txBody>
      </p:sp>
      <p:sp>
        <p:nvSpPr>
          <p:cNvPr id="4" name="Rectangle 3">
            <a:extLst>
              <a:ext uri="{FF2B5EF4-FFF2-40B4-BE49-F238E27FC236}">
                <a16:creationId xmlns:a16="http://schemas.microsoft.com/office/drawing/2014/main" id="{DBEA001C-ADDE-4DBC-8152-CC2924647A18}"/>
              </a:ext>
            </a:extLst>
          </p:cNvPr>
          <p:cNvSpPr/>
          <p:nvPr/>
        </p:nvSpPr>
        <p:spPr>
          <a:xfrm>
            <a:off x="4505074" y="2324435"/>
            <a:ext cx="3281668" cy="461665"/>
          </a:xfrm>
          <a:prstGeom prst="rect">
            <a:avLst/>
          </a:prstGeom>
        </p:spPr>
        <p:txBody>
          <a:bodyPr wrap="none">
            <a:spAutoFit/>
          </a:bodyPr>
          <a:lstStyle/>
          <a:p>
            <a:r>
              <a:rPr lang="fr-FR" sz="2400" b="1" dirty="0">
                <a:solidFill>
                  <a:schemeClr val="accent1">
                    <a:lumMod val="75000"/>
                  </a:schemeClr>
                </a:solidFill>
                <a:latin typeface="Segoe UI" panose="020B0502040204020203" pitchFamily="34" charset="0"/>
                <a:cs typeface="Segoe UI" panose="020B0502040204020203" pitchFamily="34" charset="0"/>
              </a:rPr>
              <a:t>Deuxième extraction</a:t>
            </a:r>
          </a:p>
        </p:txBody>
      </p:sp>
      <p:sp>
        <p:nvSpPr>
          <p:cNvPr id="9" name="Rectangle 8">
            <a:extLst>
              <a:ext uri="{FF2B5EF4-FFF2-40B4-BE49-F238E27FC236}">
                <a16:creationId xmlns:a16="http://schemas.microsoft.com/office/drawing/2014/main" id="{16491401-4A7A-4D4C-ADD5-1904FDFA22ED}"/>
              </a:ext>
            </a:extLst>
          </p:cNvPr>
          <p:cNvSpPr/>
          <p:nvPr/>
        </p:nvSpPr>
        <p:spPr>
          <a:xfrm>
            <a:off x="318653" y="2993094"/>
            <a:ext cx="6962099" cy="3046988"/>
          </a:xfrm>
          <a:prstGeom prst="rect">
            <a:avLst/>
          </a:prstGeom>
        </p:spPr>
        <p:txBody>
          <a:bodyPr wrap="square">
            <a:spAutoFit/>
          </a:bodyPr>
          <a:lstStyle/>
          <a:p>
            <a:r>
              <a:rPr lang="fr-FR" sz="2400" dirty="0" err="1">
                <a:solidFill>
                  <a:srgbClr val="0000FF"/>
                </a:solidFill>
                <a:latin typeface="Consolas" panose="020B0609020204030204" pitchFamily="49" charset="0"/>
              </a:rPr>
              <a:t>const</a:t>
            </a:r>
            <a:r>
              <a:rPr lang="fr-FR" sz="2400" dirty="0">
                <a:solidFill>
                  <a:srgbClr val="000000"/>
                </a:solidFill>
                <a:latin typeface="Consolas" panose="020B0609020204030204" pitchFamily="49" charset="0"/>
              </a:rPr>
              <a:t> </a:t>
            </a:r>
            <a:r>
              <a:rPr lang="fr-FR" sz="2400" dirty="0" err="1">
                <a:solidFill>
                  <a:srgbClr val="000000"/>
                </a:solidFill>
                <a:latin typeface="Consolas" panose="020B0609020204030204" pitchFamily="49" charset="0"/>
              </a:rPr>
              <a:t>withLoading</a:t>
            </a:r>
            <a:r>
              <a:rPr lang="fr-FR" sz="2400" dirty="0">
                <a:solidFill>
                  <a:srgbClr val="000000"/>
                </a:solidFill>
                <a:latin typeface="Consolas" panose="020B0609020204030204" pitchFamily="49" charset="0"/>
              </a:rPr>
              <a:t> =(</a:t>
            </a:r>
            <a:r>
              <a:rPr lang="fr-FR" sz="2400" dirty="0" err="1">
                <a:solidFill>
                  <a:srgbClr val="000000"/>
                </a:solidFill>
                <a:latin typeface="Consolas" panose="020B0609020204030204" pitchFamily="49" charset="0"/>
              </a:rPr>
              <a:t>isLoading</a:t>
            </a:r>
            <a:r>
              <a:rPr lang="fr-FR" sz="2400" dirty="0">
                <a:solidFill>
                  <a:srgbClr val="000000"/>
                </a:solidFill>
                <a:latin typeface="Consolas" panose="020B0609020204030204" pitchFamily="49" charset="0"/>
              </a:rPr>
              <a:t>, </a:t>
            </a:r>
            <a:r>
              <a:rPr lang="fr-FR" sz="2400" dirty="0" err="1">
                <a:solidFill>
                  <a:srgbClr val="000000"/>
                </a:solidFill>
                <a:latin typeface="Consolas" panose="020B0609020204030204" pitchFamily="49" charset="0"/>
              </a:rPr>
              <a:t>BaseComponent</a:t>
            </a:r>
            <a:r>
              <a:rPr lang="fr-FR" sz="2400" dirty="0">
                <a:solidFill>
                  <a:srgbClr val="000000"/>
                </a:solidFill>
                <a:latin typeface="Consolas" panose="020B0609020204030204" pitchFamily="49" charset="0"/>
              </a:rPr>
              <a:t>)</a:t>
            </a:r>
            <a:r>
              <a:rPr lang="fr-FR" sz="2400" dirty="0">
                <a:solidFill>
                  <a:srgbClr val="0000FF"/>
                </a:solidFill>
                <a:latin typeface="Consolas" panose="020B0609020204030204" pitchFamily="49" charset="0"/>
              </a:rPr>
              <a:t>=&gt;</a:t>
            </a:r>
            <a:r>
              <a:rPr lang="fr-FR" sz="2400" dirty="0">
                <a:solidFill>
                  <a:srgbClr val="000000"/>
                </a:solidFill>
                <a:latin typeface="Consolas" panose="020B0609020204030204" pitchFamily="49" charset="0"/>
              </a:rPr>
              <a:t> {</a:t>
            </a:r>
          </a:p>
          <a:p>
            <a:pPr lvl="1"/>
            <a:r>
              <a:rPr lang="fr-FR" sz="2400" dirty="0">
                <a:solidFill>
                  <a:srgbClr val="0000FF"/>
                </a:solidFill>
                <a:latin typeface="Consolas" panose="020B0609020204030204" pitchFamily="49" charset="0"/>
              </a:rPr>
              <a:t>return</a:t>
            </a:r>
            <a:r>
              <a:rPr lang="fr-FR" sz="2400" dirty="0">
                <a:solidFill>
                  <a:srgbClr val="000000"/>
                </a:solidFill>
                <a:latin typeface="Consolas" panose="020B0609020204030204" pitchFamily="49" charset="0"/>
              </a:rPr>
              <a:t> (</a:t>
            </a:r>
            <a:r>
              <a:rPr lang="fr-FR" sz="2400" dirty="0" err="1">
                <a:solidFill>
                  <a:srgbClr val="000000"/>
                </a:solidFill>
                <a:latin typeface="Consolas" panose="020B0609020204030204" pitchFamily="49" charset="0"/>
              </a:rPr>
              <a:t>props</a:t>
            </a:r>
            <a:r>
              <a:rPr lang="fr-FR" sz="2400" dirty="0">
                <a:solidFill>
                  <a:srgbClr val="000000"/>
                </a:solidFill>
                <a:latin typeface="Consolas" panose="020B0609020204030204" pitchFamily="49" charset="0"/>
              </a:rPr>
              <a:t>)</a:t>
            </a:r>
            <a:r>
              <a:rPr lang="fr-FR" sz="2400" dirty="0">
                <a:solidFill>
                  <a:srgbClr val="0000FF"/>
                </a:solidFill>
                <a:latin typeface="Consolas" panose="020B0609020204030204" pitchFamily="49" charset="0"/>
              </a:rPr>
              <a:t>=&gt;</a:t>
            </a:r>
            <a:r>
              <a:rPr lang="fr-FR" sz="2400" dirty="0">
                <a:solidFill>
                  <a:srgbClr val="000000"/>
                </a:solidFill>
                <a:latin typeface="Consolas" panose="020B0609020204030204" pitchFamily="49" charset="0"/>
              </a:rPr>
              <a:t> {</a:t>
            </a:r>
          </a:p>
          <a:p>
            <a:pPr lvl="2"/>
            <a:r>
              <a:rPr lang="fr-FR" sz="2400" dirty="0" err="1">
                <a:solidFill>
                  <a:srgbClr val="000000"/>
                </a:solidFill>
                <a:latin typeface="Consolas" panose="020B0609020204030204" pitchFamily="49" charset="0"/>
              </a:rPr>
              <a:t>isLoading</a:t>
            </a:r>
            <a:r>
              <a:rPr lang="fr-FR" sz="2400" dirty="0">
                <a:solidFill>
                  <a:srgbClr val="000000"/>
                </a:solidFill>
                <a:latin typeface="Consolas" panose="020B0609020204030204" pitchFamily="49" charset="0"/>
              </a:rPr>
              <a:t>(</a:t>
            </a:r>
            <a:r>
              <a:rPr lang="fr-FR" sz="2400" dirty="0" err="1">
                <a:solidFill>
                  <a:srgbClr val="000000"/>
                </a:solidFill>
                <a:latin typeface="Consolas" panose="020B0609020204030204" pitchFamily="49" charset="0"/>
              </a:rPr>
              <a:t>props</a:t>
            </a:r>
            <a:r>
              <a:rPr lang="fr-FR" sz="2400" dirty="0">
                <a:solidFill>
                  <a:srgbClr val="000000"/>
                </a:solidFill>
                <a:latin typeface="Consolas" panose="020B0609020204030204" pitchFamily="49" charset="0"/>
              </a:rPr>
              <a:t>)</a:t>
            </a:r>
          </a:p>
          <a:p>
            <a:pPr lvl="2"/>
            <a:r>
              <a:rPr lang="fr-FR" sz="2400" dirty="0">
                <a:solidFill>
                  <a:srgbClr val="000000"/>
                </a:solidFill>
                <a:latin typeface="Consolas" panose="020B0609020204030204" pitchFamily="49" charset="0"/>
              </a:rPr>
              <a:t>? </a:t>
            </a:r>
            <a:r>
              <a:rPr lang="fr-FR" sz="2400" dirty="0">
                <a:solidFill>
                  <a:srgbClr val="800000"/>
                </a:solidFill>
                <a:latin typeface="Consolas" panose="020B0609020204030204" pitchFamily="49" charset="0"/>
              </a:rPr>
              <a:t>&lt;</a:t>
            </a:r>
            <a:r>
              <a:rPr lang="fr-FR" sz="2400" dirty="0" err="1">
                <a:solidFill>
                  <a:srgbClr val="800000"/>
                </a:solidFill>
                <a:latin typeface="Consolas" panose="020B0609020204030204" pitchFamily="49" charset="0"/>
              </a:rPr>
              <a:t>StylishSpinner</a:t>
            </a:r>
            <a:r>
              <a:rPr lang="fr-FR" sz="2400" dirty="0">
                <a:solidFill>
                  <a:srgbClr val="000000"/>
                </a:solidFill>
                <a:latin typeface="Consolas" panose="020B0609020204030204" pitchFamily="49" charset="0"/>
              </a:rPr>
              <a:t> </a:t>
            </a:r>
            <a:r>
              <a:rPr lang="fr-FR" sz="2400" dirty="0">
                <a:solidFill>
                  <a:srgbClr val="800000"/>
                </a:solidFill>
                <a:latin typeface="Consolas" panose="020B0609020204030204" pitchFamily="49" charset="0"/>
              </a:rPr>
              <a:t>/&gt;</a:t>
            </a:r>
            <a:endParaRPr lang="fr-FR" sz="2400" dirty="0">
              <a:solidFill>
                <a:srgbClr val="000000"/>
              </a:solidFill>
              <a:latin typeface="Consolas" panose="020B0609020204030204" pitchFamily="49" charset="0"/>
            </a:endParaRPr>
          </a:p>
          <a:p>
            <a:pPr lvl="2"/>
            <a:r>
              <a:rPr lang="fr-FR" sz="2400" dirty="0">
                <a:solidFill>
                  <a:srgbClr val="000000"/>
                </a:solidFill>
                <a:latin typeface="Consolas" panose="020B0609020204030204" pitchFamily="49" charset="0"/>
              </a:rPr>
              <a:t>: </a:t>
            </a:r>
            <a:r>
              <a:rPr lang="fr-FR" sz="2400" dirty="0">
                <a:solidFill>
                  <a:srgbClr val="800000"/>
                </a:solidFill>
                <a:latin typeface="Consolas" panose="020B0609020204030204" pitchFamily="49" charset="0"/>
              </a:rPr>
              <a:t>&lt;</a:t>
            </a:r>
            <a:r>
              <a:rPr lang="fr-FR" sz="2400" dirty="0" err="1">
                <a:solidFill>
                  <a:srgbClr val="800000"/>
                </a:solidFill>
                <a:latin typeface="Consolas" panose="020B0609020204030204" pitchFamily="49" charset="0"/>
              </a:rPr>
              <a:t>BaseComponent</a:t>
            </a:r>
            <a:r>
              <a:rPr lang="fr-FR" sz="2400" dirty="0">
                <a:solidFill>
                  <a:srgbClr val="000000"/>
                </a:solidFill>
                <a:latin typeface="Consolas" panose="020B0609020204030204" pitchFamily="49" charset="0"/>
              </a:rPr>
              <a:t> </a:t>
            </a:r>
            <a:r>
              <a:rPr lang="fr-FR" sz="2400" dirty="0">
                <a:solidFill>
                  <a:srgbClr val="0000FF"/>
                </a:solidFill>
                <a:latin typeface="Consolas" panose="020B0609020204030204" pitchFamily="49" charset="0"/>
              </a:rPr>
              <a:t>{</a:t>
            </a:r>
            <a:r>
              <a:rPr lang="fr-FR" sz="2400" dirty="0">
                <a:solidFill>
                  <a:srgbClr val="000000"/>
                </a:solidFill>
                <a:latin typeface="Consolas" panose="020B0609020204030204" pitchFamily="49" charset="0"/>
              </a:rPr>
              <a:t>...</a:t>
            </a:r>
            <a:r>
              <a:rPr lang="fr-FR" sz="2400" dirty="0" err="1">
                <a:solidFill>
                  <a:srgbClr val="000000"/>
                </a:solidFill>
                <a:latin typeface="Consolas" panose="020B0609020204030204" pitchFamily="49" charset="0"/>
              </a:rPr>
              <a:t>props</a:t>
            </a:r>
            <a:r>
              <a:rPr lang="fr-FR" sz="2400" dirty="0">
                <a:solidFill>
                  <a:srgbClr val="0000FF"/>
                </a:solidFill>
                <a:latin typeface="Consolas" panose="020B0609020204030204" pitchFamily="49" charset="0"/>
              </a:rPr>
              <a:t>}</a:t>
            </a:r>
            <a:r>
              <a:rPr lang="fr-FR" sz="2400" dirty="0">
                <a:solidFill>
                  <a:srgbClr val="000000"/>
                </a:solidFill>
                <a:latin typeface="Consolas" panose="020B0609020204030204" pitchFamily="49" charset="0"/>
              </a:rPr>
              <a:t> </a:t>
            </a:r>
            <a:r>
              <a:rPr lang="fr-FR" sz="2400" dirty="0">
                <a:solidFill>
                  <a:srgbClr val="800000"/>
                </a:solidFill>
                <a:latin typeface="Consolas" panose="020B0609020204030204" pitchFamily="49" charset="0"/>
              </a:rPr>
              <a:t>/&gt;</a:t>
            </a:r>
            <a:endParaRPr lang="fr-FR" sz="2400" dirty="0">
              <a:solidFill>
                <a:srgbClr val="000000"/>
              </a:solidFill>
              <a:latin typeface="Consolas" panose="020B0609020204030204" pitchFamily="49" charset="0"/>
            </a:endParaRPr>
          </a:p>
          <a:p>
            <a:pPr lvl="1"/>
            <a:r>
              <a:rPr lang="fr-FR" sz="2400" dirty="0">
                <a:solidFill>
                  <a:srgbClr val="000000"/>
                </a:solidFill>
                <a:latin typeface="Consolas" panose="020B0609020204030204" pitchFamily="49" charset="0"/>
              </a:rPr>
              <a:t>}</a:t>
            </a:r>
          </a:p>
          <a:p>
            <a:r>
              <a:rPr lang="fr-FR" sz="2400" dirty="0">
                <a:solidFill>
                  <a:srgbClr val="000000"/>
                </a:solidFill>
                <a:latin typeface="Consolas" panose="020B0609020204030204" pitchFamily="49" charset="0"/>
              </a:rPr>
              <a:t>}</a:t>
            </a:r>
            <a:endParaRPr lang="fr-FR" sz="2400" b="0" dirty="0">
              <a:solidFill>
                <a:srgbClr val="000000"/>
              </a:solidFill>
              <a:effectLst/>
              <a:latin typeface="Consolas" panose="020B0609020204030204" pitchFamily="49" charset="0"/>
            </a:endParaRPr>
          </a:p>
        </p:txBody>
      </p:sp>
      <p:sp>
        <p:nvSpPr>
          <p:cNvPr id="10" name="Rectangle 9">
            <a:extLst>
              <a:ext uri="{FF2B5EF4-FFF2-40B4-BE49-F238E27FC236}">
                <a16:creationId xmlns:a16="http://schemas.microsoft.com/office/drawing/2014/main" id="{CF86B5BE-DE86-4B7F-9588-5375AC27F565}"/>
              </a:ext>
            </a:extLst>
          </p:cNvPr>
          <p:cNvSpPr/>
          <p:nvPr/>
        </p:nvSpPr>
        <p:spPr>
          <a:xfrm>
            <a:off x="7811399" y="2986886"/>
            <a:ext cx="4232752" cy="2308324"/>
          </a:xfrm>
          <a:prstGeom prst="rect">
            <a:avLst/>
          </a:prstGeom>
        </p:spPr>
        <p:txBody>
          <a:bodyPr wrap="square">
            <a:spAutoFit/>
          </a:bodyPr>
          <a:lstStyle/>
          <a:p>
            <a:r>
              <a:rPr lang="en-US" sz="2400" dirty="0">
                <a:solidFill>
                  <a:srgbClr val="0000FF"/>
                </a:solidFill>
                <a:latin typeface="Consolas" panose="020B0609020204030204" pitchFamily="49" charset="0"/>
              </a:rPr>
              <a:t>const</a:t>
            </a:r>
            <a:r>
              <a:rPr lang="en-US" sz="2400" dirty="0">
                <a:solidFill>
                  <a:srgbClr val="000000"/>
                </a:solidFill>
                <a:latin typeface="Consolas" panose="020B0609020204030204" pitchFamily="49" charset="0"/>
              </a:rPr>
              <a:t> Contact = </a:t>
            </a:r>
            <a:r>
              <a:rPr lang="en-US" sz="2400" dirty="0" err="1">
                <a:solidFill>
                  <a:srgbClr val="000000"/>
                </a:solidFill>
                <a:latin typeface="Consolas" panose="020B0609020204030204" pitchFamily="49" charset="0"/>
              </a:rPr>
              <a:t>withLoading</a:t>
            </a:r>
            <a:r>
              <a:rPr lang="en-US" sz="2400" dirty="0">
                <a:solidFill>
                  <a:srgbClr val="000000"/>
                </a:solidFill>
                <a:latin typeface="Consolas" panose="020B0609020204030204" pitchFamily="49" charset="0"/>
              </a:rPr>
              <a:t>(</a:t>
            </a:r>
          </a:p>
          <a:p>
            <a:r>
              <a:rPr lang="en-US" sz="2400" dirty="0">
                <a:solidFill>
                  <a:srgbClr val="000000"/>
                </a:solidFill>
                <a:latin typeface="Consolas" panose="020B0609020204030204" pitchFamily="49" charset="0"/>
              </a:rPr>
              <a:t>	(props) </a:t>
            </a:r>
            <a:r>
              <a:rPr lang="en-US" sz="2400" dirty="0">
                <a:solidFill>
                  <a:srgbClr val="0000FF"/>
                </a:solidFill>
                <a:latin typeface="Consolas" panose="020B0609020204030204" pitchFamily="49" charset="0"/>
              </a:rPr>
              <a:t>=&gt;</a:t>
            </a:r>
            <a:r>
              <a:rPr lang="en-US" sz="2400" dirty="0">
                <a:solidFill>
                  <a:srgbClr val="000000"/>
                </a:solidFill>
                <a:latin typeface="Consolas" panose="020B0609020204030204" pitchFamily="49" charset="0"/>
              </a:rPr>
              <a:t> 	</a:t>
            </a:r>
            <a:r>
              <a:rPr lang="en-US" sz="2400" dirty="0" err="1">
                <a:solidFill>
                  <a:srgbClr val="000000"/>
                </a:solidFill>
                <a:latin typeface="Consolas" panose="020B0609020204030204" pitchFamily="49" charset="0"/>
              </a:rPr>
              <a:t>props.loading</a:t>
            </a:r>
            <a:r>
              <a:rPr lang="en-US" sz="2400" dirty="0">
                <a:solidFill>
                  <a:srgbClr val="000000"/>
                </a:solidFill>
                <a:latin typeface="Consolas" panose="020B0609020204030204" pitchFamily="49" charset="0"/>
              </a:rPr>
              <a:t>,</a:t>
            </a:r>
          </a:p>
          <a:p>
            <a:r>
              <a:rPr lang="en-US" sz="2400" dirty="0">
                <a:solidFill>
                  <a:srgbClr val="000000"/>
                </a:solidFill>
                <a:latin typeface="Consolas" panose="020B0609020204030204" pitchFamily="49" charset="0"/>
              </a:rPr>
              <a:t>	</a:t>
            </a:r>
            <a:r>
              <a:rPr lang="en-US" sz="2400" dirty="0" err="1">
                <a:solidFill>
                  <a:srgbClr val="000000"/>
                </a:solidFill>
                <a:latin typeface="Consolas" panose="020B0609020204030204" pitchFamily="49" charset="0"/>
              </a:rPr>
              <a:t>FillContact</a:t>
            </a:r>
            <a:endParaRPr lang="en-US" sz="2400" dirty="0">
              <a:solidFill>
                <a:srgbClr val="000000"/>
              </a:solidFill>
              <a:latin typeface="Consolas" panose="020B0609020204030204" pitchFamily="49" charset="0"/>
            </a:endParaRPr>
          </a:p>
          <a:p>
            <a:r>
              <a:rPr lang="en-US" sz="2400" dirty="0">
                <a:solidFill>
                  <a:srgbClr val="000000"/>
                </a:solidFill>
                <a:latin typeface="Consolas" panose="020B0609020204030204" pitchFamily="49" charset="0"/>
              </a:rPr>
              <a:t>)</a:t>
            </a:r>
            <a:endParaRPr lang="en-US" sz="2400" b="0" dirty="0">
              <a:solidFill>
                <a:srgbClr val="000000"/>
              </a:solidFill>
              <a:effectLst/>
              <a:latin typeface="Consolas" panose="020B0609020204030204" pitchFamily="49" charset="0"/>
            </a:endParaRPr>
          </a:p>
        </p:txBody>
      </p:sp>
      <p:pic>
        <p:nvPicPr>
          <p:cNvPr id="39" name="Image 38">
            <a:extLst>
              <a:ext uri="{FF2B5EF4-FFF2-40B4-BE49-F238E27FC236}">
                <a16:creationId xmlns:a16="http://schemas.microsoft.com/office/drawing/2014/main" id="{FA671945-307E-4F26-9818-609E7CDCAAD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0" name="Groupe 39">
            <a:extLst>
              <a:ext uri="{FF2B5EF4-FFF2-40B4-BE49-F238E27FC236}">
                <a16:creationId xmlns:a16="http://schemas.microsoft.com/office/drawing/2014/main" id="{85FCAD2D-8288-4FA9-AF5D-320EF7568101}"/>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1" name="Groupe 40">
              <a:extLst>
                <a:ext uri="{FF2B5EF4-FFF2-40B4-BE49-F238E27FC236}">
                  <a16:creationId xmlns:a16="http://schemas.microsoft.com/office/drawing/2014/main" id="{310943FF-62FD-432C-A000-733B99B942FC}"/>
                </a:ext>
              </a:extLst>
            </p:cNvPr>
            <p:cNvGrpSpPr/>
            <p:nvPr/>
          </p:nvGrpSpPr>
          <p:grpSpPr>
            <a:xfrm>
              <a:off x="6391007" y="4158446"/>
              <a:ext cx="670560" cy="1463040"/>
              <a:chOff x="5313680" y="4185920"/>
              <a:chExt cx="670560" cy="1463040"/>
            </a:xfrm>
            <a:grpFill/>
          </p:grpSpPr>
          <p:sp>
            <p:nvSpPr>
              <p:cNvPr id="46" name="Bande diagonale 45">
                <a:extLst>
                  <a:ext uri="{FF2B5EF4-FFF2-40B4-BE49-F238E27FC236}">
                    <a16:creationId xmlns:a16="http://schemas.microsoft.com/office/drawing/2014/main" id="{2F886234-0D5A-4A3E-A764-8D95E106F56F}"/>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5357C3AB-C08C-4D27-B8FC-0FF440D702EF}"/>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2" name="Groupe 41">
              <a:extLst>
                <a:ext uri="{FF2B5EF4-FFF2-40B4-BE49-F238E27FC236}">
                  <a16:creationId xmlns:a16="http://schemas.microsoft.com/office/drawing/2014/main" id="{26F7CEB0-D7EA-4D93-ACE9-2069A0D5EA7D}"/>
                </a:ext>
              </a:extLst>
            </p:cNvPr>
            <p:cNvGrpSpPr/>
            <p:nvPr/>
          </p:nvGrpSpPr>
          <p:grpSpPr>
            <a:xfrm rot="10800000">
              <a:off x="4211849" y="4177849"/>
              <a:ext cx="670560" cy="1463040"/>
              <a:chOff x="5313680" y="4185920"/>
              <a:chExt cx="670560" cy="1463040"/>
            </a:xfrm>
            <a:grpFill/>
          </p:grpSpPr>
          <p:sp>
            <p:nvSpPr>
              <p:cNvPr id="44" name="Bande diagonale 43">
                <a:extLst>
                  <a:ext uri="{FF2B5EF4-FFF2-40B4-BE49-F238E27FC236}">
                    <a16:creationId xmlns:a16="http://schemas.microsoft.com/office/drawing/2014/main" id="{B0B77C83-E214-406D-8214-B4335E2BE920}"/>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5" name="Bande diagonale 44">
                <a:extLst>
                  <a:ext uri="{FF2B5EF4-FFF2-40B4-BE49-F238E27FC236}">
                    <a16:creationId xmlns:a16="http://schemas.microsoft.com/office/drawing/2014/main" id="{221E8D5F-9239-46F5-945F-BE21E604B805}"/>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3" name="Signe Moins 42">
              <a:extLst>
                <a:ext uri="{FF2B5EF4-FFF2-40B4-BE49-F238E27FC236}">
                  <a16:creationId xmlns:a16="http://schemas.microsoft.com/office/drawing/2014/main" id="{4B63B372-AF6E-40FC-A904-26358BEADE60}"/>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3646017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40" name="Rectangle 39">
            <a:extLst>
              <a:ext uri="{FF2B5EF4-FFF2-40B4-BE49-F238E27FC236}">
                <a16:creationId xmlns:a16="http://schemas.microsoft.com/office/drawing/2014/main" id="{99FDB0E6-31DE-4C9D-A314-D7C3C245DF64}"/>
              </a:ext>
            </a:extLst>
          </p:cNvPr>
          <p:cNvSpPr/>
          <p:nvPr/>
        </p:nvSpPr>
        <p:spPr>
          <a:xfrm>
            <a:off x="503220" y="1701245"/>
            <a:ext cx="11688780" cy="461665"/>
          </a:xfrm>
          <a:prstGeom prst="rect">
            <a:avLst/>
          </a:prstGeom>
        </p:spPr>
        <p:txBody>
          <a:bodyPr wrap="square">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1 :  </a:t>
            </a:r>
            <a:r>
              <a:rPr lang="fr-FR" sz="2400" dirty="0">
                <a:solidFill>
                  <a:srgbClr val="24292E"/>
                </a:solidFill>
                <a:latin typeface="Consolas" panose="020B0609020204030204" pitchFamily="49" charset="0"/>
                <a:cs typeface="Consolas" panose="020B0609020204030204" pitchFamily="49" charset="0"/>
              </a:rPr>
              <a:t>Créer une nouvelle branche </a:t>
            </a:r>
            <a:r>
              <a:rPr lang="fr-FR" sz="2400" b="1" dirty="0">
                <a:solidFill>
                  <a:srgbClr val="24292E"/>
                </a:solidFill>
                <a:latin typeface="Consolas" panose="020B0609020204030204" pitchFamily="49" charset="0"/>
                <a:cs typeface="Consolas" panose="020B0609020204030204" pitchFamily="49" charset="0"/>
              </a:rPr>
              <a:t>feat/</a:t>
            </a:r>
            <a:r>
              <a:rPr lang="fr-FR" sz="2400" b="1" dirty="0" err="1">
                <a:solidFill>
                  <a:srgbClr val="24292E"/>
                </a:solidFill>
                <a:latin typeface="Consolas" panose="020B0609020204030204" pitchFamily="49" charset="0"/>
                <a:cs typeface="Consolas" panose="020B0609020204030204" pitchFamily="49" charset="0"/>
              </a:rPr>
              <a:t>categoriesStateless</a:t>
            </a:r>
            <a:endParaRPr lang="fr-FR" altLang="fr-FR" sz="2400" b="1" dirty="0">
              <a:solidFill>
                <a:srgbClr val="24292E"/>
              </a:solidFill>
              <a:latin typeface="Consolas" panose="020B0609020204030204" pitchFamily="49" charset="0"/>
              <a:cs typeface="Consolas" panose="020B0609020204030204" pitchFamily="49" charset="0"/>
            </a:endParaRPr>
          </a:p>
        </p:txBody>
      </p:sp>
      <p:sp>
        <p:nvSpPr>
          <p:cNvPr id="41" name="Rectangle 40">
            <a:extLst>
              <a:ext uri="{FF2B5EF4-FFF2-40B4-BE49-F238E27FC236}">
                <a16:creationId xmlns:a16="http://schemas.microsoft.com/office/drawing/2014/main" id="{19FD2464-140A-4022-8A18-FF189D8DD0D2}"/>
              </a:ext>
            </a:extLst>
          </p:cNvPr>
          <p:cNvSpPr/>
          <p:nvPr/>
        </p:nvSpPr>
        <p:spPr>
          <a:xfrm>
            <a:off x="503220" y="4094926"/>
            <a:ext cx="11688780" cy="1200329"/>
          </a:xfrm>
          <a:prstGeom prst="rect">
            <a:avLst/>
          </a:prstGeom>
        </p:spPr>
        <p:txBody>
          <a:bodyPr wrap="square">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3 :  </a:t>
            </a:r>
            <a:r>
              <a:rPr lang="fr-FR" sz="2400" dirty="0">
                <a:solidFill>
                  <a:srgbClr val="24292E"/>
                </a:solidFill>
                <a:latin typeface="Consolas" panose="020B0609020204030204" pitchFamily="49" charset="0"/>
                <a:cs typeface="Consolas" panose="020B0609020204030204" pitchFamily="49" charset="0"/>
              </a:rPr>
              <a:t>Créer un composant « </a:t>
            </a:r>
            <a:r>
              <a:rPr lang="fr-FR" sz="2400" dirty="0" err="1">
                <a:solidFill>
                  <a:srgbClr val="24292E"/>
                </a:solidFill>
                <a:latin typeface="Consolas" panose="020B0609020204030204" pitchFamily="49" charset="0"/>
                <a:cs typeface="Consolas" panose="020B0609020204030204" pitchFamily="49" charset="0"/>
              </a:rPr>
              <a:t>superieur</a:t>
            </a:r>
            <a:r>
              <a:rPr lang="fr-FR" sz="2400" dirty="0">
                <a:solidFill>
                  <a:srgbClr val="24292E"/>
                </a:solidFill>
                <a:latin typeface="Consolas" panose="020B0609020204030204" pitchFamily="49" charset="0"/>
                <a:cs typeface="Consolas" panose="020B0609020204030204" pitchFamily="49" charset="0"/>
              </a:rPr>
              <a:t> » </a:t>
            </a:r>
            <a:r>
              <a:rPr lang="fr-FR" sz="2400" b="1" dirty="0" err="1">
                <a:solidFill>
                  <a:srgbClr val="24292E"/>
                </a:solidFill>
                <a:latin typeface="Consolas" panose="020B0609020204030204" pitchFamily="49" charset="0"/>
                <a:cs typeface="Consolas" panose="020B0609020204030204" pitchFamily="49" charset="0"/>
              </a:rPr>
              <a:t>CategoriesContainer</a:t>
            </a:r>
            <a:r>
              <a:rPr lang="fr-FR" sz="2400" b="1" dirty="0">
                <a:solidFill>
                  <a:srgbClr val="24292E"/>
                </a:solidFill>
                <a:latin typeface="Consolas" panose="020B0609020204030204" pitchFamily="49" charset="0"/>
                <a:cs typeface="Consolas" panose="020B0609020204030204" pitchFamily="49" charset="0"/>
              </a:rPr>
              <a:t> </a:t>
            </a:r>
            <a:r>
              <a:rPr lang="fr-FR" sz="2400" dirty="0">
                <a:solidFill>
                  <a:srgbClr val="24292E"/>
                </a:solidFill>
                <a:latin typeface="Consolas" panose="020B0609020204030204" pitchFamily="49" charset="0"/>
                <a:cs typeface="Consolas" panose="020B0609020204030204" pitchFamily="49" charset="0"/>
              </a:rPr>
              <a:t>dans le dossier </a:t>
            </a:r>
            <a:r>
              <a:rPr lang="fr-FR" sz="2400" dirty="0" err="1">
                <a:solidFill>
                  <a:srgbClr val="24292E"/>
                </a:solidFill>
                <a:latin typeface="Consolas" panose="020B0609020204030204" pitchFamily="49" charset="0"/>
                <a:cs typeface="Consolas" panose="020B0609020204030204" pitchFamily="49" charset="0"/>
              </a:rPr>
              <a:t>Categories</a:t>
            </a:r>
            <a:r>
              <a:rPr lang="fr-FR" sz="2400" dirty="0">
                <a:solidFill>
                  <a:srgbClr val="24292E"/>
                </a:solidFill>
                <a:latin typeface="Consolas" panose="020B0609020204030204" pitchFamily="49" charset="0"/>
                <a:cs typeface="Consolas" panose="020B0609020204030204" pitchFamily="49" charset="0"/>
              </a:rPr>
              <a:t> pour gérer l’état du composant </a:t>
            </a:r>
            <a:r>
              <a:rPr lang="fr-FR" sz="2400" dirty="0" err="1">
                <a:solidFill>
                  <a:srgbClr val="24292E"/>
                </a:solidFill>
                <a:latin typeface="Consolas" panose="020B0609020204030204" pitchFamily="49" charset="0"/>
                <a:cs typeface="Consolas" panose="020B0609020204030204" pitchFamily="49" charset="0"/>
              </a:rPr>
              <a:t>Categories</a:t>
            </a:r>
            <a:r>
              <a:rPr lang="fr-FR" sz="2400" dirty="0">
                <a:solidFill>
                  <a:srgbClr val="24292E"/>
                </a:solidFill>
                <a:latin typeface="Consolas" panose="020B0609020204030204" pitchFamily="49" charset="0"/>
                <a:cs typeface="Consolas" panose="020B0609020204030204" pitchFamily="49" charset="0"/>
              </a:rPr>
              <a:t> précédemment modifié</a:t>
            </a:r>
            <a:endParaRPr lang="fr-FR" altLang="fr-FR" sz="2400" b="1" dirty="0">
              <a:solidFill>
                <a:srgbClr val="24292E"/>
              </a:solidFill>
              <a:latin typeface="Consolas" panose="020B0609020204030204" pitchFamily="49" charset="0"/>
              <a:cs typeface="Consolas" panose="020B0609020204030204" pitchFamily="49" charset="0"/>
            </a:endParaRPr>
          </a:p>
        </p:txBody>
      </p:sp>
      <p:sp>
        <p:nvSpPr>
          <p:cNvPr id="39" name="ZoneTexte 38">
            <a:extLst>
              <a:ext uri="{FF2B5EF4-FFF2-40B4-BE49-F238E27FC236}">
                <a16:creationId xmlns:a16="http://schemas.microsoft.com/office/drawing/2014/main" id="{B44F0257-5E37-4868-ADCB-4F370FC40D71}"/>
              </a:ext>
            </a:extLst>
          </p:cNvPr>
          <p:cNvSpPr txBox="1"/>
          <p:nvPr/>
        </p:nvSpPr>
        <p:spPr>
          <a:xfrm>
            <a:off x="1849120" y="0"/>
            <a:ext cx="8739590" cy="1015663"/>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A vous de jouer !</a:t>
            </a:r>
            <a:endParaRPr lang="fr-FR" sz="2400" i="1" dirty="0">
              <a:latin typeface="Segoe UI" panose="020B0502040204020203" pitchFamily="34" charset="0"/>
              <a:cs typeface="Segoe UI" panose="020B0502040204020203" pitchFamily="34" charset="0"/>
            </a:endParaRPr>
          </a:p>
        </p:txBody>
      </p:sp>
      <p:pic>
        <p:nvPicPr>
          <p:cNvPr id="44" name="Image 43">
            <a:extLst>
              <a:ext uri="{FF2B5EF4-FFF2-40B4-BE49-F238E27FC236}">
                <a16:creationId xmlns:a16="http://schemas.microsoft.com/office/drawing/2014/main" id="{B0B1A2F9-B9B6-4C25-883D-F33DE445F6B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5" name="Groupe 44">
            <a:extLst>
              <a:ext uri="{FF2B5EF4-FFF2-40B4-BE49-F238E27FC236}">
                <a16:creationId xmlns:a16="http://schemas.microsoft.com/office/drawing/2014/main" id="{91C07C65-44FD-44A1-96AA-B5533554832F}"/>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6" name="Groupe 45">
              <a:extLst>
                <a:ext uri="{FF2B5EF4-FFF2-40B4-BE49-F238E27FC236}">
                  <a16:creationId xmlns:a16="http://schemas.microsoft.com/office/drawing/2014/main" id="{5868E7BB-DA1C-4081-A4EF-C20C145E35C0}"/>
                </a:ext>
              </a:extLst>
            </p:cNvPr>
            <p:cNvGrpSpPr/>
            <p:nvPr/>
          </p:nvGrpSpPr>
          <p:grpSpPr>
            <a:xfrm>
              <a:off x="6391007" y="4158446"/>
              <a:ext cx="670560" cy="1463040"/>
              <a:chOff x="5313680" y="4185920"/>
              <a:chExt cx="670560" cy="1463040"/>
            </a:xfrm>
            <a:grpFill/>
          </p:grpSpPr>
          <p:sp>
            <p:nvSpPr>
              <p:cNvPr id="51" name="Bande diagonale 50">
                <a:extLst>
                  <a:ext uri="{FF2B5EF4-FFF2-40B4-BE49-F238E27FC236}">
                    <a16:creationId xmlns:a16="http://schemas.microsoft.com/office/drawing/2014/main" id="{14760E86-56BF-4878-A874-450AD9A8EFF5}"/>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2" name="Bande diagonale 51">
                <a:extLst>
                  <a:ext uri="{FF2B5EF4-FFF2-40B4-BE49-F238E27FC236}">
                    <a16:creationId xmlns:a16="http://schemas.microsoft.com/office/drawing/2014/main" id="{49A71A45-6CDF-49D8-AFEE-44B615E46737}"/>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7" name="Groupe 46">
              <a:extLst>
                <a:ext uri="{FF2B5EF4-FFF2-40B4-BE49-F238E27FC236}">
                  <a16:creationId xmlns:a16="http://schemas.microsoft.com/office/drawing/2014/main" id="{BB613D55-540E-416A-B3F7-16B994211D64}"/>
                </a:ext>
              </a:extLst>
            </p:cNvPr>
            <p:cNvGrpSpPr/>
            <p:nvPr/>
          </p:nvGrpSpPr>
          <p:grpSpPr>
            <a:xfrm rot="10800000">
              <a:off x="4211849" y="4177849"/>
              <a:ext cx="670560" cy="1463040"/>
              <a:chOff x="5313680" y="4185920"/>
              <a:chExt cx="670560" cy="1463040"/>
            </a:xfrm>
            <a:grpFill/>
          </p:grpSpPr>
          <p:sp>
            <p:nvSpPr>
              <p:cNvPr id="49" name="Bande diagonale 48">
                <a:extLst>
                  <a:ext uri="{FF2B5EF4-FFF2-40B4-BE49-F238E27FC236}">
                    <a16:creationId xmlns:a16="http://schemas.microsoft.com/office/drawing/2014/main" id="{0DA40DF9-59E6-4004-B9E3-0677B25BBBA8}"/>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0" name="Bande diagonale 49">
                <a:extLst>
                  <a:ext uri="{FF2B5EF4-FFF2-40B4-BE49-F238E27FC236}">
                    <a16:creationId xmlns:a16="http://schemas.microsoft.com/office/drawing/2014/main" id="{42A0E3E6-A0D9-4516-B17F-B08B527E07BE}"/>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8" name="Signe Moins 47">
              <a:extLst>
                <a:ext uri="{FF2B5EF4-FFF2-40B4-BE49-F238E27FC236}">
                  <a16:creationId xmlns:a16="http://schemas.microsoft.com/office/drawing/2014/main" id="{73BFB876-4E45-4C3E-81B0-C7C70AA16D99}"/>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5" name="Rectangle 24">
            <a:extLst>
              <a:ext uri="{FF2B5EF4-FFF2-40B4-BE49-F238E27FC236}">
                <a16:creationId xmlns:a16="http://schemas.microsoft.com/office/drawing/2014/main" id="{2E69CDFB-757F-4A35-B515-A23973BB8AFE}"/>
              </a:ext>
            </a:extLst>
          </p:cNvPr>
          <p:cNvSpPr/>
          <p:nvPr/>
        </p:nvSpPr>
        <p:spPr>
          <a:xfrm>
            <a:off x="503220" y="2857270"/>
            <a:ext cx="11688780" cy="830997"/>
          </a:xfrm>
          <a:prstGeom prst="rect">
            <a:avLst/>
          </a:prstGeom>
        </p:spPr>
        <p:txBody>
          <a:bodyPr wrap="square">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2 :  </a:t>
            </a:r>
            <a:r>
              <a:rPr lang="fr-FR" sz="2400" dirty="0">
                <a:solidFill>
                  <a:srgbClr val="24292E"/>
                </a:solidFill>
                <a:latin typeface="Consolas" panose="020B0609020204030204" pitchFamily="49" charset="0"/>
                <a:cs typeface="Consolas" panose="020B0609020204030204" pitchFamily="49" charset="0"/>
              </a:rPr>
              <a:t>Modifier le composant </a:t>
            </a:r>
            <a:r>
              <a:rPr lang="fr-FR" sz="2400" dirty="0" err="1">
                <a:solidFill>
                  <a:srgbClr val="24292E"/>
                </a:solidFill>
                <a:latin typeface="Consolas" panose="020B0609020204030204" pitchFamily="49" charset="0"/>
                <a:cs typeface="Consolas" panose="020B0609020204030204" pitchFamily="49" charset="0"/>
              </a:rPr>
              <a:t>Categories</a:t>
            </a:r>
            <a:r>
              <a:rPr lang="fr-FR" sz="2400" dirty="0">
                <a:solidFill>
                  <a:srgbClr val="24292E"/>
                </a:solidFill>
                <a:latin typeface="Consolas" panose="020B0609020204030204" pitchFamily="49" charset="0"/>
                <a:cs typeface="Consolas" panose="020B0609020204030204" pitchFamily="49" charset="0"/>
              </a:rPr>
              <a:t> pour le passer en fonction pure sans état.</a:t>
            </a:r>
            <a:endParaRPr lang="fr-FR" altLang="fr-FR" sz="2400" b="1" dirty="0">
              <a:solidFill>
                <a:srgbClr val="24292E"/>
              </a:solidFill>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4299113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40" name="Rectangle 39">
            <a:extLst>
              <a:ext uri="{FF2B5EF4-FFF2-40B4-BE49-F238E27FC236}">
                <a16:creationId xmlns:a16="http://schemas.microsoft.com/office/drawing/2014/main" id="{99FDB0E6-31DE-4C9D-A314-D7C3C245DF64}"/>
              </a:ext>
            </a:extLst>
          </p:cNvPr>
          <p:cNvSpPr/>
          <p:nvPr/>
        </p:nvSpPr>
        <p:spPr>
          <a:xfrm>
            <a:off x="503220" y="1701245"/>
            <a:ext cx="11688780" cy="830997"/>
          </a:xfrm>
          <a:prstGeom prst="rect">
            <a:avLst/>
          </a:prstGeom>
        </p:spPr>
        <p:txBody>
          <a:bodyPr wrap="square">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4 :  </a:t>
            </a:r>
            <a:r>
              <a:rPr lang="fr-FR" sz="2400" dirty="0">
                <a:solidFill>
                  <a:srgbClr val="24292E"/>
                </a:solidFill>
                <a:latin typeface="Consolas" panose="020B0609020204030204" pitchFamily="49" charset="0"/>
                <a:cs typeface="Consolas" panose="020B0609020204030204" pitchFamily="49" charset="0"/>
              </a:rPr>
              <a:t>Ajouter les </a:t>
            </a:r>
            <a:r>
              <a:rPr lang="fr-FR" sz="2400" dirty="0" err="1">
                <a:solidFill>
                  <a:srgbClr val="24292E"/>
                </a:solidFill>
                <a:latin typeface="Consolas" panose="020B0609020204030204" pitchFamily="49" charset="0"/>
                <a:cs typeface="Consolas" panose="020B0609020204030204" pitchFamily="49" charset="0"/>
              </a:rPr>
              <a:t>proptypes</a:t>
            </a:r>
            <a:r>
              <a:rPr lang="fr-FR" sz="2400" dirty="0">
                <a:solidFill>
                  <a:srgbClr val="24292E"/>
                </a:solidFill>
                <a:latin typeface="Consolas" panose="020B0609020204030204" pitchFamily="49" charset="0"/>
                <a:cs typeface="Consolas" panose="020B0609020204030204" pitchFamily="49" charset="0"/>
              </a:rPr>
              <a:t> nécessaires pour le composant </a:t>
            </a:r>
            <a:r>
              <a:rPr lang="fr-FR" sz="2400" dirty="0" err="1">
                <a:solidFill>
                  <a:srgbClr val="24292E"/>
                </a:solidFill>
                <a:latin typeface="Consolas" panose="020B0609020204030204" pitchFamily="49" charset="0"/>
                <a:cs typeface="Consolas" panose="020B0609020204030204" pitchFamily="49" charset="0"/>
              </a:rPr>
              <a:t>Categories</a:t>
            </a:r>
            <a:endParaRPr lang="fr-FR" altLang="fr-FR" sz="2400" b="1" dirty="0">
              <a:solidFill>
                <a:srgbClr val="24292E"/>
              </a:solidFill>
              <a:latin typeface="Consolas" panose="020B0609020204030204" pitchFamily="49" charset="0"/>
              <a:cs typeface="Consolas" panose="020B0609020204030204" pitchFamily="49" charset="0"/>
            </a:endParaRPr>
          </a:p>
        </p:txBody>
      </p:sp>
      <p:sp>
        <p:nvSpPr>
          <p:cNvPr id="39" name="ZoneTexte 38">
            <a:extLst>
              <a:ext uri="{FF2B5EF4-FFF2-40B4-BE49-F238E27FC236}">
                <a16:creationId xmlns:a16="http://schemas.microsoft.com/office/drawing/2014/main" id="{B44F0257-5E37-4868-ADCB-4F370FC40D71}"/>
              </a:ext>
            </a:extLst>
          </p:cNvPr>
          <p:cNvSpPr txBox="1"/>
          <p:nvPr/>
        </p:nvSpPr>
        <p:spPr>
          <a:xfrm>
            <a:off x="1849120" y="0"/>
            <a:ext cx="8739590" cy="1015663"/>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A vous de jouer !</a:t>
            </a:r>
            <a:endParaRPr lang="fr-FR" sz="2400" i="1" dirty="0">
              <a:latin typeface="Segoe UI" panose="020B0502040204020203" pitchFamily="34" charset="0"/>
              <a:cs typeface="Segoe UI" panose="020B0502040204020203" pitchFamily="34" charset="0"/>
            </a:endParaRPr>
          </a:p>
        </p:txBody>
      </p:sp>
      <p:pic>
        <p:nvPicPr>
          <p:cNvPr id="44" name="Image 43">
            <a:extLst>
              <a:ext uri="{FF2B5EF4-FFF2-40B4-BE49-F238E27FC236}">
                <a16:creationId xmlns:a16="http://schemas.microsoft.com/office/drawing/2014/main" id="{B0B1A2F9-B9B6-4C25-883D-F33DE445F6B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5" name="Groupe 44">
            <a:extLst>
              <a:ext uri="{FF2B5EF4-FFF2-40B4-BE49-F238E27FC236}">
                <a16:creationId xmlns:a16="http://schemas.microsoft.com/office/drawing/2014/main" id="{91C07C65-44FD-44A1-96AA-B5533554832F}"/>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6" name="Groupe 45">
              <a:extLst>
                <a:ext uri="{FF2B5EF4-FFF2-40B4-BE49-F238E27FC236}">
                  <a16:creationId xmlns:a16="http://schemas.microsoft.com/office/drawing/2014/main" id="{5868E7BB-DA1C-4081-A4EF-C20C145E35C0}"/>
                </a:ext>
              </a:extLst>
            </p:cNvPr>
            <p:cNvGrpSpPr/>
            <p:nvPr/>
          </p:nvGrpSpPr>
          <p:grpSpPr>
            <a:xfrm>
              <a:off x="6391007" y="4158446"/>
              <a:ext cx="670560" cy="1463040"/>
              <a:chOff x="5313680" y="4185920"/>
              <a:chExt cx="670560" cy="1463040"/>
            </a:xfrm>
            <a:grpFill/>
          </p:grpSpPr>
          <p:sp>
            <p:nvSpPr>
              <p:cNvPr id="51" name="Bande diagonale 50">
                <a:extLst>
                  <a:ext uri="{FF2B5EF4-FFF2-40B4-BE49-F238E27FC236}">
                    <a16:creationId xmlns:a16="http://schemas.microsoft.com/office/drawing/2014/main" id="{14760E86-56BF-4878-A874-450AD9A8EFF5}"/>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2" name="Bande diagonale 51">
                <a:extLst>
                  <a:ext uri="{FF2B5EF4-FFF2-40B4-BE49-F238E27FC236}">
                    <a16:creationId xmlns:a16="http://schemas.microsoft.com/office/drawing/2014/main" id="{49A71A45-6CDF-49D8-AFEE-44B615E46737}"/>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7" name="Groupe 46">
              <a:extLst>
                <a:ext uri="{FF2B5EF4-FFF2-40B4-BE49-F238E27FC236}">
                  <a16:creationId xmlns:a16="http://schemas.microsoft.com/office/drawing/2014/main" id="{BB613D55-540E-416A-B3F7-16B994211D64}"/>
                </a:ext>
              </a:extLst>
            </p:cNvPr>
            <p:cNvGrpSpPr/>
            <p:nvPr/>
          </p:nvGrpSpPr>
          <p:grpSpPr>
            <a:xfrm rot="10800000">
              <a:off x="4211849" y="4177849"/>
              <a:ext cx="670560" cy="1463040"/>
              <a:chOff x="5313680" y="4185920"/>
              <a:chExt cx="670560" cy="1463040"/>
            </a:xfrm>
            <a:grpFill/>
          </p:grpSpPr>
          <p:sp>
            <p:nvSpPr>
              <p:cNvPr id="49" name="Bande diagonale 48">
                <a:extLst>
                  <a:ext uri="{FF2B5EF4-FFF2-40B4-BE49-F238E27FC236}">
                    <a16:creationId xmlns:a16="http://schemas.microsoft.com/office/drawing/2014/main" id="{0DA40DF9-59E6-4004-B9E3-0677B25BBBA8}"/>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0" name="Bande diagonale 49">
                <a:extLst>
                  <a:ext uri="{FF2B5EF4-FFF2-40B4-BE49-F238E27FC236}">
                    <a16:creationId xmlns:a16="http://schemas.microsoft.com/office/drawing/2014/main" id="{42A0E3E6-A0D9-4516-B17F-B08B527E07BE}"/>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8" name="Signe Moins 47">
              <a:extLst>
                <a:ext uri="{FF2B5EF4-FFF2-40B4-BE49-F238E27FC236}">
                  <a16:creationId xmlns:a16="http://schemas.microsoft.com/office/drawing/2014/main" id="{73BFB876-4E45-4C3E-81B0-C7C70AA16D99}"/>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2320406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40" name="Rectangle 39">
            <a:extLst>
              <a:ext uri="{FF2B5EF4-FFF2-40B4-BE49-F238E27FC236}">
                <a16:creationId xmlns:a16="http://schemas.microsoft.com/office/drawing/2014/main" id="{99FDB0E6-31DE-4C9D-A314-D7C3C245DF64}"/>
              </a:ext>
            </a:extLst>
          </p:cNvPr>
          <p:cNvSpPr/>
          <p:nvPr/>
        </p:nvSpPr>
        <p:spPr>
          <a:xfrm>
            <a:off x="503220" y="1701245"/>
            <a:ext cx="11688780" cy="1200329"/>
          </a:xfrm>
          <a:prstGeom prst="rect">
            <a:avLst/>
          </a:prstGeom>
        </p:spPr>
        <p:txBody>
          <a:bodyPr wrap="square">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1 :  </a:t>
            </a:r>
            <a:r>
              <a:rPr lang="fr-FR" sz="2400" dirty="0">
                <a:solidFill>
                  <a:srgbClr val="24292E"/>
                </a:solidFill>
                <a:latin typeface="Consolas" panose="020B0609020204030204" pitchFamily="49" charset="0"/>
                <a:cs typeface="Consolas" panose="020B0609020204030204" pitchFamily="49" charset="0"/>
              </a:rPr>
              <a:t>Créer un dossier </a:t>
            </a:r>
            <a:r>
              <a:rPr lang="fr-FR" sz="2400" b="1" dirty="0">
                <a:solidFill>
                  <a:srgbClr val="24292E"/>
                </a:solidFill>
                <a:latin typeface="Consolas" panose="020B0609020204030204" pitchFamily="49" charset="0"/>
                <a:cs typeface="Consolas" panose="020B0609020204030204" pitchFamily="49" charset="0"/>
              </a:rPr>
              <a:t>Step4</a:t>
            </a:r>
            <a:r>
              <a:rPr lang="fr-FR" sz="2400" dirty="0">
                <a:solidFill>
                  <a:srgbClr val="24292E"/>
                </a:solidFill>
                <a:latin typeface="Consolas" panose="020B0609020204030204" pitchFamily="49" charset="0"/>
                <a:cs typeface="Consolas" panose="020B0609020204030204" pitchFamily="49" charset="0"/>
              </a:rPr>
              <a:t> dans le dossier </a:t>
            </a:r>
            <a:r>
              <a:rPr lang="fr-FR" sz="2400" b="1" dirty="0">
                <a:solidFill>
                  <a:srgbClr val="24292E"/>
                </a:solidFill>
                <a:latin typeface="Consolas" panose="020B0609020204030204" pitchFamily="49" charset="0"/>
                <a:cs typeface="Consolas" panose="020B0609020204030204" pitchFamily="49" charset="0"/>
              </a:rPr>
              <a:t>src</a:t>
            </a:r>
            <a:r>
              <a:rPr lang="fr-FR" sz="2400" dirty="0">
                <a:solidFill>
                  <a:srgbClr val="24292E"/>
                </a:solidFill>
                <a:latin typeface="Consolas" panose="020B0609020204030204" pitchFamily="49" charset="0"/>
                <a:cs typeface="Consolas" panose="020B0609020204030204" pitchFamily="49" charset="0"/>
              </a:rPr>
              <a:t>, puis y placer les fichiers </a:t>
            </a:r>
            <a:r>
              <a:rPr lang="fr-FR" sz="2400" b="1" dirty="0">
                <a:solidFill>
                  <a:srgbClr val="24292E"/>
                </a:solidFill>
                <a:latin typeface="Consolas" panose="020B0609020204030204" pitchFamily="49" charset="0"/>
                <a:cs typeface="Consolas" panose="020B0609020204030204" pitchFamily="49" charset="0"/>
              </a:rPr>
              <a:t>main, App, et Contact.js précédemment modifié dans l’étape 3</a:t>
            </a:r>
            <a:endParaRPr lang="fr-FR" altLang="fr-FR" sz="2400" b="1" dirty="0">
              <a:solidFill>
                <a:srgbClr val="24292E"/>
              </a:solidFill>
              <a:latin typeface="Consolas" panose="020B0609020204030204" pitchFamily="49" charset="0"/>
              <a:cs typeface="Consolas" panose="020B0609020204030204" pitchFamily="49" charset="0"/>
            </a:endParaRPr>
          </a:p>
        </p:txBody>
      </p:sp>
      <p:sp>
        <p:nvSpPr>
          <p:cNvPr id="41" name="Rectangle 40">
            <a:extLst>
              <a:ext uri="{FF2B5EF4-FFF2-40B4-BE49-F238E27FC236}">
                <a16:creationId xmlns:a16="http://schemas.microsoft.com/office/drawing/2014/main" id="{19FD2464-140A-4022-8A18-FF189D8DD0D2}"/>
              </a:ext>
            </a:extLst>
          </p:cNvPr>
          <p:cNvSpPr/>
          <p:nvPr/>
        </p:nvSpPr>
        <p:spPr>
          <a:xfrm>
            <a:off x="503220" y="3359840"/>
            <a:ext cx="11688780" cy="461665"/>
          </a:xfrm>
          <a:prstGeom prst="rect">
            <a:avLst/>
          </a:prstGeom>
        </p:spPr>
        <p:txBody>
          <a:bodyPr wrap="square">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2 :  </a:t>
            </a:r>
            <a:r>
              <a:rPr lang="fr-FR" sz="2400" dirty="0">
                <a:solidFill>
                  <a:srgbClr val="24292E"/>
                </a:solidFill>
                <a:latin typeface="Consolas" panose="020B0609020204030204" pitchFamily="49" charset="0"/>
                <a:cs typeface="Consolas" panose="020B0609020204030204" pitchFamily="49" charset="0"/>
              </a:rPr>
              <a:t>Ajout d’un fichier </a:t>
            </a:r>
            <a:r>
              <a:rPr lang="fr-FR" sz="2400" b="1" dirty="0">
                <a:solidFill>
                  <a:srgbClr val="24292E"/>
                </a:solidFill>
                <a:latin typeface="Consolas" panose="020B0609020204030204" pitchFamily="49" charset="0"/>
                <a:cs typeface="Consolas" panose="020B0609020204030204" pitchFamily="49" charset="0"/>
              </a:rPr>
              <a:t>ContactHoc.js</a:t>
            </a:r>
            <a:r>
              <a:rPr lang="fr-FR" sz="2400" dirty="0">
                <a:solidFill>
                  <a:srgbClr val="24292E"/>
                </a:solidFill>
                <a:latin typeface="Consolas" panose="020B0609020204030204" pitchFamily="49" charset="0"/>
                <a:cs typeface="Consolas" panose="020B0609020204030204" pitchFamily="49" charset="0"/>
              </a:rPr>
              <a:t> dans le dossier </a:t>
            </a:r>
            <a:r>
              <a:rPr lang="fr-FR" sz="2400" b="1" dirty="0">
                <a:solidFill>
                  <a:srgbClr val="24292E"/>
                </a:solidFill>
                <a:latin typeface="Consolas" panose="020B0609020204030204" pitchFamily="49" charset="0"/>
                <a:cs typeface="Consolas" panose="020B0609020204030204" pitchFamily="49" charset="0"/>
              </a:rPr>
              <a:t>Step4</a:t>
            </a:r>
            <a:endParaRPr lang="fr-FR" altLang="fr-FR" sz="2400" b="1" dirty="0">
              <a:solidFill>
                <a:srgbClr val="24292E"/>
              </a:solidFill>
              <a:latin typeface="Consolas" panose="020B0609020204030204" pitchFamily="49" charset="0"/>
              <a:cs typeface="Consolas" panose="020B0609020204030204" pitchFamily="49" charset="0"/>
            </a:endParaRPr>
          </a:p>
        </p:txBody>
      </p:sp>
      <p:sp>
        <p:nvSpPr>
          <p:cNvPr id="42" name="Rectangle 41">
            <a:extLst>
              <a:ext uri="{FF2B5EF4-FFF2-40B4-BE49-F238E27FC236}">
                <a16:creationId xmlns:a16="http://schemas.microsoft.com/office/drawing/2014/main" id="{2B63CA6E-A4DD-47C2-8AD8-8043D65FD20A}"/>
              </a:ext>
            </a:extLst>
          </p:cNvPr>
          <p:cNvSpPr/>
          <p:nvPr/>
        </p:nvSpPr>
        <p:spPr>
          <a:xfrm>
            <a:off x="483140" y="4445261"/>
            <a:ext cx="11688780" cy="830997"/>
          </a:xfrm>
          <a:prstGeom prst="rect">
            <a:avLst/>
          </a:prstGeom>
        </p:spPr>
        <p:txBody>
          <a:bodyPr wrap="square">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3 :  </a:t>
            </a:r>
            <a:r>
              <a:rPr lang="fr-FR" sz="2400" dirty="0">
                <a:solidFill>
                  <a:srgbClr val="24292E"/>
                </a:solidFill>
                <a:latin typeface="Consolas" panose="020B0609020204030204" pitchFamily="49" charset="0"/>
                <a:cs typeface="Consolas" panose="020B0609020204030204" pitchFamily="49" charset="0"/>
              </a:rPr>
              <a:t>Transformer le composant Contact en composant </a:t>
            </a:r>
            <a:r>
              <a:rPr lang="fr-FR" sz="2400" dirty="0" err="1">
                <a:solidFill>
                  <a:srgbClr val="24292E"/>
                </a:solidFill>
                <a:latin typeface="Consolas" panose="020B0609020204030204" pitchFamily="49" charset="0"/>
                <a:cs typeface="Consolas" panose="020B0609020204030204" pitchFamily="49" charset="0"/>
              </a:rPr>
              <a:t>stateless</a:t>
            </a:r>
            <a:r>
              <a:rPr lang="fr-FR" sz="2400" dirty="0">
                <a:solidFill>
                  <a:srgbClr val="24292E"/>
                </a:solidFill>
                <a:latin typeface="Consolas" panose="020B0609020204030204" pitchFamily="49" charset="0"/>
                <a:cs typeface="Consolas" panose="020B0609020204030204" pitchFamily="49" charset="0"/>
              </a:rPr>
              <a:t> </a:t>
            </a:r>
            <a:endParaRPr lang="fr-FR" altLang="fr-FR" sz="2400" b="1" dirty="0">
              <a:solidFill>
                <a:srgbClr val="24292E"/>
              </a:solidFill>
              <a:latin typeface="Consolas" panose="020B0609020204030204" pitchFamily="49" charset="0"/>
              <a:cs typeface="Consolas" panose="020B0609020204030204" pitchFamily="49" charset="0"/>
            </a:endParaRPr>
          </a:p>
        </p:txBody>
      </p:sp>
      <p:sp>
        <p:nvSpPr>
          <p:cNvPr id="43" name="Rectangle 42">
            <a:extLst>
              <a:ext uri="{FF2B5EF4-FFF2-40B4-BE49-F238E27FC236}">
                <a16:creationId xmlns:a16="http://schemas.microsoft.com/office/drawing/2014/main" id="{4C67E7A5-455B-4CB4-9AD0-453CC802FB8A}"/>
              </a:ext>
            </a:extLst>
          </p:cNvPr>
          <p:cNvSpPr/>
          <p:nvPr/>
        </p:nvSpPr>
        <p:spPr>
          <a:xfrm>
            <a:off x="3027961" y="5156755"/>
            <a:ext cx="8351240" cy="830997"/>
          </a:xfrm>
          <a:prstGeom prst="rect">
            <a:avLst/>
          </a:prstGeom>
        </p:spPr>
        <p:txBody>
          <a:bodyPr wrap="square">
            <a:spAutoFit/>
          </a:bodyPr>
          <a:lstStyle/>
          <a:p>
            <a:r>
              <a:rPr lang="fr-FR" sz="2400" dirty="0">
                <a:solidFill>
                  <a:srgbClr val="24292E"/>
                </a:solidFill>
                <a:latin typeface="Consolas" panose="020B0609020204030204" pitchFamily="49" charset="0"/>
                <a:cs typeface="Consolas" panose="020B0609020204030204" pitchFamily="49" charset="0"/>
              </a:rPr>
              <a:t>. </a:t>
            </a:r>
            <a:r>
              <a:rPr lang="fr-FR" sz="2400" i="1" dirty="0">
                <a:solidFill>
                  <a:schemeClr val="accent2">
                    <a:lumMod val="50000"/>
                  </a:schemeClr>
                </a:solidFill>
                <a:latin typeface="Consolas" panose="020B0609020204030204" pitchFamily="49" charset="0"/>
                <a:cs typeface="Consolas" panose="020B0609020204030204" pitchFamily="49" charset="0"/>
              </a:rPr>
              <a:t>Pour information ce composant ne disposera pas d’état propre.</a:t>
            </a:r>
            <a:endParaRPr lang="fr-FR" altLang="fr-FR" sz="2400" b="1" i="1" dirty="0">
              <a:solidFill>
                <a:schemeClr val="accent2">
                  <a:lumMod val="50000"/>
                </a:schemeClr>
              </a:solidFill>
              <a:latin typeface="Consolas" panose="020B0609020204030204" pitchFamily="49" charset="0"/>
              <a:cs typeface="Consolas" panose="020B0609020204030204" pitchFamily="49" charset="0"/>
            </a:endParaRPr>
          </a:p>
        </p:txBody>
      </p:sp>
      <p:sp>
        <p:nvSpPr>
          <p:cNvPr id="39" name="ZoneTexte 38">
            <a:extLst>
              <a:ext uri="{FF2B5EF4-FFF2-40B4-BE49-F238E27FC236}">
                <a16:creationId xmlns:a16="http://schemas.microsoft.com/office/drawing/2014/main" id="{B44F0257-5E37-4868-ADCB-4F370FC40D71}"/>
              </a:ext>
            </a:extLst>
          </p:cNvPr>
          <p:cNvSpPr txBox="1"/>
          <p:nvPr/>
        </p:nvSpPr>
        <p:spPr>
          <a:xfrm>
            <a:off x="1849120" y="0"/>
            <a:ext cx="8739590" cy="1015663"/>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A vous de jouer !</a:t>
            </a:r>
            <a:endParaRPr lang="fr-FR" sz="2400" i="1" dirty="0">
              <a:latin typeface="Segoe UI" panose="020B0502040204020203" pitchFamily="34" charset="0"/>
              <a:cs typeface="Segoe UI" panose="020B0502040204020203" pitchFamily="34" charset="0"/>
            </a:endParaRPr>
          </a:p>
        </p:txBody>
      </p:sp>
      <p:pic>
        <p:nvPicPr>
          <p:cNvPr id="44" name="Image 43">
            <a:extLst>
              <a:ext uri="{FF2B5EF4-FFF2-40B4-BE49-F238E27FC236}">
                <a16:creationId xmlns:a16="http://schemas.microsoft.com/office/drawing/2014/main" id="{B0B1A2F9-B9B6-4C25-883D-F33DE445F6B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5" name="Groupe 44">
            <a:extLst>
              <a:ext uri="{FF2B5EF4-FFF2-40B4-BE49-F238E27FC236}">
                <a16:creationId xmlns:a16="http://schemas.microsoft.com/office/drawing/2014/main" id="{91C07C65-44FD-44A1-96AA-B5533554832F}"/>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6" name="Groupe 45">
              <a:extLst>
                <a:ext uri="{FF2B5EF4-FFF2-40B4-BE49-F238E27FC236}">
                  <a16:creationId xmlns:a16="http://schemas.microsoft.com/office/drawing/2014/main" id="{5868E7BB-DA1C-4081-A4EF-C20C145E35C0}"/>
                </a:ext>
              </a:extLst>
            </p:cNvPr>
            <p:cNvGrpSpPr/>
            <p:nvPr/>
          </p:nvGrpSpPr>
          <p:grpSpPr>
            <a:xfrm>
              <a:off x="6391007" y="4158446"/>
              <a:ext cx="670560" cy="1463040"/>
              <a:chOff x="5313680" y="4185920"/>
              <a:chExt cx="670560" cy="1463040"/>
            </a:xfrm>
            <a:grpFill/>
          </p:grpSpPr>
          <p:sp>
            <p:nvSpPr>
              <p:cNvPr id="51" name="Bande diagonale 50">
                <a:extLst>
                  <a:ext uri="{FF2B5EF4-FFF2-40B4-BE49-F238E27FC236}">
                    <a16:creationId xmlns:a16="http://schemas.microsoft.com/office/drawing/2014/main" id="{14760E86-56BF-4878-A874-450AD9A8EFF5}"/>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2" name="Bande diagonale 51">
                <a:extLst>
                  <a:ext uri="{FF2B5EF4-FFF2-40B4-BE49-F238E27FC236}">
                    <a16:creationId xmlns:a16="http://schemas.microsoft.com/office/drawing/2014/main" id="{49A71A45-6CDF-49D8-AFEE-44B615E46737}"/>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7" name="Groupe 46">
              <a:extLst>
                <a:ext uri="{FF2B5EF4-FFF2-40B4-BE49-F238E27FC236}">
                  <a16:creationId xmlns:a16="http://schemas.microsoft.com/office/drawing/2014/main" id="{BB613D55-540E-416A-B3F7-16B994211D64}"/>
                </a:ext>
              </a:extLst>
            </p:cNvPr>
            <p:cNvGrpSpPr/>
            <p:nvPr/>
          </p:nvGrpSpPr>
          <p:grpSpPr>
            <a:xfrm rot="10800000">
              <a:off x="4211849" y="4177849"/>
              <a:ext cx="670560" cy="1463040"/>
              <a:chOff x="5313680" y="4185920"/>
              <a:chExt cx="670560" cy="1463040"/>
            </a:xfrm>
            <a:grpFill/>
          </p:grpSpPr>
          <p:sp>
            <p:nvSpPr>
              <p:cNvPr id="49" name="Bande diagonale 48">
                <a:extLst>
                  <a:ext uri="{FF2B5EF4-FFF2-40B4-BE49-F238E27FC236}">
                    <a16:creationId xmlns:a16="http://schemas.microsoft.com/office/drawing/2014/main" id="{0DA40DF9-59E6-4004-B9E3-0677B25BBBA8}"/>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0" name="Bande diagonale 49">
                <a:extLst>
                  <a:ext uri="{FF2B5EF4-FFF2-40B4-BE49-F238E27FC236}">
                    <a16:creationId xmlns:a16="http://schemas.microsoft.com/office/drawing/2014/main" id="{42A0E3E6-A0D9-4516-B17F-B08B527E07BE}"/>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8" name="Signe Moins 47">
              <a:extLst>
                <a:ext uri="{FF2B5EF4-FFF2-40B4-BE49-F238E27FC236}">
                  <a16:creationId xmlns:a16="http://schemas.microsoft.com/office/drawing/2014/main" id="{73BFB876-4E45-4C3E-81B0-C7C70AA16D99}"/>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6669761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ECMA Script 6</a:t>
            </a:r>
          </a:p>
          <a:p>
            <a:pPr algn="ctr"/>
            <a:r>
              <a:rPr lang="fr-FR" sz="2400" i="1" dirty="0">
                <a:latin typeface="Segoe UI" panose="020B0502040204020203" pitchFamily="34" charset="0"/>
                <a:cs typeface="Segoe UI" panose="020B0502040204020203" pitchFamily="34" charset="0"/>
              </a:rPr>
              <a:t>Le JavaScript de demain, aujourd’hui</a:t>
            </a:r>
          </a:p>
        </p:txBody>
      </p:sp>
      <p:sp>
        <p:nvSpPr>
          <p:cNvPr id="18" name="ZoneTexte 17">
            <a:extLst>
              <a:ext uri="{FF2B5EF4-FFF2-40B4-BE49-F238E27FC236}">
                <a16:creationId xmlns:a16="http://schemas.microsoft.com/office/drawing/2014/main" id="{B9C90AC6-68E9-4E99-8352-FB764FD1F397}"/>
              </a:ext>
            </a:extLst>
          </p:cNvPr>
          <p:cNvSpPr txBox="1"/>
          <p:nvPr/>
        </p:nvSpPr>
        <p:spPr>
          <a:xfrm>
            <a:off x="2808912" y="1687862"/>
            <a:ext cx="8739590" cy="830997"/>
          </a:xfrm>
          <a:prstGeom prst="rect">
            <a:avLst/>
          </a:prstGeom>
          <a:noFill/>
          <a:effectLst/>
        </p:spPr>
        <p:txBody>
          <a:bodyPr wrap="square" rtlCol="0" anchor="t">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Assigner des variables provenant d'un objet ou tableau reposant sur leur structure.</a:t>
            </a:r>
          </a:p>
        </p:txBody>
      </p:sp>
      <p:sp>
        <p:nvSpPr>
          <p:cNvPr id="19" name="ZoneTexte 18">
            <a:extLst>
              <a:ext uri="{FF2B5EF4-FFF2-40B4-BE49-F238E27FC236}">
                <a16:creationId xmlns:a16="http://schemas.microsoft.com/office/drawing/2014/main" id="{CFB2D2AF-DB4D-465F-884F-3DDCCCC450FF}"/>
              </a:ext>
            </a:extLst>
          </p:cNvPr>
          <p:cNvSpPr txBox="1"/>
          <p:nvPr/>
        </p:nvSpPr>
        <p:spPr>
          <a:xfrm>
            <a:off x="643497" y="3662362"/>
            <a:ext cx="4263990" cy="461665"/>
          </a:xfrm>
          <a:prstGeom prst="rect">
            <a:avLst/>
          </a:prstGeom>
          <a:noFill/>
          <a:effectLst/>
        </p:spPr>
        <p:txBody>
          <a:bodyPr wrap="square" rtlCol="0">
            <a:spAutoFit/>
          </a:bodyPr>
          <a:lstStyle/>
          <a:p>
            <a:pPr algn="ctr"/>
            <a:r>
              <a:rPr lang="fr-FR" sz="2400" b="1" dirty="0">
                <a:solidFill>
                  <a:schemeClr val="accent1">
                    <a:lumMod val="75000"/>
                  </a:schemeClr>
                </a:solidFill>
                <a:latin typeface="Segoe UI" panose="020B0502040204020203" pitchFamily="34" charset="0"/>
                <a:cs typeface="Segoe UI" panose="020B0502040204020203" pitchFamily="34" charset="0"/>
              </a:rPr>
              <a:t>{ } ES6</a:t>
            </a:r>
            <a:endParaRPr lang="fr-FR" sz="2400" dirty="0">
              <a:solidFill>
                <a:srgbClr val="FF0000"/>
              </a:solidFill>
              <a:latin typeface="Segoe UI" panose="020B0502040204020203" pitchFamily="34" charset="0"/>
              <a:cs typeface="Segoe UI" panose="020B0502040204020203" pitchFamily="34" charset="0"/>
            </a:endParaRPr>
          </a:p>
        </p:txBody>
      </p:sp>
      <p:sp>
        <p:nvSpPr>
          <p:cNvPr id="20" name="ZoneTexte 19">
            <a:extLst>
              <a:ext uri="{FF2B5EF4-FFF2-40B4-BE49-F238E27FC236}">
                <a16:creationId xmlns:a16="http://schemas.microsoft.com/office/drawing/2014/main" id="{60A08DDB-7DB1-4970-B03F-DF1ECC0BC8FB}"/>
              </a:ext>
            </a:extLst>
          </p:cNvPr>
          <p:cNvSpPr txBox="1"/>
          <p:nvPr/>
        </p:nvSpPr>
        <p:spPr>
          <a:xfrm>
            <a:off x="7131452" y="3547495"/>
            <a:ext cx="4263990" cy="461665"/>
          </a:xfrm>
          <a:prstGeom prst="rect">
            <a:avLst/>
          </a:prstGeom>
          <a:noFill/>
          <a:effectLst/>
        </p:spPr>
        <p:txBody>
          <a:bodyPr wrap="square" rtlCol="0">
            <a:spAutoFit/>
          </a:bodyPr>
          <a:lstStyle/>
          <a:p>
            <a:pPr algn="ctr"/>
            <a:r>
              <a:rPr lang="fr-FR" sz="2400" b="1" dirty="0">
                <a:solidFill>
                  <a:schemeClr val="accent1">
                    <a:lumMod val="75000"/>
                  </a:schemeClr>
                </a:solidFill>
                <a:latin typeface="Segoe UI" panose="020B0502040204020203" pitchFamily="34" charset="0"/>
                <a:cs typeface="Segoe UI" panose="020B0502040204020203" pitchFamily="34" charset="0"/>
              </a:rPr>
              <a:t>{ } ES5</a:t>
            </a:r>
            <a:endParaRPr lang="fr-FR" sz="2400" dirty="0">
              <a:solidFill>
                <a:srgbClr val="FF0000"/>
              </a:solidFill>
              <a:latin typeface="Segoe UI" panose="020B0502040204020203" pitchFamily="34" charset="0"/>
              <a:cs typeface="Segoe UI" panose="020B0502040204020203" pitchFamily="34" charset="0"/>
            </a:endParaRPr>
          </a:p>
        </p:txBody>
      </p:sp>
      <p:sp>
        <p:nvSpPr>
          <p:cNvPr id="17" name="ZoneTexte 16">
            <a:extLst>
              <a:ext uri="{FF2B5EF4-FFF2-40B4-BE49-F238E27FC236}">
                <a16:creationId xmlns:a16="http://schemas.microsoft.com/office/drawing/2014/main" id="{5F493A2A-13E1-462B-B578-912E24506D33}"/>
              </a:ext>
            </a:extLst>
          </p:cNvPr>
          <p:cNvSpPr txBox="1"/>
          <p:nvPr/>
        </p:nvSpPr>
        <p:spPr>
          <a:xfrm>
            <a:off x="2808912" y="2653559"/>
            <a:ext cx="8739590" cy="830997"/>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Très pratique pour la récupération de certaines variables ou constante par exemple.</a:t>
            </a:r>
          </a:p>
        </p:txBody>
      </p:sp>
      <p:sp>
        <p:nvSpPr>
          <p:cNvPr id="21" name="Hexagone 23">
            <a:extLst>
              <a:ext uri="{FF2B5EF4-FFF2-40B4-BE49-F238E27FC236}">
                <a16:creationId xmlns:a16="http://schemas.microsoft.com/office/drawing/2014/main" id="{9745DE0A-361D-462A-BED6-614A0D42CBE8}"/>
              </a:ext>
            </a:extLst>
          </p:cNvPr>
          <p:cNvSpPr/>
          <p:nvPr/>
        </p:nvSpPr>
        <p:spPr>
          <a:xfrm>
            <a:off x="643497" y="1189096"/>
            <a:ext cx="1774849" cy="1879962"/>
          </a:xfrm>
          <a:custGeom>
            <a:avLst/>
            <a:gdLst>
              <a:gd name="connsiteX0" fmla="*/ 0 w 1259840"/>
              <a:gd name="connsiteY0" fmla="*/ 609600 h 1219200"/>
              <a:gd name="connsiteX1" fmla="*/ 304800 w 1259840"/>
              <a:gd name="connsiteY1" fmla="*/ 0 h 1219200"/>
              <a:gd name="connsiteX2" fmla="*/ 955040 w 1259840"/>
              <a:gd name="connsiteY2" fmla="*/ 0 h 1219200"/>
              <a:gd name="connsiteX3" fmla="*/ 1259840 w 1259840"/>
              <a:gd name="connsiteY3" fmla="*/ 609600 h 1219200"/>
              <a:gd name="connsiteX4" fmla="*/ 955040 w 1259840"/>
              <a:gd name="connsiteY4" fmla="*/ 1219200 h 1219200"/>
              <a:gd name="connsiteX5" fmla="*/ 304800 w 1259840"/>
              <a:gd name="connsiteY5" fmla="*/ 1219200 h 1219200"/>
              <a:gd name="connsiteX6" fmla="*/ 0 w 1259840"/>
              <a:gd name="connsiteY6" fmla="*/ 609600 h 1219200"/>
              <a:gd name="connsiteX0" fmla="*/ 0 w 1259840"/>
              <a:gd name="connsiteY0" fmla="*/ 863600 h 1473200"/>
              <a:gd name="connsiteX1" fmla="*/ 304800 w 1259840"/>
              <a:gd name="connsiteY1" fmla="*/ 254000 h 1473200"/>
              <a:gd name="connsiteX2" fmla="*/ 662940 w 1259840"/>
              <a:gd name="connsiteY2" fmla="*/ 0 h 1473200"/>
              <a:gd name="connsiteX3" fmla="*/ 1259840 w 1259840"/>
              <a:gd name="connsiteY3" fmla="*/ 863600 h 1473200"/>
              <a:gd name="connsiteX4" fmla="*/ 955040 w 1259840"/>
              <a:gd name="connsiteY4" fmla="*/ 1473200 h 1473200"/>
              <a:gd name="connsiteX5" fmla="*/ 304800 w 1259840"/>
              <a:gd name="connsiteY5" fmla="*/ 1473200 h 1473200"/>
              <a:gd name="connsiteX6" fmla="*/ 0 w 1259840"/>
              <a:gd name="connsiteY6" fmla="*/ 863600 h 1473200"/>
              <a:gd name="connsiteX0" fmla="*/ 0 w 1412240"/>
              <a:gd name="connsiteY0" fmla="*/ 863600 h 1473200"/>
              <a:gd name="connsiteX1" fmla="*/ 304800 w 1412240"/>
              <a:gd name="connsiteY1" fmla="*/ 254000 h 1473200"/>
              <a:gd name="connsiteX2" fmla="*/ 662940 w 1412240"/>
              <a:gd name="connsiteY2" fmla="*/ 0 h 1473200"/>
              <a:gd name="connsiteX3" fmla="*/ 1412240 w 1412240"/>
              <a:gd name="connsiteY3" fmla="*/ 440266 h 1473200"/>
              <a:gd name="connsiteX4" fmla="*/ 955040 w 1412240"/>
              <a:gd name="connsiteY4" fmla="*/ 1473200 h 1473200"/>
              <a:gd name="connsiteX5" fmla="*/ 304800 w 1412240"/>
              <a:gd name="connsiteY5" fmla="*/ 1473200 h 1473200"/>
              <a:gd name="connsiteX6" fmla="*/ 0 w 1412240"/>
              <a:gd name="connsiteY6" fmla="*/ 863600 h 1473200"/>
              <a:gd name="connsiteX0" fmla="*/ 0 w 1412240"/>
              <a:gd name="connsiteY0" fmla="*/ 863600 h 1778000"/>
              <a:gd name="connsiteX1" fmla="*/ 304800 w 1412240"/>
              <a:gd name="connsiteY1" fmla="*/ 254000 h 1778000"/>
              <a:gd name="connsiteX2" fmla="*/ 662940 w 1412240"/>
              <a:gd name="connsiteY2" fmla="*/ 0 h 1778000"/>
              <a:gd name="connsiteX3" fmla="*/ 1412240 w 1412240"/>
              <a:gd name="connsiteY3" fmla="*/ 440266 h 1778000"/>
              <a:gd name="connsiteX4" fmla="*/ 955040 w 1412240"/>
              <a:gd name="connsiteY4" fmla="*/ 1473200 h 1778000"/>
              <a:gd name="connsiteX5" fmla="*/ 622300 w 1412240"/>
              <a:gd name="connsiteY5" fmla="*/ 1778000 h 1778000"/>
              <a:gd name="connsiteX6" fmla="*/ 0 w 1412240"/>
              <a:gd name="connsiteY6" fmla="*/ 863600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103207 w 1560407"/>
              <a:gd name="connsiteY4" fmla="*/ 1473200 h 1778000"/>
              <a:gd name="connsiteX5" fmla="*/ 770467 w 1560407"/>
              <a:gd name="connsiteY5" fmla="*/ 1778000 h 1778000"/>
              <a:gd name="connsiteX6" fmla="*/ 0 w 1560407"/>
              <a:gd name="connsiteY6" fmla="*/ 1316567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 name="connsiteX0" fmla="*/ 0 w 1560407"/>
              <a:gd name="connsiteY0" fmla="*/ 1316567 h 1778000"/>
              <a:gd name="connsiteX1" fmla="*/ 12700 w 1560407"/>
              <a:gd name="connsiteY1" fmla="*/ 427566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0407" h="1778000">
                <a:moveTo>
                  <a:pt x="0" y="1316567"/>
                </a:moveTo>
                <a:lnTo>
                  <a:pt x="12700" y="427566"/>
                </a:lnTo>
                <a:lnTo>
                  <a:pt x="811107" y="0"/>
                </a:lnTo>
                <a:lnTo>
                  <a:pt x="1560407" y="440266"/>
                </a:lnTo>
                <a:lnTo>
                  <a:pt x="1551941" y="1286933"/>
                </a:lnTo>
                <a:lnTo>
                  <a:pt x="770467" y="1778000"/>
                </a:lnTo>
                <a:lnTo>
                  <a:pt x="0" y="1316567"/>
                </a:lnTo>
                <a:close/>
              </a:path>
            </a:pathLst>
          </a:custGeom>
          <a:solidFill>
            <a:srgbClr val="70CEEF"/>
          </a:solid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err="1">
                <a:solidFill>
                  <a:schemeClr val="tx1"/>
                </a:solidFill>
                <a:latin typeface="Segoe UI" panose="020B0502040204020203" pitchFamily="34" charset="0"/>
                <a:cs typeface="Segoe UI" panose="020B0502040204020203" pitchFamily="34" charset="0"/>
              </a:rPr>
              <a:t>Destructuring</a:t>
            </a:r>
            <a:endParaRPr lang="fr-FR" sz="2000" dirty="0">
              <a:solidFill>
                <a:schemeClr val="tx1"/>
              </a:solidFill>
              <a:latin typeface="Segoe UI" panose="020B0502040204020203" pitchFamily="34" charset="0"/>
              <a:cs typeface="Segoe UI" panose="020B0502040204020203" pitchFamily="34" charset="0"/>
            </a:endParaRPr>
          </a:p>
          <a:p>
            <a:pPr algn="ctr"/>
            <a:r>
              <a:rPr lang="fr-FR" sz="2000" dirty="0" err="1">
                <a:solidFill>
                  <a:schemeClr val="tx1"/>
                </a:solidFill>
                <a:latin typeface="Segoe UI" panose="020B0502040204020203" pitchFamily="34" charset="0"/>
                <a:cs typeface="Segoe UI" panose="020B0502040204020203" pitchFamily="34" charset="0"/>
              </a:rPr>
              <a:t>Assignment</a:t>
            </a:r>
            <a:endParaRPr lang="fr-FR" sz="2000" dirty="0">
              <a:solidFill>
                <a:schemeClr val="tx1"/>
              </a:solidFill>
              <a:latin typeface="Segoe UI" panose="020B0502040204020203" pitchFamily="34" charset="0"/>
              <a:cs typeface="Segoe UI" panose="020B0502040204020203" pitchFamily="34" charset="0"/>
            </a:endParaRPr>
          </a:p>
          <a:p>
            <a:pPr algn="ctr"/>
            <a:r>
              <a:rPr lang="fr-FR" sz="2000" dirty="0">
                <a:solidFill>
                  <a:schemeClr val="tx1"/>
                </a:solidFill>
                <a:latin typeface="Segoe UI" panose="020B0502040204020203" pitchFamily="34" charset="0"/>
                <a:cs typeface="Segoe UI" panose="020B0502040204020203" pitchFamily="34" charset="0"/>
              </a:rPr>
              <a:t>(</a:t>
            </a:r>
            <a:r>
              <a:rPr lang="fr-FR" sz="2000" b="1" dirty="0" err="1">
                <a:solidFill>
                  <a:schemeClr val="tx1"/>
                </a:solidFill>
                <a:latin typeface="Segoe UI" panose="020B0502040204020203" pitchFamily="34" charset="0"/>
                <a:cs typeface="Segoe UI" panose="020B0502040204020203" pitchFamily="34" charset="0"/>
              </a:rPr>
              <a:t>Array</a:t>
            </a:r>
            <a:r>
              <a:rPr lang="fr-FR" sz="2000" dirty="0">
                <a:solidFill>
                  <a:schemeClr val="tx1"/>
                </a:solidFill>
                <a:latin typeface="Segoe UI" panose="020B0502040204020203" pitchFamily="34" charset="0"/>
                <a:cs typeface="Segoe UI" panose="020B0502040204020203" pitchFamily="34" charset="0"/>
              </a:rPr>
              <a:t>)</a:t>
            </a:r>
          </a:p>
        </p:txBody>
      </p:sp>
      <p:pic>
        <p:nvPicPr>
          <p:cNvPr id="22" name="Image 21">
            <a:extLst>
              <a:ext uri="{FF2B5EF4-FFF2-40B4-BE49-F238E27FC236}">
                <a16:creationId xmlns:a16="http://schemas.microsoft.com/office/drawing/2014/main" id="{D5BB5868-038F-46FE-B80C-29DB8A52C3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139" y="23743"/>
            <a:ext cx="1071563" cy="10715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Rectangle 1">
            <a:extLst>
              <a:ext uri="{FF2B5EF4-FFF2-40B4-BE49-F238E27FC236}">
                <a16:creationId xmlns:a16="http://schemas.microsoft.com/office/drawing/2014/main" id="{6B4017A1-3F3A-4A62-802B-F8BCC4A4D94B}"/>
              </a:ext>
            </a:extLst>
          </p:cNvPr>
          <p:cNvSpPr/>
          <p:nvPr/>
        </p:nvSpPr>
        <p:spPr>
          <a:xfrm>
            <a:off x="1035452" y="4504954"/>
            <a:ext cx="3963267" cy="1323439"/>
          </a:xfrm>
          <a:prstGeom prst="rect">
            <a:avLst/>
          </a:prstGeom>
        </p:spPr>
        <p:txBody>
          <a:bodyPr wrap="square">
            <a:spAutoFit/>
          </a:bodyPr>
          <a:lstStyle/>
          <a:p>
            <a:r>
              <a:rPr lang="fr-FR" sz="2000" dirty="0" err="1">
                <a:solidFill>
                  <a:srgbClr val="0000FF"/>
                </a:solidFill>
                <a:latin typeface="Consolas" panose="020B0609020204030204" pitchFamily="49" charset="0"/>
              </a:rPr>
              <a:t>const</a:t>
            </a:r>
            <a:r>
              <a:rPr lang="fr-FR" sz="2000" dirty="0">
                <a:solidFill>
                  <a:srgbClr val="000000"/>
                </a:solidFill>
                <a:latin typeface="Consolas" panose="020B0609020204030204" pitchFamily="49" charset="0"/>
              </a:rPr>
              <a:t> </a:t>
            </a:r>
            <a:r>
              <a:rPr lang="fr-FR" sz="2000" dirty="0" err="1">
                <a:solidFill>
                  <a:srgbClr val="000000"/>
                </a:solidFill>
                <a:latin typeface="Consolas" panose="020B0609020204030204" pitchFamily="49" charset="0"/>
              </a:rPr>
              <a:t>list</a:t>
            </a:r>
            <a:r>
              <a:rPr lang="fr-FR" sz="2000" dirty="0">
                <a:solidFill>
                  <a:srgbClr val="000000"/>
                </a:solidFill>
                <a:latin typeface="Consolas" panose="020B0609020204030204" pitchFamily="49" charset="0"/>
              </a:rPr>
              <a:t> = [ </a:t>
            </a:r>
            <a:r>
              <a:rPr lang="fr-FR" sz="2000" dirty="0">
                <a:solidFill>
                  <a:srgbClr val="09885A"/>
                </a:solidFill>
                <a:latin typeface="Consolas" panose="020B0609020204030204" pitchFamily="49" charset="0"/>
              </a:rPr>
              <a:t>1</a:t>
            </a:r>
            <a:r>
              <a:rPr lang="fr-FR" sz="2000" dirty="0">
                <a:solidFill>
                  <a:srgbClr val="000000"/>
                </a:solidFill>
                <a:latin typeface="Consolas" panose="020B0609020204030204" pitchFamily="49" charset="0"/>
              </a:rPr>
              <a:t>, </a:t>
            </a:r>
            <a:r>
              <a:rPr lang="fr-FR" sz="2000" dirty="0">
                <a:solidFill>
                  <a:srgbClr val="09885A"/>
                </a:solidFill>
                <a:latin typeface="Consolas" panose="020B0609020204030204" pitchFamily="49" charset="0"/>
              </a:rPr>
              <a:t>2</a:t>
            </a:r>
            <a:r>
              <a:rPr lang="fr-FR" sz="2000" dirty="0">
                <a:solidFill>
                  <a:srgbClr val="000000"/>
                </a:solidFill>
                <a:latin typeface="Consolas" panose="020B0609020204030204" pitchFamily="49" charset="0"/>
              </a:rPr>
              <a:t>, </a:t>
            </a:r>
            <a:r>
              <a:rPr lang="fr-FR" sz="2000" dirty="0">
                <a:solidFill>
                  <a:srgbClr val="09885A"/>
                </a:solidFill>
                <a:latin typeface="Consolas" panose="020B0609020204030204" pitchFamily="49" charset="0"/>
              </a:rPr>
              <a:t>3</a:t>
            </a:r>
            <a:r>
              <a:rPr lang="fr-FR" sz="2000" dirty="0">
                <a:solidFill>
                  <a:srgbClr val="000000"/>
                </a:solidFill>
                <a:latin typeface="Consolas" panose="020B0609020204030204" pitchFamily="49" charset="0"/>
              </a:rPr>
              <a:t> ]</a:t>
            </a:r>
          </a:p>
          <a:p>
            <a:r>
              <a:rPr lang="fr-FR" sz="2000" dirty="0" err="1">
                <a:solidFill>
                  <a:srgbClr val="0000FF"/>
                </a:solidFill>
                <a:latin typeface="Consolas" panose="020B0609020204030204" pitchFamily="49" charset="0"/>
              </a:rPr>
              <a:t>const</a:t>
            </a:r>
            <a:r>
              <a:rPr lang="fr-FR" sz="2000" dirty="0">
                <a:solidFill>
                  <a:srgbClr val="000000"/>
                </a:solidFill>
                <a:latin typeface="Consolas" panose="020B0609020204030204" pitchFamily="49" charset="0"/>
              </a:rPr>
              <a:t> [ a, b , c ] = </a:t>
            </a:r>
            <a:r>
              <a:rPr lang="fr-FR" sz="2000" dirty="0" err="1">
                <a:solidFill>
                  <a:srgbClr val="000000"/>
                </a:solidFill>
                <a:latin typeface="Consolas" panose="020B0609020204030204" pitchFamily="49" charset="0"/>
              </a:rPr>
              <a:t>list</a:t>
            </a:r>
            <a:r>
              <a:rPr lang="fr-FR" sz="2000" dirty="0">
                <a:solidFill>
                  <a:srgbClr val="000000"/>
                </a:solidFill>
                <a:latin typeface="Consolas" panose="020B0609020204030204" pitchFamily="49" charset="0"/>
              </a:rPr>
              <a:t>;</a:t>
            </a:r>
          </a:p>
          <a:p>
            <a:br>
              <a:rPr lang="fr-FR" sz="2000" dirty="0">
                <a:solidFill>
                  <a:srgbClr val="000000"/>
                </a:solidFill>
                <a:latin typeface="Consolas" panose="020B0609020204030204" pitchFamily="49" charset="0"/>
              </a:rPr>
            </a:br>
            <a:endParaRPr lang="fr-FR" sz="2000" b="0" dirty="0">
              <a:solidFill>
                <a:srgbClr val="000000"/>
              </a:solidFill>
              <a:effectLst/>
              <a:latin typeface="Consolas" panose="020B0609020204030204" pitchFamily="49" charset="0"/>
            </a:endParaRPr>
          </a:p>
        </p:txBody>
      </p:sp>
      <p:sp>
        <p:nvSpPr>
          <p:cNvPr id="3" name="Rectangle 2">
            <a:extLst>
              <a:ext uri="{FF2B5EF4-FFF2-40B4-BE49-F238E27FC236}">
                <a16:creationId xmlns:a16="http://schemas.microsoft.com/office/drawing/2014/main" id="{4EEAE99A-A1C3-4C76-A4B0-CAF920B913A3}"/>
              </a:ext>
            </a:extLst>
          </p:cNvPr>
          <p:cNvSpPr/>
          <p:nvPr/>
        </p:nvSpPr>
        <p:spPr>
          <a:xfrm>
            <a:off x="6492239" y="4504953"/>
            <a:ext cx="6096000" cy="1323439"/>
          </a:xfrm>
          <a:prstGeom prst="rect">
            <a:avLst/>
          </a:prstGeom>
        </p:spPr>
        <p:txBody>
          <a:bodyPr>
            <a:spAutoFit/>
          </a:bodyPr>
          <a:lstStyle/>
          <a:p>
            <a:r>
              <a:rPr lang="fr-FR" sz="2000" dirty="0">
                <a:solidFill>
                  <a:srgbClr val="0000FF"/>
                </a:solidFill>
                <a:latin typeface="Consolas" panose="020B0609020204030204" pitchFamily="49" charset="0"/>
              </a:rPr>
              <a:t>var</a:t>
            </a:r>
            <a:r>
              <a:rPr lang="fr-FR" sz="2000" dirty="0">
                <a:solidFill>
                  <a:srgbClr val="000000"/>
                </a:solidFill>
                <a:latin typeface="Consolas" panose="020B0609020204030204" pitchFamily="49" charset="0"/>
              </a:rPr>
              <a:t> </a:t>
            </a:r>
            <a:r>
              <a:rPr lang="fr-FR" sz="2000" dirty="0" err="1">
                <a:solidFill>
                  <a:srgbClr val="000000"/>
                </a:solidFill>
                <a:latin typeface="Consolas" panose="020B0609020204030204" pitchFamily="49" charset="0"/>
              </a:rPr>
              <a:t>list</a:t>
            </a:r>
            <a:r>
              <a:rPr lang="fr-FR" sz="2000" dirty="0">
                <a:solidFill>
                  <a:srgbClr val="000000"/>
                </a:solidFill>
                <a:latin typeface="Consolas" panose="020B0609020204030204" pitchFamily="49" charset="0"/>
              </a:rPr>
              <a:t> = [ </a:t>
            </a:r>
            <a:r>
              <a:rPr lang="fr-FR" sz="2000" dirty="0">
                <a:solidFill>
                  <a:srgbClr val="09885A"/>
                </a:solidFill>
                <a:latin typeface="Consolas" panose="020B0609020204030204" pitchFamily="49" charset="0"/>
              </a:rPr>
              <a:t>1</a:t>
            </a:r>
            <a:r>
              <a:rPr lang="fr-FR" sz="2000" dirty="0">
                <a:solidFill>
                  <a:srgbClr val="000000"/>
                </a:solidFill>
                <a:latin typeface="Consolas" panose="020B0609020204030204" pitchFamily="49" charset="0"/>
              </a:rPr>
              <a:t>, </a:t>
            </a:r>
            <a:r>
              <a:rPr lang="fr-FR" sz="2000" dirty="0">
                <a:solidFill>
                  <a:srgbClr val="09885A"/>
                </a:solidFill>
                <a:latin typeface="Consolas" panose="020B0609020204030204" pitchFamily="49" charset="0"/>
              </a:rPr>
              <a:t>2</a:t>
            </a:r>
            <a:r>
              <a:rPr lang="fr-FR" sz="2000" dirty="0">
                <a:solidFill>
                  <a:srgbClr val="000000"/>
                </a:solidFill>
                <a:latin typeface="Consolas" panose="020B0609020204030204" pitchFamily="49" charset="0"/>
              </a:rPr>
              <a:t>, </a:t>
            </a:r>
            <a:r>
              <a:rPr lang="fr-FR" sz="2000" dirty="0">
                <a:solidFill>
                  <a:srgbClr val="09885A"/>
                </a:solidFill>
                <a:latin typeface="Consolas" panose="020B0609020204030204" pitchFamily="49" charset="0"/>
              </a:rPr>
              <a:t>3</a:t>
            </a:r>
            <a:r>
              <a:rPr lang="fr-FR" sz="2000" dirty="0">
                <a:solidFill>
                  <a:srgbClr val="000000"/>
                </a:solidFill>
                <a:latin typeface="Consolas" panose="020B0609020204030204" pitchFamily="49" charset="0"/>
              </a:rPr>
              <a:t> ];</a:t>
            </a:r>
          </a:p>
          <a:p>
            <a:r>
              <a:rPr lang="fr-FR" sz="2000" dirty="0">
                <a:solidFill>
                  <a:srgbClr val="0000FF"/>
                </a:solidFill>
                <a:latin typeface="Consolas" panose="020B0609020204030204" pitchFamily="49" charset="0"/>
              </a:rPr>
              <a:t>var</a:t>
            </a:r>
            <a:r>
              <a:rPr lang="fr-FR" sz="2000" dirty="0">
                <a:solidFill>
                  <a:srgbClr val="000000"/>
                </a:solidFill>
                <a:latin typeface="Consolas" panose="020B0609020204030204" pitchFamily="49" charset="0"/>
              </a:rPr>
              <a:t> a = </a:t>
            </a:r>
            <a:r>
              <a:rPr lang="fr-FR" sz="2000" dirty="0" err="1">
                <a:solidFill>
                  <a:srgbClr val="000000"/>
                </a:solidFill>
                <a:latin typeface="Consolas" panose="020B0609020204030204" pitchFamily="49" charset="0"/>
              </a:rPr>
              <a:t>list</a:t>
            </a:r>
            <a:r>
              <a:rPr lang="fr-FR" sz="2000" dirty="0">
                <a:solidFill>
                  <a:srgbClr val="000000"/>
                </a:solidFill>
                <a:latin typeface="Consolas" panose="020B0609020204030204" pitchFamily="49" charset="0"/>
              </a:rPr>
              <a:t>[</a:t>
            </a:r>
            <a:r>
              <a:rPr lang="fr-FR" sz="2000" dirty="0">
                <a:solidFill>
                  <a:srgbClr val="09885A"/>
                </a:solidFill>
                <a:latin typeface="Consolas" panose="020B0609020204030204" pitchFamily="49" charset="0"/>
              </a:rPr>
              <a:t>0</a:t>
            </a:r>
            <a:r>
              <a:rPr lang="fr-FR" sz="2000" dirty="0">
                <a:solidFill>
                  <a:srgbClr val="000000"/>
                </a:solidFill>
                <a:latin typeface="Consolas" panose="020B0609020204030204" pitchFamily="49" charset="0"/>
              </a:rPr>
              <a:t>], b = </a:t>
            </a:r>
            <a:r>
              <a:rPr lang="fr-FR" sz="2000" dirty="0" err="1">
                <a:solidFill>
                  <a:srgbClr val="000000"/>
                </a:solidFill>
                <a:latin typeface="Consolas" panose="020B0609020204030204" pitchFamily="49" charset="0"/>
              </a:rPr>
              <a:t>list</a:t>
            </a:r>
            <a:r>
              <a:rPr lang="fr-FR" sz="2000" dirty="0">
                <a:solidFill>
                  <a:srgbClr val="000000"/>
                </a:solidFill>
                <a:latin typeface="Consolas" panose="020B0609020204030204" pitchFamily="49" charset="0"/>
              </a:rPr>
              <a:t>[</a:t>
            </a:r>
            <a:r>
              <a:rPr lang="fr-FR" sz="2000" dirty="0">
                <a:solidFill>
                  <a:srgbClr val="09885A"/>
                </a:solidFill>
                <a:latin typeface="Consolas" panose="020B0609020204030204" pitchFamily="49" charset="0"/>
              </a:rPr>
              <a:t>1</a:t>
            </a:r>
            <a:r>
              <a:rPr lang="fr-FR" sz="2000" dirty="0">
                <a:solidFill>
                  <a:srgbClr val="000000"/>
                </a:solidFill>
                <a:latin typeface="Consolas" panose="020B0609020204030204" pitchFamily="49" charset="0"/>
              </a:rPr>
              <a:t>], c= </a:t>
            </a:r>
            <a:r>
              <a:rPr lang="fr-FR" sz="2000" dirty="0" err="1">
                <a:solidFill>
                  <a:srgbClr val="000000"/>
                </a:solidFill>
                <a:latin typeface="Consolas" panose="020B0609020204030204" pitchFamily="49" charset="0"/>
              </a:rPr>
              <a:t>list</a:t>
            </a:r>
            <a:r>
              <a:rPr lang="fr-FR" sz="2000" dirty="0">
                <a:solidFill>
                  <a:srgbClr val="000000"/>
                </a:solidFill>
                <a:latin typeface="Consolas" panose="020B0609020204030204" pitchFamily="49" charset="0"/>
              </a:rPr>
              <a:t>[</a:t>
            </a:r>
            <a:r>
              <a:rPr lang="fr-FR" sz="2000" dirty="0">
                <a:solidFill>
                  <a:srgbClr val="09885A"/>
                </a:solidFill>
                <a:latin typeface="Consolas" panose="020B0609020204030204" pitchFamily="49" charset="0"/>
              </a:rPr>
              <a:t>2</a:t>
            </a:r>
            <a:r>
              <a:rPr lang="fr-FR" sz="2000" dirty="0">
                <a:solidFill>
                  <a:srgbClr val="000000"/>
                </a:solidFill>
                <a:latin typeface="Consolas" panose="020B0609020204030204" pitchFamily="49" charset="0"/>
              </a:rPr>
              <a:t>];</a:t>
            </a:r>
          </a:p>
          <a:p>
            <a:br>
              <a:rPr lang="fr-FR" sz="2000" dirty="0">
                <a:solidFill>
                  <a:srgbClr val="000000"/>
                </a:solidFill>
                <a:latin typeface="Consolas" panose="020B0609020204030204" pitchFamily="49" charset="0"/>
              </a:rPr>
            </a:br>
            <a:endParaRPr lang="fr-FR" sz="2000" b="0" dirty="0">
              <a:solidFill>
                <a:srgbClr val="000000"/>
              </a:solidFill>
              <a:effectLst/>
              <a:latin typeface="Consolas" panose="020B0609020204030204" pitchFamily="49" charset="0"/>
            </a:endParaRPr>
          </a:p>
        </p:txBody>
      </p:sp>
      <p:grpSp>
        <p:nvGrpSpPr>
          <p:cNvPr id="37" name="Groupe 36">
            <a:extLst>
              <a:ext uri="{FF2B5EF4-FFF2-40B4-BE49-F238E27FC236}">
                <a16:creationId xmlns:a16="http://schemas.microsoft.com/office/drawing/2014/main" id="{8017812B-9D57-4508-8247-41D9FC8FDA7B}"/>
              </a:ext>
            </a:extLst>
          </p:cNvPr>
          <p:cNvGrpSpPr/>
          <p:nvPr/>
        </p:nvGrpSpPr>
        <p:grpSpPr>
          <a:xfrm>
            <a:off x="7280754" y="6181826"/>
            <a:ext cx="4891165" cy="676174"/>
            <a:chOff x="7280754" y="6181826"/>
            <a:chExt cx="4891165" cy="676174"/>
          </a:xfrm>
        </p:grpSpPr>
        <p:sp>
          <p:nvSpPr>
            <p:cNvPr id="38" name="Rectangle 37">
              <a:extLst>
                <a:ext uri="{FF2B5EF4-FFF2-40B4-BE49-F238E27FC236}">
                  <a16:creationId xmlns:a16="http://schemas.microsoft.com/office/drawing/2014/main" id="{43EB82AD-3AA8-4C5A-A8FA-1EBDC00C34B5}"/>
                </a:ext>
              </a:extLst>
            </p:cNvPr>
            <p:cNvSpPr/>
            <p:nvPr/>
          </p:nvSpPr>
          <p:spPr>
            <a:xfrm rot="5400000" flipH="1">
              <a:off x="9388250" y="4074330"/>
              <a:ext cx="676174" cy="4891165"/>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Triangle rectangle 38">
              <a:extLst>
                <a:ext uri="{FF2B5EF4-FFF2-40B4-BE49-F238E27FC236}">
                  <a16:creationId xmlns:a16="http://schemas.microsoft.com/office/drawing/2014/main" id="{3F3B645E-DDC5-44FC-A9E3-5F61C5DE73B7}"/>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40" name="Groupe 39">
            <a:extLst>
              <a:ext uri="{FF2B5EF4-FFF2-40B4-BE49-F238E27FC236}">
                <a16:creationId xmlns:a16="http://schemas.microsoft.com/office/drawing/2014/main" id="{8AE58C5B-1280-428B-86B7-833AAD2FCF48}"/>
              </a:ext>
            </a:extLst>
          </p:cNvPr>
          <p:cNvGrpSpPr/>
          <p:nvPr/>
        </p:nvGrpSpPr>
        <p:grpSpPr>
          <a:xfrm>
            <a:off x="-9920" y="6181823"/>
            <a:ext cx="4389120" cy="676175"/>
            <a:chOff x="-9920" y="6181823"/>
            <a:chExt cx="4389120" cy="676175"/>
          </a:xfrm>
        </p:grpSpPr>
        <p:sp>
          <p:nvSpPr>
            <p:cNvPr id="41" name="Rectangle 40">
              <a:extLst>
                <a:ext uri="{FF2B5EF4-FFF2-40B4-BE49-F238E27FC236}">
                  <a16:creationId xmlns:a16="http://schemas.microsoft.com/office/drawing/2014/main" id="{83DADD53-3B9D-4241-99C8-5FCA938E060F}"/>
                </a:ext>
              </a:extLst>
            </p:cNvPr>
            <p:cNvSpPr/>
            <p:nvPr/>
          </p:nvSpPr>
          <p:spPr>
            <a:xfrm rot="16200000">
              <a:off x="1846552" y="4325351"/>
              <a:ext cx="676175" cy="4389120"/>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2" name="Triangle rectangle 41">
              <a:extLst>
                <a:ext uri="{FF2B5EF4-FFF2-40B4-BE49-F238E27FC236}">
                  <a16:creationId xmlns:a16="http://schemas.microsoft.com/office/drawing/2014/main" id="{154ADD04-4849-4EEB-A091-CCC5FA1B699B}"/>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43" name="Groupe 42">
            <a:extLst>
              <a:ext uri="{FF2B5EF4-FFF2-40B4-BE49-F238E27FC236}">
                <a16:creationId xmlns:a16="http://schemas.microsoft.com/office/drawing/2014/main" id="{95498ED6-FC58-4F76-AD9B-9C2382AF4FCF}"/>
              </a:ext>
            </a:extLst>
          </p:cNvPr>
          <p:cNvGrpSpPr/>
          <p:nvPr/>
        </p:nvGrpSpPr>
        <p:grpSpPr>
          <a:xfrm>
            <a:off x="10342880" y="-25922"/>
            <a:ext cx="1701271" cy="1200329"/>
            <a:chOff x="4211850" y="3904571"/>
            <a:chExt cx="2849720"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4" name="Groupe 43">
              <a:extLst>
                <a:ext uri="{FF2B5EF4-FFF2-40B4-BE49-F238E27FC236}">
                  <a16:creationId xmlns:a16="http://schemas.microsoft.com/office/drawing/2014/main" id="{8054652C-89C1-4C63-B969-075F65564349}"/>
                </a:ext>
              </a:extLst>
            </p:cNvPr>
            <p:cNvGrpSpPr/>
            <p:nvPr/>
          </p:nvGrpSpPr>
          <p:grpSpPr>
            <a:xfrm>
              <a:off x="6391009" y="4158446"/>
              <a:ext cx="670561" cy="1463040"/>
              <a:chOff x="5313680" y="4185920"/>
              <a:chExt cx="670560" cy="1463040"/>
            </a:xfrm>
            <a:grpFill/>
          </p:grpSpPr>
          <p:sp>
            <p:nvSpPr>
              <p:cNvPr id="49" name="Bande diagonale 48">
                <a:extLst>
                  <a:ext uri="{FF2B5EF4-FFF2-40B4-BE49-F238E27FC236}">
                    <a16:creationId xmlns:a16="http://schemas.microsoft.com/office/drawing/2014/main" id="{18D76D23-14A9-4835-8F67-41BBC9747FBE}"/>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0" name="Bande diagonale 49">
                <a:extLst>
                  <a:ext uri="{FF2B5EF4-FFF2-40B4-BE49-F238E27FC236}">
                    <a16:creationId xmlns:a16="http://schemas.microsoft.com/office/drawing/2014/main" id="{440C7FC8-B4FC-492D-B81D-605A120607DA}"/>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5" name="Groupe 44">
              <a:extLst>
                <a:ext uri="{FF2B5EF4-FFF2-40B4-BE49-F238E27FC236}">
                  <a16:creationId xmlns:a16="http://schemas.microsoft.com/office/drawing/2014/main" id="{4DEA45DE-BFF7-4A24-9D89-1997F2D5FF4D}"/>
                </a:ext>
              </a:extLst>
            </p:cNvPr>
            <p:cNvGrpSpPr/>
            <p:nvPr/>
          </p:nvGrpSpPr>
          <p:grpSpPr>
            <a:xfrm rot="10800000">
              <a:off x="4211850" y="4177849"/>
              <a:ext cx="670561" cy="1463040"/>
              <a:chOff x="5313680" y="4185920"/>
              <a:chExt cx="670560" cy="1463040"/>
            </a:xfrm>
            <a:grpFill/>
          </p:grpSpPr>
          <p:sp>
            <p:nvSpPr>
              <p:cNvPr id="47" name="Bande diagonale 46">
                <a:extLst>
                  <a:ext uri="{FF2B5EF4-FFF2-40B4-BE49-F238E27FC236}">
                    <a16:creationId xmlns:a16="http://schemas.microsoft.com/office/drawing/2014/main" id="{876164CF-B638-4C91-B9EF-810CB4E7F985}"/>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8" name="Bande diagonale 47">
                <a:extLst>
                  <a:ext uri="{FF2B5EF4-FFF2-40B4-BE49-F238E27FC236}">
                    <a16:creationId xmlns:a16="http://schemas.microsoft.com/office/drawing/2014/main" id="{B94BBBA1-7715-4F3A-8F0C-AD27D9D0B6BE}"/>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6" name="Signe Moins 45">
              <a:extLst>
                <a:ext uri="{FF2B5EF4-FFF2-40B4-BE49-F238E27FC236}">
                  <a16:creationId xmlns:a16="http://schemas.microsoft.com/office/drawing/2014/main" id="{803AC42C-DAF4-490E-952B-896AEBE31F28}"/>
                </a:ext>
              </a:extLst>
            </p:cNvPr>
            <p:cNvSpPr/>
            <p:nvPr/>
          </p:nvSpPr>
          <p:spPr>
            <a:xfrm rot="17995298">
              <a:off x="4729114" y="4363699"/>
              <a:ext cx="1916059" cy="997804"/>
            </a:xfrm>
            <a:prstGeom prst="mathMinus">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7594813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1000"/>
                                        <p:tgtEl>
                                          <p:spTgt spid="18"/>
                                        </p:tgtEl>
                                      </p:cBhvr>
                                    </p:animEffect>
                                    <p:anim calcmode="lin" valueType="num">
                                      <p:cBhvr>
                                        <p:cTn id="13" dur="1000" fill="hold"/>
                                        <p:tgtEl>
                                          <p:spTgt spid="18"/>
                                        </p:tgtEl>
                                        <p:attrNameLst>
                                          <p:attrName>ppt_x</p:attrName>
                                        </p:attrNameLst>
                                      </p:cBhvr>
                                      <p:tavLst>
                                        <p:tav tm="0">
                                          <p:val>
                                            <p:strVal val="#ppt_x"/>
                                          </p:val>
                                        </p:tav>
                                        <p:tav tm="100000">
                                          <p:val>
                                            <p:strVal val="#ppt_x"/>
                                          </p:val>
                                        </p:tav>
                                      </p:tavLst>
                                    </p:anim>
                                    <p:anim calcmode="lin" valueType="num">
                                      <p:cBhvr>
                                        <p:cTn id="14"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17"/>
                                        </p:tgtEl>
                                        <p:attrNameLst>
                                          <p:attrName>style.visibility</p:attrName>
                                        </p:attrNameLst>
                                      </p:cBhvr>
                                      <p:to>
                                        <p:strVal val="visible"/>
                                      </p:to>
                                    </p:set>
                                    <p:animEffect transition="in" filter="fade">
                                      <p:cBhvr>
                                        <p:cTn id="19" dur="1000"/>
                                        <p:tgtEl>
                                          <p:spTgt spid="17"/>
                                        </p:tgtEl>
                                      </p:cBhvr>
                                    </p:animEffect>
                                    <p:anim calcmode="lin" valueType="num">
                                      <p:cBhvr>
                                        <p:cTn id="20" dur="1000" fill="hold"/>
                                        <p:tgtEl>
                                          <p:spTgt spid="17"/>
                                        </p:tgtEl>
                                        <p:attrNameLst>
                                          <p:attrName>ppt_x</p:attrName>
                                        </p:attrNameLst>
                                      </p:cBhvr>
                                      <p:tavLst>
                                        <p:tav tm="0">
                                          <p:val>
                                            <p:strVal val="#ppt_x"/>
                                          </p:val>
                                        </p:tav>
                                        <p:tav tm="100000">
                                          <p:val>
                                            <p:strVal val="#ppt_x"/>
                                          </p:val>
                                        </p:tav>
                                      </p:tavLst>
                                    </p:anim>
                                    <p:anim calcmode="lin" valueType="num">
                                      <p:cBhvr>
                                        <p:cTn id="21"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20"/>
                                        </p:tgtEl>
                                        <p:attrNameLst>
                                          <p:attrName>style.visibility</p:attrName>
                                        </p:attrNameLst>
                                      </p:cBhvr>
                                      <p:to>
                                        <p:strVal val="visible"/>
                                      </p:to>
                                    </p:set>
                                    <p:animEffect transition="in" filter="fade">
                                      <p:cBhvr>
                                        <p:cTn id="26" dur="500"/>
                                        <p:tgtEl>
                                          <p:spTgt spid="20"/>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gtEl>
                                        <p:attrNameLst>
                                          <p:attrName>style.visibility</p:attrName>
                                        </p:attrNameLst>
                                      </p:cBhvr>
                                      <p:to>
                                        <p:strVal val="visible"/>
                                      </p:to>
                                    </p:set>
                                    <p:animEffect transition="in" filter="fade">
                                      <p:cBhvr>
                                        <p:cTn id="29" dur="500"/>
                                        <p:tgtEl>
                                          <p:spTgt spid="3"/>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19"/>
                                        </p:tgtEl>
                                        <p:attrNameLst>
                                          <p:attrName>style.visibility</p:attrName>
                                        </p:attrNameLst>
                                      </p:cBhvr>
                                      <p:to>
                                        <p:strVal val="visible"/>
                                      </p:to>
                                    </p:set>
                                    <p:animEffect transition="in" filter="fade">
                                      <p:cBhvr>
                                        <p:cTn id="34" dur="500"/>
                                        <p:tgtEl>
                                          <p:spTgt spid="19"/>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2"/>
                                        </p:tgtEl>
                                        <p:attrNameLst>
                                          <p:attrName>style.visibility</p:attrName>
                                        </p:attrNameLst>
                                      </p:cBhvr>
                                      <p:to>
                                        <p:strVal val="visible"/>
                                      </p:to>
                                    </p:set>
                                    <p:animEffect transition="in" filter="fade">
                                      <p:cBhvr>
                                        <p:cTn id="3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P spid="20" grpId="0"/>
      <p:bldP spid="17" grpId="0"/>
      <p:bldP spid="21" grpId="0" animBg="1"/>
      <p:bldP spid="2" grpId="0"/>
      <p:bldP spid="3" grpId="0"/>
    </p:bldLst>
  </p:timing>
</p:sld>
</file>

<file path=ppt/slides/slide1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40" name="Rectangle 39">
            <a:extLst>
              <a:ext uri="{FF2B5EF4-FFF2-40B4-BE49-F238E27FC236}">
                <a16:creationId xmlns:a16="http://schemas.microsoft.com/office/drawing/2014/main" id="{99FDB0E6-31DE-4C9D-A314-D7C3C245DF64}"/>
              </a:ext>
            </a:extLst>
          </p:cNvPr>
          <p:cNvSpPr/>
          <p:nvPr/>
        </p:nvSpPr>
        <p:spPr>
          <a:xfrm>
            <a:off x="503220" y="1701245"/>
            <a:ext cx="11688780" cy="830997"/>
          </a:xfrm>
          <a:prstGeom prst="rect">
            <a:avLst/>
          </a:prstGeom>
        </p:spPr>
        <p:txBody>
          <a:bodyPr wrap="square">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4 :  </a:t>
            </a:r>
            <a:r>
              <a:rPr lang="fr-FR" sz="2400" dirty="0">
                <a:solidFill>
                  <a:srgbClr val="24292E"/>
                </a:solidFill>
                <a:latin typeface="Consolas" panose="020B0609020204030204" pitchFamily="49" charset="0"/>
                <a:cs typeface="Consolas" panose="020B0609020204030204" pitchFamily="49" charset="0"/>
              </a:rPr>
              <a:t>Modification du fichier </a:t>
            </a:r>
            <a:r>
              <a:rPr lang="fr-FR" sz="2400" b="1" dirty="0">
                <a:solidFill>
                  <a:srgbClr val="24292E"/>
                </a:solidFill>
                <a:latin typeface="Consolas" panose="020B0609020204030204" pitchFamily="49" charset="0"/>
                <a:cs typeface="Consolas" panose="020B0609020204030204" pitchFamily="49" charset="0"/>
              </a:rPr>
              <a:t>App.js </a:t>
            </a:r>
            <a:r>
              <a:rPr lang="fr-FR" sz="2400" dirty="0">
                <a:solidFill>
                  <a:srgbClr val="24292E"/>
                </a:solidFill>
                <a:latin typeface="Consolas" panose="020B0609020204030204" pitchFamily="49" charset="0"/>
                <a:cs typeface="Consolas" panose="020B0609020204030204" pitchFamily="49" charset="0"/>
              </a:rPr>
              <a:t>pour ajouter notre nouveau composant </a:t>
            </a:r>
            <a:r>
              <a:rPr lang="fr-FR" sz="2400" b="1" dirty="0" err="1">
                <a:solidFill>
                  <a:srgbClr val="24292E"/>
                </a:solidFill>
                <a:latin typeface="Consolas" panose="020B0609020204030204" pitchFamily="49" charset="0"/>
                <a:cs typeface="Consolas" panose="020B0609020204030204" pitchFamily="49" charset="0"/>
              </a:rPr>
              <a:t>stateLess</a:t>
            </a:r>
            <a:endParaRPr lang="fr-FR" altLang="fr-FR" sz="2400" b="1" dirty="0">
              <a:solidFill>
                <a:srgbClr val="24292E"/>
              </a:solidFill>
              <a:latin typeface="Consolas" panose="020B0609020204030204" pitchFamily="49" charset="0"/>
              <a:cs typeface="Consolas" panose="020B0609020204030204" pitchFamily="49" charset="0"/>
            </a:endParaRPr>
          </a:p>
        </p:txBody>
      </p:sp>
      <p:sp>
        <p:nvSpPr>
          <p:cNvPr id="39" name="Rectangle 38">
            <a:extLst>
              <a:ext uri="{FF2B5EF4-FFF2-40B4-BE49-F238E27FC236}">
                <a16:creationId xmlns:a16="http://schemas.microsoft.com/office/drawing/2014/main" id="{C559C77B-CB10-485D-B8B2-532E54209AB5}"/>
              </a:ext>
            </a:extLst>
          </p:cNvPr>
          <p:cNvSpPr/>
          <p:nvPr/>
        </p:nvSpPr>
        <p:spPr>
          <a:xfrm>
            <a:off x="503220" y="2979150"/>
            <a:ext cx="11688780" cy="830997"/>
          </a:xfrm>
          <a:prstGeom prst="rect">
            <a:avLst/>
          </a:prstGeom>
        </p:spPr>
        <p:txBody>
          <a:bodyPr wrap="square">
            <a:spAutoFit/>
          </a:bodyPr>
          <a:lstStyle/>
          <a:p>
            <a:r>
              <a:rPr lang="fr-FR" sz="2400" b="1" dirty="0">
                <a:solidFill>
                  <a:schemeClr val="accent2">
                    <a:lumMod val="50000"/>
                  </a:schemeClr>
                </a:solidFill>
                <a:latin typeface="Consolas" panose="020B0609020204030204" pitchFamily="49" charset="0"/>
                <a:cs typeface="Consolas" panose="020B0609020204030204" pitchFamily="49" charset="0"/>
              </a:rPr>
              <a:t>{} Etape 5 :  </a:t>
            </a:r>
            <a:r>
              <a:rPr lang="fr-FR" sz="2400" b="1" dirty="0">
                <a:solidFill>
                  <a:srgbClr val="24292E"/>
                </a:solidFill>
                <a:latin typeface="Consolas" panose="020B0609020204030204" pitchFamily="49" charset="0"/>
                <a:cs typeface="Consolas" panose="020B0609020204030204" pitchFamily="49" charset="0"/>
              </a:rPr>
              <a:t>Modification de l’entrée </a:t>
            </a:r>
            <a:r>
              <a:rPr lang="fr-FR" sz="2400" dirty="0">
                <a:solidFill>
                  <a:srgbClr val="24292E"/>
                </a:solidFill>
                <a:latin typeface="Consolas" panose="020B0609020204030204" pitchFamily="49" charset="0"/>
                <a:cs typeface="Consolas" panose="020B0609020204030204" pitchFamily="49" charset="0"/>
              </a:rPr>
              <a:t>dans le fichier </a:t>
            </a:r>
            <a:r>
              <a:rPr lang="fr-FR" sz="2400" b="1" dirty="0">
                <a:solidFill>
                  <a:srgbClr val="24292E"/>
                </a:solidFill>
                <a:latin typeface="Consolas" panose="020B0609020204030204" pitchFamily="49" charset="0"/>
                <a:cs typeface="Consolas" panose="020B0609020204030204" pitchFamily="49" charset="0"/>
              </a:rPr>
              <a:t>webpack.common.js </a:t>
            </a:r>
            <a:r>
              <a:rPr lang="fr-FR" sz="2400" dirty="0">
                <a:solidFill>
                  <a:srgbClr val="24292E"/>
                </a:solidFill>
                <a:latin typeface="Consolas" panose="020B0609020204030204" pitchFamily="49" charset="0"/>
                <a:cs typeface="Consolas" panose="020B0609020204030204" pitchFamily="49" charset="0"/>
              </a:rPr>
              <a:t>pour la faire </a:t>
            </a:r>
            <a:r>
              <a:rPr lang="fr-FR" sz="2400" b="1" dirty="0">
                <a:solidFill>
                  <a:srgbClr val="24292E"/>
                </a:solidFill>
                <a:latin typeface="Consolas" panose="020B0609020204030204" pitchFamily="49" charset="0"/>
                <a:cs typeface="Consolas" panose="020B0609020204030204" pitchFamily="49" charset="0"/>
              </a:rPr>
              <a:t>pointer</a:t>
            </a:r>
            <a:r>
              <a:rPr lang="fr-FR" sz="2400" dirty="0">
                <a:solidFill>
                  <a:srgbClr val="24292E"/>
                </a:solidFill>
                <a:latin typeface="Consolas" panose="020B0609020204030204" pitchFamily="49" charset="0"/>
                <a:cs typeface="Consolas" panose="020B0609020204030204" pitchFamily="49" charset="0"/>
              </a:rPr>
              <a:t> sur notre dossier </a:t>
            </a:r>
            <a:r>
              <a:rPr lang="fr-FR" sz="2400" b="1" dirty="0">
                <a:solidFill>
                  <a:srgbClr val="24292E"/>
                </a:solidFill>
                <a:latin typeface="Consolas" panose="020B0609020204030204" pitchFamily="49" charset="0"/>
                <a:cs typeface="Consolas" panose="020B0609020204030204" pitchFamily="49" charset="0"/>
              </a:rPr>
              <a:t>step4</a:t>
            </a:r>
            <a:endParaRPr lang="fr-FR" altLang="fr-FR" sz="2400" b="1" dirty="0">
              <a:solidFill>
                <a:srgbClr val="24292E"/>
              </a:solidFill>
              <a:latin typeface="Consolas" panose="020B0609020204030204" pitchFamily="49" charset="0"/>
              <a:cs typeface="Consolas" panose="020B0609020204030204" pitchFamily="49" charset="0"/>
            </a:endParaRPr>
          </a:p>
        </p:txBody>
      </p:sp>
      <p:sp>
        <p:nvSpPr>
          <p:cNvPr id="44" name="ZoneTexte 43">
            <a:extLst>
              <a:ext uri="{FF2B5EF4-FFF2-40B4-BE49-F238E27FC236}">
                <a16:creationId xmlns:a16="http://schemas.microsoft.com/office/drawing/2014/main" id="{08204070-4B9F-46D6-A6A6-659AAA6730D2}"/>
              </a:ext>
            </a:extLst>
          </p:cNvPr>
          <p:cNvSpPr txBox="1"/>
          <p:nvPr/>
        </p:nvSpPr>
        <p:spPr>
          <a:xfrm>
            <a:off x="1849120" y="0"/>
            <a:ext cx="8739590" cy="1015663"/>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A vous de jouer !</a:t>
            </a:r>
            <a:endParaRPr lang="fr-FR" sz="2400" i="1" dirty="0">
              <a:latin typeface="Segoe UI" panose="020B0502040204020203" pitchFamily="34" charset="0"/>
              <a:cs typeface="Segoe UI" panose="020B0502040204020203" pitchFamily="34" charset="0"/>
            </a:endParaRPr>
          </a:p>
        </p:txBody>
      </p:sp>
      <p:pic>
        <p:nvPicPr>
          <p:cNvPr id="23" name="Image 22">
            <a:extLst>
              <a:ext uri="{FF2B5EF4-FFF2-40B4-BE49-F238E27FC236}">
                <a16:creationId xmlns:a16="http://schemas.microsoft.com/office/drawing/2014/main" id="{51F628DC-95A9-4498-8A5C-46BC6BDC356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1" name="Groupe 40">
            <a:extLst>
              <a:ext uri="{FF2B5EF4-FFF2-40B4-BE49-F238E27FC236}">
                <a16:creationId xmlns:a16="http://schemas.microsoft.com/office/drawing/2014/main" id="{0CAC00A6-A27F-4F3C-80AF-C44F494512D2}"/>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2" name="Groupe 41">
              <a:extLst>
                <a:ext uri="{FF2B5EF4-FFF2-40B4-BE49-F238E27FC236}">
                  <a16:creationId xmlns:a16="http://schemas.microsoft.com/office/drawing/2014/main" id="{DD1AABAF-E863-462F-B40B-2AF39F1BBB39}"/>
                </a:ext>
              </a:extLst>
            </p:cNvPr>
            <p:cNvGrpSpPr/>
            <p:nvPr/>
          </p:nvGrpSpPr>
          <p:grpSpPr>
            <a:xfrm>
              <a:off x="6391007" y="4158446"/>
              <a:ext cx="670560" cy="1463040"/>
              <a:chOff x="5313680" y="4185920"/>
              <a:chExt cx="670560" cy="1463040"/>
            </a:xfrm>
            <a:grpFill/>
          </p:grpSpPr>
          <p:sp>
            <p:nvSpPr>
              <p:cNvPr id="48" name="Bande diagonale 47">
                <a:extLst>
                  <a:ext uri="{FF2B5EF4-FFF2-40B4-BE49-F238E27FC236}">
                    <a16:creationId xmlns:a16="http://schemas.microsoft.com/office/drawing/2014/main" id="{8A2D9110-56A7-441F-8A4D-48DC5DC0623A}"/>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9" name="Bande diagonale 48">
                <a:extLst>
                  <a:ext uri="{FF2B5EF4-FFF2-40B4-BE49-F238E27FC236}">
                    <a16:creationId xmlns:a16="http://schemas.microsoft.com/office/drawing/2014/main" id="{D0A57065-431D-4DB7-A73B-6453D5B2EF0D}"/>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3" name="Groupe 42">
              <a:extLst>
                <a:ext uri="{FF2B5EF4-FFF2-40B4-BE49-F238E27FC236}">
                  <a16:creationId xmlns:a16="http://schemas.microsoft.com/office/drawing/2014/main" id="{D0CC08EC-A210-4B15-953C-83BE4F513B2E}"/>
                </a:ext>
              </a:extLst>
            </p:cNvPr>
            <p:cNvGrpSpPr/>
            <p:nvPr/>
          </p:nvGrpSpPr>
          <p:grpSpPr>
            <a:xfrm rot="10800000">
              <a:off x="4211849" y="4177849"/>
              <a:ext cx="670560" cy="1463040"/>
              <a:chOff x="5313680" y="4185920"/>
              <a:chExt cx="670560" cy="1463040"/>
            </a:xfrm>
            <a:grpFill/>
          </p:grpSpPr>
          <p:sp>
            <p:nvSpPr>
              <p:cNvPr id="46" name="Bande diagonale 45">
                <a:extLst>
                  <a:ext uri="{FF2B5EF4-FFF2-40B4-BE49-F238E27FC236}">
                    <a16:creationId xmlns:a16="http://schemas.microsoft.com/office/drawing/2014/main" id="{860520BA-0996-4D93-9820-DEA1A8791D19}"/>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5314B6BA-F078-432F-BC2A-B0BFF8AC55EB}"/>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5" name="Signe Moins 44">
              <a:extLst>
                <a:ext uri="{FF2B5EF4-FFF2-40B4-BE49-F238E27FC236}">
                  <a16:creationId xmlns:a16="http://schemas.microsoft.com/office/drawing/2014/main" id="{4B85FD2E-D71C-4688-8ECD-B97955657733}"/>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7033101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Groupe 22">
            <a:extLst>
              <a:ext uri="{FF2B5EF4-FFF2-40B4-BE49-F238E27FC236}">
                <a16:creationId xmlns:a16="http://schemas.microsoft.com/office/drawing/2014/main" id="{817F3742-1482-40A7-9ADF-6F040088B836}"/>
              </a:ext>
            </a:extLst>
          </p:cNvPr>
          <p:cNvGrpSpPr/>
          <p:nvPr/>
        </p:nvGrpSpPr>
        <p:grpSpPr>
          <a:xfrm>
            <a:off x="4940134" y="3019425"/>
            <a:ext cx="7251866" cy="3838575"/>
            <a:chOff x="4940134" y="3019425"/>
            <a:chExt cx="7251866" cy="3838575"/>
          </a:xfrm>
        </p:grpSpPr>
        <p:pic>
          <p:nvPicPr>
            <p:cNvPr id="39" name="Image 38">
              <a:extLst>
                <a:ext uri="{FF2B5EF4-FFF2-40B4-BE49-F238E27FC236}">
                  <a16:creationId xmlns:a16="http://schemas.microsoft.com/office/drawing/2014/main" id="{5616DE72-9E5F-4C3A-83BE-76458C70627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48250" y="3019425"/>
              <a:ext cx="7143750" cy="3838575"/>
            </a:xfrm>
            <a:prstGeom prst="rect">
              <a:avLst/>
            </a:prstGeom>
          </p:spPr>
        </p:pic>
        <p:sp>
          <p:nvSpPr>
            <p:cNvPr id="40" name="Rectangle 39">
              <a:extLst>
                <a:ext uri="{FF2B5EF4-FFF2-40B4-BE49-F238E27FC236}">
                  <a16:creationId xmlns:a16="http://schemas.microsoft.com/office/drawing/2014/main" id="{613AF359-68DD-4115-807E-7B1D81D78006}"/>
                </a:ext>
              </a:extLst>
            </p:cNvPr>
            <p:cNvSpPr/>
            <p:nvPr/>
          </p:nvSpPr>
          <p:spPr>
            <a:xfrm>
              <a:off x="4940134" y="3019425"/>
              <a:ext cx="3538847" cy="3838575"/>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Ellipse 40">
              <a:extLst>
                <a:ext uri="{FF2B5EF4-FFF2-40B4-BE49-F238E27FC236}">
                  <a16:creationId xmlns:a16="http://schemas.microsoft.com/office/drawing/2014/main" id="{615BAB54-0D51-4670-8FD5-48F37C4341F4}"/>
                </a:ext>
              </a:extLst>
            </p:cNvPr>
            <p:cNvSpPr/>
            <p:nvPr/>
          </p:nvSpPr>
          <p:spPr>
            <a:xfrm>
              <a:off x="7778338" y="4476997"/>
              <a:ext cx="1508166" cy="1745673"/>
            </a:xfrm>
            <a:prstGeom prst="ellips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22" name="ZoneTexte 21">
            <a:extLst>
              <a:ext uri="{FF2B5EF4-FFF2-40B4-BE49-F238E27FC236}">
                <a16:creationId xmlns:a16="http://schemas.microsoft.com/office/drawing/2014/main" id="{C4F74776-5E58-4A48-854D-E40D466F8332}"/>
              </a:ext>
            </a:extLst>
          </p:cNvPr>
          <p:cNvSpPr txBox="1"/>
          <p:nvPr/>
        </p:nvSpPr>
        <p:spPr>
          <a:xfrm>
            <a:off x="1146491" y="2381003"/>
            <a:ext cx="9899018" cy="1015663"/>
          </a:xfrm>
          <a:prstGeom prst="rect">
            <a:avLst/>
          </a:prstGeom>
          <a:noFill/>
          <a:effectLst/>
        </p:spPr>
        <p:txBody>
          <a:bodyPr wrap="square" rtlCol="0">
            <a:spAutoFit/>
          </a:bodyPr>
          <a:lstStyle/>
          <a:p>
            <a:r>
              <a:rPr lang="fr-FR" sz="6000" dirty="0">
                <a:solidFill>
                  <a:srgbClr val="70CEEF"/>
                </a:solidFill>
                <a:latin typeface="Segoe UI" panose="020B0502040204020203" pitchFamily="34" charset="0"/>
                <a:cs typeface="Segoe UI" panose="020B0502040204020203" pitchFamily="34" charset="0"/>
              </a:rPr>
              <a:t>La bibliothèque </a:t>
            </a:r>
            <a:r>
              <a:rPr lang="fr-FR" sz="6000" b="1" dirty="0">
                <a:solidFill>
                  <a:srgbClr val="70CEEF"/>
                </a:solidFill>
                <a:latin typeface="Segoe UI" panose="020B0502040204020203" pitchFamily="34" charset="0"/>
                <a:cs typeface="Segoe UI" panose="020B0502040204020203" pitchFamily="34" charset="0"/>
              </a:rPr>
              <a:t>Recompose </a:t>
            </a:r>
            <a:endParaRPr lang="fr-FR" sz="6000" i="1" dirty="0">
              <a:solidFill>
                <a:srgbClr val="70CEEF"/>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0477448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22" name="ZoneTexte 21">
            <a:extLst>
              <a:ext uri="{FF2B5EF4-FFF2-40B4-BE49-F238E27FC236}">
                <a16:creationId xmlns:a16="http://schemas.microsoft.com/office/drawing/2014/main" id="{C4F74776-5E58-4A48-854D-E40D466F8332}"/>
              </a:ext>
            </a:extLst>
          </p:cNvPr>
          <p:cNvSpPr txBox="1"/>
          <p:nvPr/>
        </p:nvSpPr>
        <p:spPr>
          <a:xfrm>
            <a:off x="767093" y="1651024"/>
            <a:ext cx="6781571" cy="461665"/>
          </a:xfrm>
          <a:prstGeom prst="rect">
            <a:avLst/>
          </a:prstGeom>
          <a:noFill/>
          <a:effectLst/>
        </p:spPr>
        <p:txBody>
          <a:bodyPr wrap="square" rtlCol="0">
            <a:spAutoFit/>
          </a:bodyPr>
          <a:lstStyle/>
          <a:p>
            <a:r>
              <a:rPr lang="fr-FR" sz="2400" b="1" dirty="0">
                <a:latin typeface="Segoe UI" panose="020B0502040204020203" pitchFamily="34" charset="0"/>
                <a:cs typeface="Segoe UI" panose="020B0502040204020203" pitchFamily="34" charset="0"/>
              </a:rPr>
              <a:t>Recompose :</a:t>
            </a:r>
            <a:endParaRPr lang="fr-FR" sz="2400" i="1" dirty="0">
              <a:solidFill>
                <a:schemeClr val="accent2">
                  <a:lumMod val="75000"/>
                </a:schemeClr>
              </a:solidFill>
              <a:latin typeface="Segoe UI" panose="020B0502040204020203" pitchFamily="34" charset="0"/>
              <a:cs typeface="Segoe UI" panose="020B0502040204020203" pitchFamily="34" charset="0"/>
            </a:endParaRPr>
          </a:p>
        </p:txBody>
      </p:sp>
      <p:sp>
        <p:nvSpPr>
          <p:cNvPr id="23" name="ZoneTexte 22">
            <a:extLst>
              <a:ext uri="{FF2B5EF4-FFF2-40B4-BE49-F238E27FC236}">
                <a16:creationId xmlns:a16="http://schemas.microsoft.com/office/drawing/2014/main" id="{086ABB2D-09FF-436D-9FB4-A690ADBAAC65}"/>
              </a:ext>
            </a:extLst>
          </p:cNvPr>
          <p:cNvSpPr txBox="1"/>
          <p:nvPr/>
        </p:nvSpPr>
        <p:spPr>
          <a:xfrm>
            <a:off x="1191856" y="2378718"/>
            <a:ext cx="5182471" cy="461665"/>
          </a:xfrm>
          <a:prstGeom prst="rect">
            <a:avLst/>
          </a:prstGeom>
          <a:noFill/>
          <a:effectLst/>
        </p:spPr>
        <p:txBody>
          <a:bodyPr wrap="square" rtlCol="0">
            <a:spAutoFit/>
          </a:bodyPr>
          <a:lstStyle/>
          <a:p>
            <a:pPr marL="285750" indent="-285750">
              <a:buFont typeface="Wingdings" panose="05000000000000000000" pitchFamily="2" charset="2"/>
              <a:buChar char="q"/>
            </a:pPr>
            <a:r>
              <a:rPr lang="fr-FR" sz="2400" dirty="0">
                <a:solidFill>
                  <a:schemeClr val="accent1">
                    <a:lumMod val="75000"/>
                  </a:schemeClr>
                </a:solidFill>
                <a:latin typeface="Segoe UI" panose="020B0502040204020203" pitchFamily="34" charset="0"/>
                <a:cs typeface="Segoe UI" panose="020B0502040204020203" pitchFamily="34" charset="0"/>
              </a:rPr>
              <a:t> Quèsaco ??? </a:t>
            </a:r>
          </a:p>
        </p:txBody>
      </p:sp>
      <p:sp>
        <p:nvSpPr>
          <p:cNvPr id="39" name="ZoneTexte 38">
            <a:extLst>
              <a:ext uri="{FF2B5EF4-FFF2-40B4-BE49-F238E27FC236}">
                <a16:creationId xmlns:a16="http://schemas.microsoft.com/office/drawing/2014/main" id="{72FF5E89-D86D-435E-BEC2-F08B50667FE7}"/>
              </a:ext>
            </a:extLst>
          </p:cNvPr>
          <p:cNvSpPr txBox="1"/>
          <p:nvPr/>
        </p:nvSpPr>
        <p:spPr>
          <a:xfrm>
            <a:off x="1849120" y="3106412"/>
            <a:ext cx="9575787" cy="461665"/>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Assistant de gestion d’état pour les composants HOC</a:t>
            </a:r>
          </a:p>
        </p:txBody>
      </p:sp>
      <p:sp>
        <p:nvSpPr>
          <p:cNvPr id="40" name="ZoneTexte 39">
            <a:extLst>
              <a:ext uri="{FF2B5EF4-FFF2-40B4-BE49-F238E27FC236}">
                <a16:creationId xmlns:a16="http://schemas.microsoft.com/office/drawing/2014/main" id="{FDCA16A8-F853-4EE4-9363-6BC1A03306F8}"/>
              </a:ext>
            </a:extLst>
          </p:cNvPr>
          <p:cNvSpPr txBox="1"/>
          <p:nvPr/>
        </p:nvSpPr>
        <p:spPr>
          <a:xfrm>
            <a:off x="1849120" y="3856725"/>
            <a:ext cx="9575787" cy="461665"/>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Dispose de nombreuse méthode d’aide pour la gestion des états </a:t>
            </a:r>
          </a:p>
        </p:txBody>
      </p:sp>
      <p:pic>
        <p:nvPicPr>
          <p:cNvPr id="41" name="Image 40">
            <a:extLst>
              <a:ext uri="{FF2B5EF4-FFF2-40B4-BE49-F238E27FC236}">
                <a16:creationId xmlns:a16="http://schemas.microsoft.com/office/drawing/2014/main" id="{E06C0C76-2811-427D-A771-93FB09A3D0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2" name="Groupe 41">
            <a:extLst>
              <a:ext uri="{FF2B5EF4-FFF2-40B4-BE49-F238E27FC236}">
                <a16:creationId xmlns:a16="http://schemas.microsoft.com/office/drawing/2014/main" id="{D6BEB8EC-4915-474D-9289-9B223998A82E}"/>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3" name="Groupe 42">
              <a:extLst>
                <a:ext uri="{FF2B5EF4-FFF2-40B4-BE49-F238E27FC236}">
                  <a16:creationId xmlns:a16="http://schemas.microsoft.com/office/drawing/2014/main" id="{FCE1D214-D8A8-4961-A251-4B25217827FE}"/>
                </a:ext>
              </a:extLst>
            </p:cNvPr>
            <p:cNvGrpSpPr/>
            <p:nvPr/>
          </p:nvGrpSpPr>
          <p:grpSpPr>
            <a:xfrm>
              <a:off x="6391007" y="4158446"/>
              <a:ext cx="670560" cy="1463040"/>
              <a:chOff x="5313680" y="4185920"/>
              <a:chExt cx="670560" cy="1463040"/>
            </a:xfrm>
            <a:grpFill/>
          </p:grpSpPr>
          <p:sp>
            <p:nvSpPr>
              <p:cNvPr id="48" name="Bande diagonale 47">
                <a:extLst>
                  <a:ext uri="{FF2B5EF4-FFF2-40B4-BE49-F238E27FC236}">
                    <a16:creationId xmlns:a16="http://schemas.microsoft.com/office/drawing/2014/main" id="{6B95FF35-8863-4567-8BA9-7DB52E984BFA}"/>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9" name="Bande diagonale 48">
                <a:extLst>
                  <a:ext uri="{FF2B5EF4-FFF2-40B4-BE49-F238E27FC236}">
                    <a16:creationId xmlns:a16="http://schemas.microsoft.com/office/drawing/2014/main" id="{106E74DD-E081-4B8B-9D00-D62B122FA2C0}"/>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4" name="Groupe 43">
              <a:extLst>
                <a:ext uri="{FF2B5EF4-FFF2-40B4-BE49-F238E27FC236}">
                  <a16:creationId xmlns:a16="http://schemas.microsoft.com/office/drawing/2014/main" id="{BF37DB71-2F93-43DE-AD79-9415A7659C1F}"/>
                </a:ext>
              </a:extLst>
            </p:cNvPr>
            <p:cNvGrpSpPr/>
            <p:nvPr/>
          </p:nvGrpSpPr>
          <p:grpSpPr>
            <a:xfrm rot="10800000">
              <a:off x="4211849" y="4177849"/>
              <a:ext cx="670560" cy="1463040"/>
              <a:chOff x="5313680" y="4185920"/>
              <a:chExt cx="670560" cy="1463040"/>
            </a:xfrm>
            <a:grpFill/>
          </p:grpSpPr>
          <p:sp>
            <p:nvSpPr>
              <p:cNvPr id="46" name="Bande diagonale 45">
                <a:extLst>
                  <a:ext uri="{FF2B5EF4-FFF2-40B4-BE49-F238E27FC236}">
                    <a16:creationId xmlns:a16="http://schemas.microsoft.com/office/drawing/2014/main" id="{032F0359-C363-4D7A-AC13-B2AB82E92616}"/>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DF53B715-FC32-44AB-9AF5-8F89668DC957}"/>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5" name="Signe Moins 44">
              <a:extLst>
                <a:ext uri="{FF2B5EF4-FFF2-40B4-BE49-F238E27FC236}">
                  <a16:creationId xmlns:a16="http://schemas.microsoft.com/office/drawing/2014/main" id="{A329FCED-D254-4ED5-9349-C28C9412E492}"/>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18490109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0"/>
                                        </p:tgtEl>
                                        <p:attrNameLst>
                                          <p:attrName>style.visibility</p:attrName>
                                        </p:attrNameLst>
                                      </p:cBhvr>
                                      <p:to>
                                        <p:strVal val="visible"/>
                                      </p:to>
                                    </p:set>
                                    <p:animEffect transition="in" filter="fade">
                                      <p:cBhvr>
                                        <p:cTn id="10"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22" name="ZoneTexte 21">
            <a:extLst>
              <a:ext uri="{FF2B5EF4-FFF2-40B4-BE49-F238E27FC236}">
                <a16:creationId xmlns:a16="http://schemas.microsoft.com/office/drawing/2014/main" id="{C4F74776-5E58-4A48-854D-E40D466F8332}"/>
              </a:ext>
            </a:extLst>
          </p:cNvPr>
          <p:cNvSpPr txBox="1"/>
          <p:nvPr/>
        </p:nvSpPr>
        <p:spPr>
          <a:xfrm>
            <a:off x="767093" y="1651024"/>
            <a:ext cx="6781571" cy="461665"/>
          </a:xfrm>
          <a:prstGeom prst="rect">
            <a:avLst/>
          </a:prstGeom>
          <a:noFill/>
          <a:effectLst/>
        </p:spPr>
        <p:txBody>
          <a:bodyPr wrap="square" rtlCol="0" anchor="t">
            <a:spAutoFit/>
          </a:bodyPr>
          <a:lstStyle/>
          <a:p>
            <a:r>
              <a:rPr lang="fr-FR" sz="2400" b="1" dirty="0">
                <a:latin typeface="Segoe UI"/>
                <a:cs typeface="Segoe UI"/>
              </a:rPr>
              <a:t>Exemple de HOC les containers :</a:t>
            </a:r>
            <a:endParaRPr lang="fr-FR" dirty="0"/>
          </a:p>
        </p:txBody>
      </p:sp>
      <p:sp>
        <p:nvSpPr>
          <p:cNvPr id="23" name="ZoneTexte 22">
            <a:extLst>
              <a:ext uri="{FF2B5EF4-FFF2-40B4-BE49-F238E27FC236}">
                <a16:creationId xmlns:a16="http://schemas.microsoft.com/office/drawing/2014/main" id="{086ABB2D-09FF-436D-9FB4-A690ADBAAC65}"/>
              </a:ext>
            </a:extLst>
          </p:cNvPr>
          <p:cNvSpPr txBox="1"/>
          <p:nvPr/>
        </p:nvSpPr>
        <p:spPr>
          <a:xfrm>
            <a:off x="1191856" y="2378718"/>
            <a:ext cx="5182471" cy="461665"/>
          </a:xfrm>
          <a:prstGeom prst="rect">
            <a:avLst/>
          </a:prstGeom>
          <a:noFill/>
          <a:effectLst/>
        </p:spPr>
        <p:txBody>
          <a:bodyPr wrap="square" rtlCol="0">
            <a:spAutoFit/>
          </a:bodyPr>
          <a:lstStyle/>
          <a:p>
            <a:pPr marL="285750" indent="-285750">
              <a:buFont typeface="Wingdings" panose="05000000000000000000" pitchFamily="2" charset="2"/>
              <a:buChar char="q"/>
            </a:pPr>
            <a:r>
              <a:rPr lang="fr-FR" sz="2400" dirty="0">
                <a:solidFill>
                  <a:schemeClr val="accent1">
                    <a:lumMod val="75000"/>
                  </a:schemeClr>
                </a:solidFill>
                <a:latin typeface="Segoe UI" panose="020B0502040204020203" pitchFamily="34" charset="0"/>
                <a:cs typeface="Segoe UI" panose="020B0502040204020203" pitchFamily="34" charset="0"/>
              </a:rPr>
              <a:t> Quèsaco ??? </a:t>
            </a:r>
          </a:p>
        </p:txBody>
      </p:sp>
      <p:sp>
        <p:nvSpPr>
          <p:cNvPr id="39" name="Rectangle : coins arrondis 38">
            <a:extLst>
              <a:ext uri="{FF2B5EF4-FFF2-40B4-BE49-F238E27FC236}">
                <a16:creationId xmlns:a16="http://schemas.microsoft.com/office/drawing/2014/main" id="{159D5E28-9C9E-42B4-9980-0046DF46E0F2}"/>
              </a:ext>
            </a:extLst>
          </p:cNvPr>
          <p:cNvSpPr/>
          <p:nvPr/>
        </p:nvSpPr>
        <p:spPr>
          <a:xfrm>
            <a:off x="1890734" y="3680341"/>
            <a:ext cx="2247900" cy="990600"/>
          </a:xfrm>
          <a:prstGeom prst="round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800" dirty="0">
                <a:solidFill>
                  <a:schemeClr val="bg1"/>
                </a:solidFill>
              </a:rPr>
              <a:t>Base Component</a:t>
            </a:r>
          </a:p>
        </p:txBody>
      </p:sp>
      <p:sp>
        <p:nvSpPr>
          <p:cNvPr id="40" name="Flèche : droite 39">
            <a:extLst>
              <a:ext uri="{FF2B5EF4-FFF2-40B4-BE49-F238E27FC236}">
                <a16:creationId xmlns:a16="http://schemas.microsoft.com/office/drawing/2014/main" id="{A7387CC4-A91E-47FC-B8C8-E90DCDB2216B}"/>
              </a:ext>
            </a:extLst>
          </p:cNvPr>
          <p:cNvSpPr/>
          <p:nvPr/>
        </p:nvSpPr>
        <p:spPr>
          <a:xfrm>
            <a:off x="5818865" y="3613666"/>
            <a:ext cx="1876425" cy="990600"/>
          </a:xfrm>
          <a:prstGeom prst="right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Rectangle : coins arrondis 40">
            <a:extLst>
              <a:ext uri="{FF2B5EF4-FFF2-40B4-BE49-F238E27FC236}">
                <a16:creationId xmlns:a16="http://schemas.microsoft.com/office/drawing/2014/main" id="{DEFBA539-B24B-4E95-99A3-2632E3E7E11A}"/>
              </a:ext>
            </a:extLst>
          </p:cNvPr>
          <p:cNvSpPr/>
          <p:nvPr/>
        </p:nvSpPr>
        <p:spPr>
          <a:xfrm>
            <a:off x="8729967" y="3580440"/>
            <a:ext cx="2247900" cy="990600"/>
          </a:xfrm>
          <a:prstGeom prst="roundRect">
            <a:avLst/>
          </a:prstGeom>
          <a:solidFill>
            <a:schemeClr val="accent2"/>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800" dirty="0">
                <a:solidFill>
                  <a:schemeClr val="bg1"/>
                </a:solidFill>
              </a:rPr>
              <a:t>New Component</a:t>
            </a:r>
          </a:p>
        </p:txBody>
      </p:sp>
      <p:sp>
        <p:nvSpPr>
          <p:cNvPr id="4" name="Parenthèses 3">
            <a:extLst>
              <a:ext uri="{FF2B5EF4-FFF2-40B4-BE49-F238E27FC236}">
                <a16:creationId xmlns:a16="http://schemas.microsoft.com/office/drawing/2014/main" id="{96FC9D30-1548-4940-BC33-A4F9F62FEEA6}"/>
              </a:ext>
            </a:extLst>
          </p:cNvPr>
          <p:cNvSpPr/>
          <p:nvPr/>
        </p:nvSpPr>
        <p:spPr>
          <a:xfrm>
            <a:off x="1602592" y="3303470"/>
            <a:ext cx="2824184" cy="1903506"/>
          </a:xfrm>
          <a:prstGeom prst="bracketPair">
            <a:avLst/>
          </a:prstGeom>
          <a:ln w="38100"/>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a:p>
        </p:txBody>
      </p:sp>
      <p:pic>
        <p:nvPicPr>
          <p:cNvPr id="42" name="Image 41">
            <a:extLst>
              <a:ext uri="{FF2B5EF4-FFF2-40B4-BE49-F238E27FC236}">
                <a16:creationId xmlns:a16="http://schemas.microsoft.com/office/drawing/2014/main" id="{DE0A7F18-C219-442B-9F0A-DA5059FCF81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3" name="Groupe 42">
            <a:extLst>
              <a:ext uri="{FF2B5EF4-FFF2-40B4-BE49-F238E27FC236}">
                <a16:creationId xmlns:a16="http://schemas.microsoft.com/office/drawing/2014/main" id="{C78FEAA6-B09C-4D8E-B6B8-C485B526BF19}"/>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4" name="Groupe 43">
              <a:extLst>
                <a:ext uri="{FF2B5EF4-FFF2-40B4-BE49-F238E27FC236}">
                  <a16:creationId xmlns:a16="http://schemas.microsoft.com/office/drawing/2014/main" id="{36F26A09-1AEF-4E6F-A8A0-62CFA8B1C0C8}"/>
                </a:ext>
              </a:extLst>
            </p:cNvPr>
            <p:cNvGrpSpPr/>
            <p:nvPr/>
          </p:nvGrpSpPr>
          <p:grpSpPr>
            <a:xfrm>
              <a:off x="6391007" y="4158446"/>
              <a:ext cx="670560" cy="1463040"/>
              <a:chOff x="5313680" y="4185920"/>
              <a:chExt cx="670560" cy="1463040"/>
            </a:xfrm>
            <a:grpFill/>
          </p:grpSpPr>
          <p:sp>
            <p:nvSpPr>
              <p:cNvPr id="49" name="Bande diagonale 48">
                <a:extLst>
                  <a:ext uri="{FF2B5EF4-FFF2-40B4-BE49-F238E27FC236}">
                    <a16:creationId xmlns:a16="http://schemas.microsoft.com/office/drawing/2014/main" id="{72191443-0B97-4BFF-8797-C6BD71E0B10C}"/>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0" name="Bande diagonale 49">
                <a:extLst>
                  <a:ext uri="{FF2B5EF4-FFF2-40B4-BE49-F238E27FC236}">
                    <a16:creationId xmlns:a16="http://schemas.microsoft.com/office/drawing/2014/main" id="{D01FE4EF-07D0-4DE6-B5E6-B5C2A29F92D3}"/>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5" name="Groupe 44">
              <a:extLst>
                <a:ext uri="{FF2B5EF4-FFF2-40B4-BE49-F238E27FC236}">
                  <a16:creationId xmlns:a16="http://schemas.microsoft.com/office/drawing/2014/main" id="{3B951C0C-EB46-469D-9480-FFD67E381F9A}"/>
                </a:ext>
              </a:extLst>
            </p:cNvPr>
            <p:cNvGrpSpPr/>
            <p:nvPr/>
          </p:nvGrpSpPr>
          <p:grpSpPr>
            <a:xfrm rot="10800000">
              <a:off x="4211849" y="4177849"/>
              <a:ext cx="670560" cy="1463040"/>
              <a:chOff x="5313680" y="4185920"/>
              <a:chExt cx="670560" cy="1463040"/>
            </a:xfrm>
            <a:grpFill/>
          </p:grpSpPr>
          <p:sp>
            <p:nvSpPr>
              <p:cNvPr id="47" name="Bande diagonale 46">
                <a:extLst>
                  <a:ext uri="{FF2B5EF4-FFF2-40B4-BE49-F238E27FC236}">
                    <a16:creationId xmlns:a16="http://schemas.microsoft.com/office/drawing/2014/main" id="{A83ECE0F-D348-415B-A2FF-3C8E98289277}"/>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8" name="Bande diagonale 47">
                <a:extLst>
                  <a:ext uri="{FF2B5EF4-FFF2-40B4-BE49-F238E27FC236}">
                    <a16:creationId xmlns:a16="http://schemas.microsoft.com/office/drawing/2014/main" id="{CD722AD1-9E18-4C1F-87D9-ED9734258869}"/>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6" name="Signe Moins 45">
              <a:extLst>
                <a:ext uri="{FF2B5EF4-FFF2-40B4-BE49-F238E27FC236}">
                  <a16:creationId xmlns:a16="http://schemas.microsoft.com/office/drawing/2014/main" id="{811BF756-B71E-403B-8ABA-9C5706C71A17}"/>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3149056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22" name="ZoneTexte 21">
            <a:extLst>
              <a:ext uri="{FF2B5EF4-FFF2-40B4-BE49-F238E27FC236}">
                <a16:creationId xmlns:a16="http://schemas.microsoft.com/office/drawing/2014/main" id="{C4F74776-5E58-4A48-854D-E40D466F8332}"/>
              </a:ext>
            </a:extLst>
          </p:cNvPr>
          <p:cNvSpPr txBox="1"/>
          <p:nvPr/>
        </p:nvSpPr>
        <p:spPr>
          <a:xfrm>
            <a:off x="767093" y="1651024"/>
            <a:ext cx="6781571" cy="461665"/>
          </a:xfrm>
          <a:prstGeom prst="rect">
            <a:avLst/>
          </a:prstGeom>
          <a:noFill/>
          <a:effectLst/>
        </p:spPr>
        <p:txBody>
          <a:bodyPr wrap="square" rtlCol="0" anchor="t">
            <a:spAutoFit/>
          </a:bodyPr>
          <a:lstStyle/>
          <a:p>
            <a:r>
              <a:rPr lang="fr-FR" sz="2400" b="1" dirty="0">
                <a:latin typeface="Segoe UI"/>
                <a:cs typeface="Segoe UI"/>
              </a:rPr>
              <a:t>Exemple de HOC les containers :</a:t>
            </a:r>
            <a:endParaRPr lang="fr-FR" dirty="0"/>
          </a:p>
        </p:txBody>
      </p:sp>
      <p:grpSp>
        <p:nvGrpSpPr>
          <p:cNvPr id="7" name="Groupe 6">
            <a:extLst>
              <a:ext uri="{FF2B5EF4-FFF2-40B4-BE49-F238E27FC236}">
                <a16:creationId xmlns:a16="http://schemas.microsoft.com/office/drawing/2014/main" id="{4A56C1D5-5C87-459D-9226-D1F7C63CE1C4}"/>
              </a:ext>
            </a:extLst>
          </p:cNvPr>
          <p:cNvGrpSpPr/>
          <p:nvPr/>
        </p:nvGrpSpPr>
        <p:grpSpPr>
          <a:xfrm>
            <a:off x="3168774" y="2607586"/>
            <a:ext cx="5854451" cy="3716255"/>
            <a:chOff x="3040167" y="2378717"/>
            <a:chExt cx="6558365" cy="4443950"/>
          </a:xfrm>
        </p:grpSpPr>
        <p:sp>
          <p:nvSpPr>
            <p:cNvPr id="44" name="Rectangle: Rounded Corners 8">
              <a:extLst>
                <a:ext uri="{FF2B5EF4-FFF2-40B4-BE49-F238E27FC236}">
                  <a16:creationId xmlns:a16="http://schemas.microsoft.com/office/drawing/2014/main" id="{98D9AE06-A980-44D2-B8B5-D0F6FCE776F8}"/>
                </a:ext>
              </a:extLst>
            </p:cNvPr>
            <p:cNvSpPr/>
            <p:nvPr/>
          </p:nvSpPr>
          <p:spPr>
            <a:xfrm>
              <a:off x="3040167" y="2378718"/>
              <a:ext cx="2193010" cy="137934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Segoe UI"/>
                  <a:cs typeface="Calibri"/>
                </a:rPr>
                <a:t>Action</a:t>
              </a:r>
              <a:endParaRPr lang="en-US" dirty="0">
                <a:latin typeface="Segoe UI"/>
              </a:endParaRPr>
            </a:p>
          </p:txBody>
        </p:sp>
        <p:sp>
          <p:nvSpPr>
            <p:cNvPr id="45" name="Rectangle: Rounded Corners 10">
              <a:extLst>
                <a:ext uri="{FF2B5EF4-FFF2-40B4-BE49-F238E27FC236}">
                  <a16:creationId xmlns:a16="http://schemas.microsoft.com/office/drawing/2014/main" id="{CFDF3CA7-B13F-4F9C-9C3F-5C68B4C4E340}"/>
                </a:ext>
              </a:extLst>
            </p:cNvPr>
            <p:cNvSpPr/>
            <p:nvPr/>
          </p:nvSpPr>
          <p:spPr>
            <a:xfrm>
              <a:off x="7405522" y="2378717"/>
              <a:ext cx="2193010" cy="1379349"/>
            </a:xfrm>
            <a:prstGeom prst="round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Segoe UI"/>
                  <a:cs typeface="Calibri"/>
                </a:rPr>
                <a:t>Component</a:t>
              </a:r>
            </a:p>
          </p:txBody>
        </p:sp>
        <p:sp>
          <p:nvSpPr>
            <p:cNvPr id="46" name="Rectangle: Rounded Corners 11">
              <a:extLst>
                <a:ext uri="{FF2B5EF4-FFF2-40B4-BE49-F238E27FC236}">
                  <a16:creationId xmlns:a16="http://schemas.microsoft.com/office/drawing/2014/main" id="{73052818-FB97-43C7-80CF-578F3345D4A4}"/>
                </a:ext>
              </a:extLst>
            </p:cNvPr>
            <p:cNvSpPr/>
            <p:nvPr/>
          </p:nvSpPr>
          <p:spPr>
            <a:xfrm>
              <a:off x="5222844" y="4290175"/>
              <a:ext cx="2193010" cy="1379349"/>
            </a:xfrm>
            <a:prstGeom prst="round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Segoe UI"/>
                  <a:cs typeface="Calibri"/>
                </a:rPr>
                <a:t>Container</a:t>
              </a:r>
              <a:endParaRPr lang="en-US" dirty="0">
                <a:latin typeface="Segoe UI"/>
              </a:endParaRPr>
            </a:p>
          </p:txBody>
        </p:sp>
        <p:cxnSp>
          <p:nvCxnSpPr>
            <p:cNvPr id="47" name="Connector: Elbow 12">
              <a:extLst>
                <a:ext uri="{FF2B5EF4-FFF2-40B4-BE49-F238E27FC236}">
                  <a16:creationId xmlns:a16="http://schemas.microsoft.com/office/drawing/2014/main" id="{4FB8BB99-3706-4149-98AE-DD8584FC2354}"/>
                </a:ext>
              </a:extLst>
            </p:cNvPr>
            <p:cNvCxnSpPr>
              <a:cxnSpLocks/>
            </p:cNvCxnSpPr>
            <p:nvPr/>
          </p:nvCxnSpPr>
          <p:spPr>
            <a:xfrm>
              <a:off x="4023341" y="3465213"/>
              <a:ext cx="1198536" cy="1508501"/>
            </a:xfrm>
            <a:prstGeom prst="bentConnector3">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48" name="Connector: Elbow 14">
              <a:extLst>
                <a:ext uri="{FF2B5EF4-FFF2-40B4-BE49-F238E27FC236}">
                  <a16:creationId xmlns:a16="http://schemas.microsoft.com/office/drawing/2014/main" id="{31C239FC-1EF3-4835-8E9E-933BB789C657}"/>
                </a:ext>
              </a:extLst>
            </p:cNvPr>
            <p:cNvCxnSpPr>
              <a:cxnSpLocks/>
            </p:cNvCxnSpPr>
            <p:nvPr/>
          </p:nvCxnSpPr>
          <p:spPr>
            <a:xfrm flipH="1">
              <a:off x="7365810" y="3452298"/>
              <a:ext cx="1164954" cy="1534331"/>
            </a:xfrm>
            <a:prstGeom prst="bentConnector3">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49" name="Arrow: Down 13">
              <a:extLst>
                <a:ext uri="{FF2B5EF4-FFF2-40B4-BE49-F238E27FC236}">
                  <a16:creationId xmlns:a16="http://schemas.microsoft.com/office/drawing/2014/main" id="{4B40277D-87BD-4ECE-B49E-C61F99F12E22}"/>
                </a:ext>
              </a:extLst>
            </p:cNvPr>
            <p:cNvSpPr/>
            <p:nvPr/>
          </p:nvSpPr>
          <p:spPr>
            <a:xfrm>
              <a:off x="6008421" y="5926661"/>
              <a:ext cx="600869" cy="435968"/>
            </a:xfrm>
            <a:prstGeom prst="downArrow">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ZoneTexte 3">
              <a:extLst>
                <a:ext uri="{FF2B5EF4-FFF2-40B4-BE49-F238E27FC236}">
                  <a16:creationId xmlns:a16="http://schemas.microsoft.com/office/drawing/2014/main" id="{B1ADC11D-F437-48FD-8B14-05ACED0D7FB3}"/>
                </a:ext>
              </a:extLst>
            </p:cNvPr>
            <p:cNvSpPr txBox="1"/>
            <p:nvPr/>
          </p:nvSpPr>
          <p:spPr>
            <a:xfrm>
              <a:off x="4522905" y="6361002"/>
              <a:ext cx="3575449" cy="461665"/>
            </a:xfrm>
            <a:prstGeom prst="rect">
              <a:avLst/>
            </a:prstGeom>
            <a:noFill/>
            <a:effectLst/>
          </p:spPr>
          <p:txBody>
            <a:bodyPr wrap="square" rtlCol="0" anchor="t">
              <a:spAutoFit/>
            </a:bodyPr>
            <a:lstStyle/>
            <a:p>
              <a:pPr algn="ctr">
                <a:buClr>
                  <a:srgbClr val="F99A5A"/>
                </a:buClr>
              </a:pPr>
              <a:r>
                <a:rPr lang="fr-FR" sz="2400" b="1" dirty="0">
                  <a:latin typeface="Segoe UI"/>
                  <a:cs typeface="Segoe UI"/>
                </a:rPr>
                <a:t>Composant enrichie </a:t>
              </a:r>
              <a:endParaRPr lang="fr-FR" sz="2400" b="1" dirty="0">
                <a:latin typeface="Segoe UI" panose="020B0502040204020203" pitchFamily="34" charset="0"/>
                <a:cs typeface="Segoe UI" panose="020B0502040204020203" pitchFamily="34" charset="0"/>
              </a:endParaRPr>
            </a:p>
          </p:txBody>
        </p:sp>
      </p:grpSp>
      <p:pic>
        <p:nvPicPr>
          <p:cNvPr id="39" name="Image 38">
            <a:extLst>
              <a:ext uri="{FF2B5EF4-FFF2-40B4-BE49-F238E27FC236}">
                <a16:creationId xmlns:a16="http://schemas.microsoft.com/office/drawing/2014/main" id="{891DB6E7-128F-4170-BB8E-4C786AB7E31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0" name="Groupe 39">
            <a:extLst>
              <a:ext uri="{FF2B5EF4-FFF2-40B4-BE49-F238E27FC236}">
                <a16:creationId xmlns:a16="http://schemas.microsoft.com/office/drawing/2014/main" id="{6A400660-E569-4E5F-943E-48BAAD2C6F7C}"/>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1" name="Groupe 40">
              <a:extLst>
                <a:ext uri="{FF2B5EF4-FFF2-40B4-BE49-F238E27FC236}">
                  <a16:creationId xmlns:a16="http://schemas.microsoft.com/office/drawing/2014/main" id="{853E0721-8156-45E9-95FD-AF16F1E30D4D}"/>
                </a:ext>
              </a:extLst>
            </p:cNvPr>
            <p:cNvGrpSpPr/>
            <p:nvPr/>
          </p:nvGrpSpPr>
          <p:grpSpPr>
            <a:xfrm>
              <a:off x="6391007" y="4158446"/>
              <a:ext cx="670560" cy="1463040"/>
              <a:chOff x="5313680" y="4185920"/>
              <a:chExt cx="670560" cy="1463040"/>
            </a:xfrm>
            <a:grpFill/>
          </p:grpSpPr>
          <p:sp>
            <p:nvSpPr>
              <p:cNvPr id="53" name="Bande diagonale 52">
                <a:extLst>
                  <a:ext uri="{FF2B5EF4-FFF2-40B4-BE49-F238E27FC236}">
                    <a16:creationId xmlns:a16="http://schemas.microsoft.com/office/drawing/2014/main" id="{1EF07FF7-CE3E-4902-9F33-1BE66E3A33AC}"/>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4" name="Bande diagonale 53">
                <a:extLst>
                  <a:ext uri="{FF2B5EF4-FFF2-40B4-BE49-F238E27FC236}">
                    <a16:creationId xmlns:a16="http://schemas.microsoft.com/office/drawing/2014/main" id="{4A787032-6A0A-4640-9EB9-8BF80807E6D5}"/>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2" name="Groupe 41">
              <a:extLst>
                <a:ext uri="{FF2B5EF4-FFF2-40B4-BE49-F238E27FC236}">
                  <a16:creationId xmlns:a16="http://schemas.microsoft.com/office/drawing/2014/main" id="{A9E81DE8-644C-474B-A0E0-95980A159B66}"/>
                </a:ext>
              </a:extLst>
            </p:cNvPr>
            <p:cNvGrpSpPr/>
            <p:nvPr/>
          </p:nvGrpSpPr>
          <p:grpSpPr>
            <a:xfrm rot="10800000">
              <a:off x="4211849" y="4177849"/>
              <a:ext cx="670560" cy="1463040"/>
              <a:chOff x="5313680" y="4185920"/>
              <a:chExt cx="670560" cy="1463040"/>
            </a:xfrm>
            <a:grpFill/>
          </p:grpSpPr>
          <p:sp>
            <p:nvSpPr>
              <p:cNvPr id="51" name="Bande diagonale 50">
                <a:extLst>
                  <a:ext uri="{FF2B5EF4-FFF2-40B4-BE49-F238E27FC236}">
                    <a16:creationId xmlns:a16="http://schemas.microsoft.com/office/drawing/2014/main" id="{B8502350-ABB2-47D4-B668-C8A8DC940B28}"/>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2" name="Bande diagonale 51">
                <a:extLst>
                  <a:ext uri="{FF2B5EF4-FFF2-40B4-BE49-F238E27FC236}">
                    <a16:creationId xmlns:a16="http://schemas.microsoft.com/office/drawing/2014/main" id="{23DB8A6A-E5A8-429C-AFF3-EEDE4BA03707}"/>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3" name="Signe Moins 42">
              <a:extLst>
                <a:ext uri="{FF2B5EF4-FFF2-40B4-BE49-F238E27FC236}">
                  <a16:creationId xmlns:a16="http://schemas.microsoft.com/office/drawing/2014/main" id="{8093F6AC-AC05-47E2-86E5-0E3ACCEC0887}"/>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16800726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22" name="ZoneTexte 21">
            <a:extLst>
              <a:ext uri="{FF2B5EF4-FFF2-40B4-BE49-F238E27FC236}">
                <a16:creationId xmlns:a16="http://schemas.microsoft.com/office/drawing/2014/main" id="{C4F74776-5E58-4A48-854D-E40D466F8332}"/>
              </a:ext>
            </a:extLst>
          </p:cNvPr>
          <p:cNvSpPr txBox="1"/>
          <p:nvPr/>
        </p:nvSpPr>
        <p:spPr>
          <a:xfrm>
            <a:off x="767093" y="1651024"/>
            <a:ext cx="6781571" cy="461665"/>
          </a:xfrm>
          <a:prstGeom prst="rect">
            <a:avLst/>
          </a:prstGeom>
          <a:noFill/>
          <a:effectLst/>
        </p:spPr>
        <p:txBody>
          <a:bodyPr wrap="square" rtlCol="0">
            <a:spAutoFit/>
          </a:bodyPr>
          <a:lstStyle/>
          <a:p>
            <a:r>
              <a:rPr lang="fr-FR" sz="2400" b="1" dirty="0">
                <a:latin typeface="Segoe UI" panose="020B0502040204020203" pitchFamily="34" charset="0"/>
                <a:cs typeface="Segoe UI" panose="020B0502040204020203" pitchFamily="34" charset="0"/>
              </a:rPr>
              <a:t>Recompose :</a:t>
            </a:r>
            <a:endParaRPr lang="fr-FR" sz="2400" i="1" dirty="0">
              <a:solidFill>
                <a:schemeClr val="accent2">
                  <a:lumMod val="75000"/>
                </a:schemeClr>
              </a:solidFill>
              <a:latin typeface="Segoe UI" panose="020B0502040204020203" pitchFamily="34" charset="0"/>
              <a:cs typeface="Segoe UI" panose="020B0502040204020203" pitchFamily="34" charset="0"/>
            </a:endParaRPr>
          </a:p>
        </p:txBody>
      </p:sp>
      <p:sp>
        <p:nvSpPr>
          <p:cNvPr id="23" name="ZoneTexte 22">
            <a:extLst>
              <a:ext uri="{FF2B5EF4-FFF2-40B4-BE49-F238E27FC236}">
                <a16:creationId xmlns:a16="http://schemas.microsoft.com/office/drawing/2014/main" id="{086ABB2D-09FF-436D-9FB4-A690ADBAAC65}"/>
              </a:ext>
            </a:extLst>
          </p:cNvPr>
          <p:cNvSpPr txBox="1"/>
          <p:nvPr/>
        </p:nvSpPr>
        <p:spPr>
          <a:xfrm>
            <a:off x="1191856" y="2378718"/>
            <a:ext cx="5182471" cy="461665"/>
          </a:xfrm>
          <a:prstGeom prst="rect">
            <a:avLst/>
          </a:prstGeom>
          <a:noFill/>
          <a:effectLst/>
        </p:spPr>
        <p:txBody>
          <a:bodyPr wrap="square" rtlCol="0">
            <a:spAutoFit/>
          </a:bodyPr>
          <a:lstStyle/>
          <a:p>
            <a:pPr marL="285750" indent="-285750">
              <a:buFont typeface="Wingdings" panose="05000000000000000000" pitchFamily="2" charset="2"/>
              <a:buChar char="q"/>
            </a:pPr>
            <a:r>
              <a:rPr lang="fr-FR" sz="2400" dirty="0">
                <a:solidFill>
                  <a:schemeClr val="accent1">
                    <a:lumMod val="75000"/>
                  </a:schemeClr>
                </a:solidFill>
                <a:latin typeface="Segoe UI" panose="020B0502040204020203" pitchFamily="34" charset="0"/>
                <a:cs typeface="Segoe UI" panose="020B0502040204020203" pitchFamily="34" charset="0"/>
              </a:rPr>
              <a:t> compose()</a:t>
            </a:r>
          </a:p>
        </p:txBody>
      </p:sp>
      <p:sp>
        <p:nvSpPr>
          <p:cNvPr id="6" name="Rectangle 5">
            <a:extLst>
              <a:ext uri="{FF2B5EF4-FFF2-40B4-BE49-F238E27FC236}">
                <a16:creationId xmlns:a16="http://schemas.microsoft.com/office/drawing/2014/main" id="{DC150A3D-7FC6-49D1-B76C-01E5C2E0EE90}"/>
              </a:ext>
            </a:extLst>
          </p:cNvPr>
          <p:cNvSpPr/>
          <p:nvPr/>
        </p:nvSpPr>
        <p:spPr>
          <a:xfrm>
            <a:off x="1986619" y="3075083"/>
            <a:ext cx="8679492" cy="461665"/>
          </a:xfrm>
          <a:prstGeom prst="rect">
            <a:avLst/>
          </a:prstGeom>
        </p:spPr>
        <p:txBody>
          <a:bodyPr wrap="none">
            <a:spAutoFit/>
          </a:bodyPr>
          <a:lstStyle/>
          <a:p>
            <a:pPr marL="285750" indent="-285750">
              <a:buFont typeface="Arial" panose="020B0604020202020204" pitchFamily="34" charset="0"/>
              <a:buChar char="•"/>
            </a:pPr>
            <a:r>
              <a:rPr lang="fr-FR" sz="2400" dirty="0">
                <a:solidFill>
                  <a:srgbClr val="444444"/>
                </a:solidFill>
                <a:latin typeface="Segoe UI" panose="020B0502040204020203" pitchFamily="34" charset="0"/>
                <a:cs typeface="Segoe UI" panose="020B0502040204020203" pitchFamily="34" charset="0"/>
              </a:rPr>
              <a:t>Composition de plusieurs HOC pour les fusionner en un seul</a:t>
            </a:r>
            <a:endParaRPr lang="fr-FR" sz="2400" dirty="0">
              <a:latin typeface="Segoe UI" panose="020B0502040204020203" pitchFamily="34" charset="0"/>
              <a:cs typeface="Segoe UI" panose="020B0502040204020203" pitchFamily="34" charset="0"/>
            </a:endParaRPr>
          </a:p>
        </p:txBody>
      </p:sp>
      <p:sp>
        <p:nvSpPr>
          <p:cNvPr id="41" name="ZoneTexte 40">
            <a:extLst>
              <a:ext uri="{FF2B5EF4-FFF2-40B4-BE49-F238E27FC236}">
                <a16:creationId xmlns:a16="http://schemas.microsoft.com/office/drawing/2014/main" id="{E8E696DA-9144-403C-94C5-BAA6D1BDFCD5}"/>
              </a:ext>
            </a:extLst>
          </p:cNvPr>
          <p:cNvSpPr txBox="1"/>
          <p:nvPr/>
        </p:nvSpPr>
        <p:spPr>
          <a:xfrm>
            <a:off x="1191856" y="3895132"/>
            <a:ext cx="5182471" cy="461665"/>
          </a:xfrm>
          <a:prstGeom prst="rect">
            <a:avLst/>
          </a:prstGeom>
          <a:noFill/>
          <a:effectLst/>
        </p:spPr>
        <p:txBody>
          <a:bodyPr wrap="square" rtlCol="0">
            <a:spAutoFit/>
          </a:bodyPr>
          <a:lstStyle/>
          <a:p>
            <a:pPr marL="285750" indent="-285750">
              <a:buFont typeface="Wingdings" panose="05000000000000000000" pitchFamily="2" charset="2"/>
              <a:buChar char="q"/>
            </a:pPr>
            <a:r>
              <a:rPr lang="fr-FR" sz="2400" dirty="0">
                <a:solidFill>
                  <a:schemeClr val="accent1">
                    <a:lumMod val="75000"/>
                  </a:schemeClr>
                </a:solidFill>
                <a:latin typeface="Segoe UI" panose="020B0502040204020203" pitchFamily="34" charset="0"/>
                <a:cs typeface="Segoe UI" panose="020B0502040204020203" pitchFamily="34" charset="0"/>
              </a:rPr>
              <a:t> </a:t>
            </a:r>
            <a:r>
              <a:rPr lang="fr-FR" sz="2400" dirty="0" err="1">
                <a:solidFill>
                  <a:schemeClr val="accent1">
                    <a:lumMod val="75000"/>
                  </a:schemeClr>
                </a:solidFill>
                <a:latin typeface="Segoe UI" panose="020B0502040204020203" pitchFamily="34" charset="0"/>
                <a:cs typeface="Segoe UI" panose="020B0502040204020203" pitchFamily="34" charset="0"/>
              </a:rPr>
              <a:t>withHandlers</a:t>
            </a:r>
            <a:r>
              <a:rPr lang="fr-FR" sz="2400" dirty="0">
                <a:solidFill>
                  <a:schemeClr val="accent1">
                    <a:lumMod val="75000"/>
                  </a:schemeClr>
                </a:solidFill>
                <a:latin typeface="Segoe UI" panose="020B0502040204020203" pitchFamily="34" charset="0"/>
                <a:cs typeface="Segoe UI" panose="020B0502040204020203" pitchFamily="34" charset="0"/>
              </a:rPr>
              <a:t>()</a:t>
            </a:r>
          </a:p>
        </p:txBody>
      </p:sp>
      <p:sp>
        <p:nvSpPr>
          <p:cNvPr id="42" name="Rectangle 41">
            <a:extLst>
              <a:ext uri="{FF2B5EF4-FFF2-40B4-BE49-F238E27FC236}">
                <a16:creationId xmlns:a16="http://schemas.microsoft.com/office/drawing/2014/main" id="{FCF7F411-909C-45BE-B96C-E1F501234032}"/>
              </a:ext>
            </a:extLst>
          </p:cNvPr>
          <p:cNvSpPr/>
          <p:nvPr/>
        </p:nvSpPr>
        <p:spPr>
          <a:xfrm>
            <a:off x="1986619" y="4807644"/>
            <a:ext cx="8963031" cy="830997"/>
          </a:xfrm>
          <a:prstGeom prst="rect">
            <a:avLst/>
          </a:prstGeom>
        </p:spPr>
        <p:txBody>
          <a:bodyPr wrap="none">
            <a:spAutoFit/>
          </a:bodyPr>
          <a:lstStyle/>
          <a:p>
            <a:pPr marL="285750" indent="-285750">
              <a:buFont typeface="Arial" panose="020B0604020202020204" pitchFamily="34" charset="0"/>
              <a:buChar char="•"/>
            </a:pPr>
            <a:r>
              <a:rPr lang="fr-FR" sz="2400" dirty="0">
                <a:solidFill>
                  <a:srgbClr val="444444"/>
                </a:solidFill>
                <a:latin typeface="Segoe UI" panose="020B0502040204020203" pitchFamily="34" charset="0"/>
                <a:cs typeface="Segoe UI" panose="020B0502040204020203" pitchFamily="34" charset="0"/>
              </a:rPr>
              <a:t>Ajoute de nouveau handler d’événement comme propriété du </a:t>
            </a:r>
          </a:p>
          <a:p>
            <a:r>
              <a:rPr lang="fr-FR" sz="2400" dirty="0">
                <a:solidFill>
                  <a:srgbClr val="444444"/>
                </a:solidFill>
                <a:latin typeface="Segoe UI" panose="020B0502040204020203" pitchFamily="34" charset="0"/>
                <a:cs typeface="Segoe UI" panose="020B0502040204020203" pitchFamily="34" charset="0"/>
              </a:rPr>
              <a:t>composant encapsulés</a:t>
            </a:r>
            <a:endParaRPr lang="fr-FR" sz="2400" dirty="0">
              <a:latin typeface="Segoe UI" panose="020B0502040204020203" pitchFamily="34" charset="0"/>
              <a:cs typeface="Segoe UI" panose="020B0502040204020203" pitchFamily="34" charset="0"/>
            </a:endParaRPr>
          </a:p>
        </p:txBody>
      </p:sp>
      <p:pic>
        <p:nvPicPr>
          <p:cNvPr id="39" name="Image 38">
            <a:extLst>
              <a:ext uri="{FF2B5EF4-FFF2-40B4-BE49-F238E27FC236}">
                <a16:creationId xmlns:a16="http://schemas.microsoft.com/office/drawing/2014/main" id="{740C13AE-DDBA-4EAA-975A-013130F0C1F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0" name="Groupe 39">
            <a:extLst>
              <a:ext uri="{FF2B5EF4-FFF2-40B4-BE49-F238E27FC236}">
                <a16:creationId xmlns:a16="http://schemas.microsoft.com/office/drawing/2014/main" id="{0E8FED87-8DC2-439A-821A-B49012516D4F}"/>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3" name="Groupe 42">
              <a:extLst>
                <a:ext uri="{FF2B5EF4-FFF2-40B4-BE49-F238E27FC236}">
                  <a16:creationId xmlns:a16="http://schemas.microsoft.com/office/drawing/2014/main" id="{720F5BAE-5A0B-4DED-8649-766D541DB80F}"/>
                </a:ext>
              </a:extLst>
            </p:cNvPr>
            <p:cNvGrpSpPr/>
            <p:nvPr/>
          </p:nvGrpSpPr>
          <p:grpSpPr>
            <a:xfrm>
              <a:off x="6391007" y="4158446"/>
              <a:ext cx="670560" cy="1463040"/>
              <a:chOff x="5313680" y="4185920"/>
              <a:chExt cx="670560" cy="1463040"/>
            </a:xfrm>
            <a:grpFill/>
          </p:grpSpPr>
          <p:sp>
            <p:nvSpPr>
              <p:cNvPr id="48" name="Bande diagonale 47">
                <a:extLst>
                  <a:ext uri="{FF2B5EF4-FFF2-40B4-BE49-F238E27FC236}">
                    <a16:creationId xmlns:a16="http://schemas.microsoft.com/office/drawing/2014/main" id="{FBD819ED-369E-4FA2-8109-E89FBAEE6FE8}"/>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9" name="Bande diagonale 48">
                <a:extLst>
                  <a:ext uri="{FF2B5EF4-FFF2-40B4-BE49-F238E27FC236}">
                    <a16:creationId xmlns:a16="http://schemas.microsoft.com/office/drawing/2014/main" id="{1121D108-50BA-49AB-8D66-04849086D1D9}"/>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4" name="Groupe 43">
              <a:extLst>
                <a:ext uri="{FF2B5EF4-FFF2-40B4-BE49-F238E27FC236}">
                  <a16:creationId xmlns:a16="http://schemas.microsoft.com/office/drawing/2014/main" id="{1DD4DE8C-4103-43D2-B97B-E05FED7DA68D}"/>
                </a:ext>
              </a:extLst>
            </p:cNvPr>
            <p:cNvGrpSpPr/>
            <p:nvPr/>
          </p:nvGrpSpPr>
          <p:grpSpPr>
            <a:xfrm rot="10800000">
              <a:off x="4211849" y="4177849"/>
              <a:ext cx="670560" cy="1463040"/>
              <a:chOff x="5313680" y="4185920"/>
              <a:chExt cx="670560" cy="1463040"/>
            </a:xfrm>
            <a:grpFill/>
          </p:grpSpPr>
          <p:sp>
            <p:nvSpPr>
              <p:cNvPr id="46" name="Bande diagonale 45">
                <a:extLst>
                  <a:ext uri="{FF2B5EF4-FFF2-40B4-BE49-F238E27FC236}">
                    <a16:creationId xmlns:a16="http://schemas.microsoft.com/office/drawing/2014/main" id="{212975C4-F237-4D5F-895F-650C9D997398}"/>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E4E57A19-2739-4A05-8C05-FCB9C52644E7}"/>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5" name="Signe Moins 44">
              <a:extLst>
                <a:ext uri="{FF2B5EF4-FFF2-40B4-BE49-F238E27FC236}">
                  <a16:creationId xmlns:a16="http://schemas.microsoft.com/office/drawing/2014/main" id="{E1AAF726-A2E7-45A4-9EE2-0E2D543DDD17}"/>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555843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22" name="ZoneTexte 21">
            <a:extLst>
              <a:ext uri="{FF2B5EF4-FFF2-40B4-BE49-F238E27FC236}">
                <a16:creationId xmlns:a16="http://schemas.microsoft.com/office/drawing/2014/main" id="{C4F74776-5E58-4A48-854D-E40D466F8332}"/>
              </a:ext>
            </a:extLst>
          </p:cNvPr>
          <p:cNvSpPr txBox="1"/>
          <p:nvPr/>
        </p:nvSpPr>
        <p:spPr>
          <a:xfrm>
            <a:off x="767093" y="1651024"/>
            <a:ext cx="6781571" cy="461665"/>
          </a:xfrm>
          <a:prstGeom prst="rect">
            <a:avLst/>
          </a:prstGeom>
          <a:noFill/>
          <a:effectLst/>
        </p:spPr>
        <p:txBody>
          <a:bodyPr wrap="square" rtlCol="0">
            <a:spAutoFit/>
          </a:bodyPr>
          <a:lstStyle/>
          <a:p>
            <a:r>
              <a:rPr lang="fr-FR" sz="2400" b="1" dirty="0">
                <a:latin typeface="Segoe UI" panose="020B0502040204020203" pitchFamily="34" charset="0"/>
                <a:cs typeface="Segoe UI" panose="020B0502040204020203" pitchFamily="34" charset="0"/>
              </a:rPr>
              <a:t>Recompose :</a:t>
            </a:r>
            <a:endParaRPr lang="fr-FR" sz="2400" i="1" dirty="0">
              <a:solidFill>
                <a:schemeClr val="accent2">
                  <a:lumMod val="75000"/>
                </a:schemeClr>
              </a:solidFill>
              <a:latin typeface="Segoe UI" panose="020B0502040204020203" pitchFamily="34" charset="0"/>
              <a:cs typeface="Segoe UI" panose="020B0502040204020203" pitchFamily="34" charset="0"/>
            </a:endParaRPr>
          </a:p>
        </p:txBody>
      </p:sp>
      <p:sp>
        <p:nvSpPr>
          <p:cNvPr id="23" name="ZoneTexte 22">
            <a:extLst>
              <a:ext uri="{FF2B5EF4-FFF2-40B4-BE49-F238E27FC236}">
                <a16:creationId xmlns:a16="http://schemas.microsoft.com/office/drawing/2014/main" id="{086ABB2D-09FF-436D-9FB4-A690ADBAAC65}"/>
              </a:ext>
            </a:extLst>
          </p:cNvPr>
          <p:cNvSpPr txBox="1"/>
          <p:nvPr/>
        </p:nvSpPr>
        <p:spPr>
          <a:xfrm>
            <a:off x="1191856" y="2378718"/>
            <a:ext cx="5182471" cy="461665"/>
          </a:xfrm>
          <a:prstGeom prst="rect">
            <a:avLst/>
          </a:prstGeom>
          <a:noFill/>
          <a:effectLst/>
        </p:spPr>
        <p:txBody>
          <a:bodyPr wrap="square" rtlCol="0">
            <a:spAutoFit/>
          </a:bodyPr>
          <a:lstStyle/>
          <a:p>
            <a:pPr marL="285750" indent="-285750">
              <a:buFont typeface="Wingdings" panose="05000000000000000000" pitchFamily="2" charset="2"/>
              <a:buChar char="q"/>
            </a:pPr>
            <a:r>
              <a:rPr lang="fr-FR" sz="2400" dirty="0">
                <a:solidFill>
                  <a:schemeClr val="accent1">
                    <a:lumMod val="75000"/>
                  </a:schemeClr>
                </a:solidFill>
                <a:latin typeface="Segoe UI" panose="020B0502040204020203" pitchFamily="34" charset="0"/>
                <a:cs typeface="Segoe UI" panose="020B0502040204020203" pitchFamily="34" charset="0"/>
              </a:rPr>
              <a:t> </a:t>
            </a:r>
            <a:r>
              <a:rPr lang="fr-FR" sz="2400" dirty="0" err="1">
                <a:solidFill>
                  <a:schemeClr val="accent1">
                    <a:lumMod val="75000"/>
                  </a:schemeClr>
                </a:solidFill>
                <a:latin typeface="Segoe UI" panose="020B0502040204020203" pitchFamily="34" charset="0"/>
                <a:cs typeface="Segoe UI" panose="020B0502040204020203" pitchFamily="34" charset="0"/>
              </a:rPr>
              <a:t>withState</a:t>
            </a:r>
            <a:r>
              <a:rPr lang="fr-FR" sz="2400" dirty="0">
                <a:solidFill>
                  <a:schemeClr val="accent1">
                    <a:lumMod val="75000"/>
                  </a:schemeClr>
                </a:solidFill>
                <a:latin typeface="Segoe UI" panose="020B0502040204020203" pitchFamily="34" charset="0"/>
                <a:cs typeface="Segoe UI" panose="020B0502040204020203" pitchFamily="34" charset="0"/>
              </a:rPr>
              <a:t>()</a:t>
            </a:r>
          </a:p>
        </p:txBody>
      </p:sp>
      <p:sp>
        <p:nvSpPr>
          <p:cNvPr id="6" name="Rectangle 5">
            <a:extLst>
              <a:ext uri="{FF2B5EF4-FFF2-40B4-BE49-F238E27FC236}">
                <a16:creationId xmlns:a16="http://schemas.microsoft.com/office/drawing/2014/main" id="{DC150A3D-7FC6-49D1-B76C-01E5C2E0EE90}"/>
              </a:ext>
            </a:extLst>
          </p:cNvPr>
          <p:cNvSpPr/>
          <p:nvPr/>
        </p:nvSpPr>
        <p:spPr>
          <a:xfrm>
            <a:off x="1986619" y="3075083"/>
            <a:ext cx="5323893" cy="461665"/>
          </a:xfrm>
          <a:prstGeom prst="rect">
            <a:avLst/>
          </a:prstGeom>
        </p:spPr>
        <p:txBody>
          <a:bodyPr wrap="none">
            <a:spAutoFit/>
          </a:bodyPr>
          <a:lstStyle/>
          <a:p>
            <a:pPr marL="285750" indent="-285750">
              <a:buFont typeface="Arial" panose="020B0604020202020204" pitchFamily="34" charset="0"/>
              <a:buChar char="•"/>
            </a:pPr>
            <a:r>
              <a:rPr lang="fr-FR" sz="2400" dirty="0">
                <a:solidFill>
                  <a:srgbClr val="444444"/>
                </a:solidFill>
                <a:latin typeface="Segoe UI" panose="020B0502040204020203" pitchFamily="34" charset="0"/>
                <a:cs typeface="Segoe UI" panose="020B0502040204020203" pitchFamily="34" charset="0"/>
              </a:rPr>
              <a:t>Ajout d’un état local au composant</a:t>
            </a:r>
            <a:endParaRPr lang="fr-FR" sz="2400" dirty="0">
              <a:latin typeface="Segoe UI" panose="020B0502040204020203" pitchFamily="34" charset="0"/>
              <a:cs typeface="Segoe UI" panose="020B0502040204020203" pitchFamily="34" charset="0"/>
            </a:endParaRPr>
          </a:p>
        </p:txBody>
      </p:sp>
      <p:sp>
        <p:nvSpPr>
          <p:cNvPr id="39" name="Rectangle 38">
            <a:extLst>
              <a:ext uri="{FF2B5EF4-FFF2-40B4-BE49-F238E27FC236}">
                <a16:creationId xmlns:a16="http://schemas.microsoft.com/office/drawing/2014/main" id="{78C657E7-3BCB-46A4-9291-E47F9A0BE2DE}"/>
              </a:ext>
            </a:extLst>
          </p:cNvPr>
          <p:cNvSpPr/>
          <p:nvPr/>
        </p:nvSpPr>
        <p:spPr>
          <a:xfrm>
            <a:off x="420358" y="3653476"/>
            <a:ext cx="3958841" cy="461665"/>
          </a:xfrm>
          <a:prstGeom prst="rect">
            <a:avLst/>
          </a:prstGeom>
        </p:spPr>
        <p:txBody>
          <a:bodyPr wrap="none">
            <a:spAutoFit/>
          </a:bodyPr>
          <a:lstStyle/>
          <a:p>
            <a:pPr marL="285750" indent="-285750">
              <a:buFont typeface="Arial" panose="020B0604020202020204" pitchFamily="34" charset="0"/>
              <a:buChar char="•"/>
            </a:pPr>
            <a:r>
              <a:rPr lang="fr-FR" sz="2400" dirty="0">
                <a:solidFill>
                  <a:srgbClr val="444444"/>
                </a:solidFill>
                <a:latin typeface="Segoe UI" panose="020B0502040204020203" pitchFamily="34" charset="0"/>
                <a:cs typeface="Segoe UI" panose="020B0502040204020203" pitchFamily="34" charset="0"/>
              </a:rPr>
              <a:t>Elle prend en paramètre : </a:t>
            </a:r>
            <a:endParaRPr lang="fr-FR" sz="2400" dirty="0">
              <a:latin typeface="Segoe UI" panose="020B0502040204020203" pitchFamily="34" charset="0"/>
              <a:cs typeface="Segoe UI" panose="020B0502040204020203" pitchFamily="34" charset="0"/>
            </a:endParaRPr>
          </a:p>
        </p:txBody>
      </p:sp>
      <p:sp>
        <p:nvSpPr>
          <p:cNvPr id="40" name="Rectangle 39">
            <a:extLst>
              <a:ext uri="{FF2B5EF4-FFF2-40B4-BE49-F238E27FC236}">
                <a16:creationId xmlns:a16="http://schemas.microsoft.com/office/drawing/2014/main" id="{C7EBA0D2-5F90-4890-9675-94E8B5E594AA}"/>
              </a:ext>
            </a:extLst>
          </p:cNvPr>
          <p:cNvSpPr/>
          <p:nvPr/>
        </p:nvSpPr>
        <p:spPr>
          <a:xfrm>
            <a:off x="938671" y="4227133"/>
            <a:ext cx="11233249" cy="400110"/>
          </a:xfrm>
          <a:prstGeom prst="rect">
            <a:avLst/>
          </a:prstGeom>
        </p:spPr>
        <p:txBody>
          <a:bodyPr wrap="square">
            <a:spAutoFit/>
          </a:bodyPr>
          <a:lstStyle/>
          <a:p>
            <a:pPr marL="285750" indent="-285750">
              <a:buFont typeface="Arial" panose="020B0604020202020204" pitchFamily="34" charset="0"/>
              <a:buChar char="•"/>
            </a:pPr>
            <a:r>
              <a:rPr lang="fr-FR" sz="2000" dirty="0">
                <a:solidFill>
                  <a:srgbClr val="444444"/>
                </a:solidFill>
                <a:latin typeface="Segoe UI" panose="020B0502040204020203" pitchFamily="34" charset="0"/>
                <a:cs typeface="Segoe UI" panose="020B0502040204020203" pitchFamily="34" charset="0"/>
              </a:rPr>
              <a:t>Le </a:t>
            </a:r>
            <a:r>
              <a:rPr lang="fr-FR" sz="2000" b="1" dirty="0">
                <a:solidFill>
                  <a:srgbClr val="444444"/>
                </a:solidFill>
                <a:latin typeface="Segoe UI" panose="020B0502040204020203" pitchFamily="34" charset="0"/>
                <a:cs typeface="Segoe UI" panose="020B0502040204020203" pitchFamily="34" charset="0"/>
              </a:rPr>
              <a:t>nom de l’attribut dans l’état </a:t>
            </a:r>
            <a:r>
              <a:rPr lang="fr-FR" sz="2000" dirty="0">
                <a:solidFill>
                  <a:srgbClr val="444444"/>
                </a:solidFill>
                <a:latin typeface="Segoe UI" panose="020B0502040204020203" pitchFamily="34" charset="0"/>
                <a:cs typeface="Segoe UI" panose="020B0502040204020203" pitchFamily="34" charset="0"/>
              </a:rPr>
              <a:t>qui sera donné comme propriété au composant enfant </a:t>
            </a:r>
          </a:p>
        </p:txBody>
      </p:sp>
      <p:sp>
        <p:nvSpPr>
          <p:cNvPr id="43" name="Rectangle 42">
            <a:extLst>
              <a:ext uri="{FF2B5EF4-FFF2-40B4-BE49-F238E27FC236}">
                <a16:creationId xmlns:a16="http://schemas.microsoft.com/office/drawing/2014/main" id="{2F9BB891-DC4A-4ECD-9405-43026564CEEE}"/>
              </a:ext>
            </a:extLst>
          </p:cNvPr>
          <p:cNvSpPr/>
          <p:nvPr/>
        </p:nvSpPr>
        <p:spPr>
          <a:xfrm>
            <a:off x="958751" y="4739235"/>
            <a:ext cx="11233249" cy="400110"/>
          </a:xfrm>
          <a:prstGeom prst="rect">
            <a:avLst/>
          </a:prstGeom>
        </p:spPr>
        <p:txBody>
          <a:bodyPr wrap="square">
            <a:spAutoFit/>
          </a:bodyPr>
          <a:lstStyle/>
          <a:p>
            <a:pPr marL="285750" indent="-285750">
              <a:buFont typeface="Arial" panose="020B0604020202020204" pitchFamily="34" charset="0"/>
              <a:buChar char="•"/>
            </a:pPr>
            <a:r>
              <a:rPr lang="fr-FR" sz="2000" dirty="0">
                <a:solidFill>
                  <a:srgbClr val="444444"/>
                </a:solidFill>
                <a:latin typeface="Segoe UI" panose="020B0502040204020203" pitchFamily="34" charset="0"/>
                <a:cs typeface="Segoe UI" panose="020B0502040204020203" pitchFamily="34" charset="0"/>
              </a:rPr>
              <a:t>Le </a:t>
            </a:r>
            <a:r>
              <a:rPr lang="fr-FR" sz="2000" b="1" dirty="0">
                <a:solidFill>
                  <a:srgbClr val="444444"/>
                </a:solidFill>
                <a:latin typeface="Segoe UI" panose="020B0502040204020203" pitchFamily="34" charset="0"/>
                <a:cs typeface="Segoe UI" panose="020B0502040204020203" pitchFamily="34" charset="0"/>
              </a:rPr>
              <a:t>nom de la propriété contenant la fonction </a:t>
            </a:r>
            <a:r>
              <a:rPr lang="fr-FR" sz="2000" dirty="0">
                <a:solidFill>
                  <a:srgbClr val="444444"/>
                </a:solidFill>
                <a:latin typeface="Segoe UI" panose="020B0502040204020203" pitchFamily="34" charset="0"/>
                <a:cs typeface="Segoe UI" panose="020B0502040204020203" pitchFamily="34" charset="0"/>
              </a:rPr>
              <a:t>pour mettre à jour cette état</a:t>
            </a:r>
          </a:p>
        </p:txBody>
      </p:sp>
      <p:sp>
        <p:nvSpPr>
          <p:cNvPr id="44" name="Rectangle 43">
            <a:extLst>
              <a:ext uri="{FF2B5EF4-FFF2-40B4-BE49-F238E27FC236}">
                <a16:creationId xmlns:a16="http://schemas.microsoft.com/office/drawing/2014/main" id="{245E77BA-9369-4590-957F-4CBA8B4D8A21}"/>
              </a:ext>
            </a:extLst>
          </p:cNvPr>
          <p:cNvSpPr/>
          <p:nvPr/>
        </p:nvSpPr>
        <p:spPr>
          <a:xfrm>
            <a:off x="958751" y="5317189"/>
            <a:ext cx="11233249" cy="707886"/>
          </a:xfrm>
          <a:prstGeom prst="rect">
            <a:avLst/>
          </a:prstGeom>
        </p:spPr>
        <p:txBody>
          <a:bodyPr wrap="square">
            <a:spAutoFit/>
          </a:bodyPr>
          <a:lstStyle/>
          <a:p>
            <a:pPr marL="285750" indent="-285750">
              <a:buFont typeface="Arial" panose="020B0604020202020204" pitchFamily="34" charset="0"/>
              <a:buChar char="•"/>
            </a:pPr>
            <a:r>
              <a:rPr lang="fr-FR" sz="2000" dirty="0">
                <a:solidFill>
                  <a:srgbClr val="444444"/>
                </a:solidFill>
                <a:latin typeface="Segoe UI" panose="020B0502040204020203" pitchFamily="34" charset="0"/>
                <a:cs typeface="Segoe UI" panose="020B0502040204020203" pitchFamily="34" charset="0"/>
              </a:rPr>
              <a:t>La valeur initiale (</a:t>
            </a:r>
            <a:r>
              <a:rPr lang="fr-FR" sz="2000" b="1" dirty="0">
                <a:solidFill>
                  <a:srgbClr val="444444"/>
                </a:solidFill>
                <a:latin typeface="Segoe UI" panose="020B0502040204020203" pitchFamily="34" charset="0"/>
                <a:cs typeface="Segoe UI" panose="020B0502040204020203" pitchFamily="34" charset="0"/>
              </a:rPr>
              <a:t>statique ou fonction </a:t>
            </a:r>
            <a:r>
              <a:rPr lang="fr-FR" sz="2000" dirty="0">
                <a:solidFill>
                  <a:srgbClr val="444444"/>
                </a:solidFill>
                <a:latin typeface="Segoe UI" panose="020B0502040204020203" pitchFamily="34" charset="0"/>
                <a:cs typeface="Segoe UI" panose="020B0502040204020203" pitchFamily="34" charset="0"/>
              </a:rPr>
              <a:t>prenant en paramètre les propriétés et retournant la valeur initiale)</a:t>
            </a:r>
          </a:p>
        </p:txBody>
      </p:sp>
      <p:pic>
        <p:nvPicPr>
          <p:cNvPr id="41" name="Image 40">
            <a:extLst>
              <a:ext uri="{FF2B5EF4-FFF2-40B4-BE49-F238E27FC236}">
                <a16:creationId xmlns:a16="http://schemas.microsoft.com/office/drawing/2014/main" id="{8BA58641-CEED-43A4-9572-A08F2674A2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2" name="Groupe 41">
            <a:extLst>
              <a:ext uri="{FF2B5EF4-FFF2-40B4-BE49-F238E27FC236}">
                <a16:creationId xmlns:a16="http://schemas.microsoft.com/office/drawing/2014/main" id="{DCBF501C-0E72-459F-BE93-7DC3E380C11A}"/>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5" name="Groupe 44">
              <a:extLst>
                <a:ext uri="{FF2B5EF4-FFF2-40B4-BE49-F238E27FC236}">
                  <a16:creationId xmlns:a16="http://schemas.microsoft.com/office/drawing/2014/main" id="{23646A00-586F-4D71-BEFF-77424FC1F3AF}"/>
                </a:ext>
              </a:extLst>
            </p:cNvPr>
            <p:cNvGrpSpPr/>
            <p:nvPr/>
          </p:nvGrpSpPr>
          <p:grpSpPr>
            <a:xfrm>
              <a:off x="6391007" y="4158446"/>
              <a:ext cx="670560" cy="1463040"/>
              <a:chOff x="5313680" y="4185920"/>
              <a:chExt cx="670560" cy="1463040"/>
            </a:xfrm>
            <a:grpFill/>
          </p:grpSpPr>
          <p:sp>
            <p:nvSpPr>
              <p:cNvPr id="50" name="Bande diagonale 49">
                <a:extLst>
                  <a:ext uri="{FF2B5EF4-FFF2-40B4-BE49-F238E27FC236}">
                    <a16:creationId xmlns:a16="http://schemas.microsoft.com/office/drawing/2014/main" id="{817D78D4-ACBF-41A8-BD67-834B450D54B7}"/>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1" name="Bande diagonale 50">
                <a:extLst>
                  <a:ext uri="{FF2B5EF4-FFF2-40B4-BE49-F238E27FC236}">
                    <a16:creationId xmlns:a16="http://schemas.microsoft.com/office/drawing/2014/main" id="{8AF5EB06-EA73-42C1-8B39-0137039F6DA1}"/>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6" name="Groupe 45">
              <a:extLst>
                <a:ext uri="{FF2B5EF4-FFF2-40B4-BE49-F238E27FC236}">
                  <a16:creationId xmlns:a16="http://schemas.microsoft.com/office/drawing/2014/main" id="{A078960B-E3C9-43B8-9BB9-54B9D7C757AA}"/>
                </a:ext>
              </a:extLst>
            </p:cNvPr>
            <p:cNvGrpSpPr/>
            <p:nvPr/>
          </p:nvGrpSpPr>
          <p:grpSpPr>
            <a:xfrm rot="10800000">
              <a:off x="4211849" y="4177849"/>
              <a:ext cx="670560" cy="1463040"/>
              <a:chOff x="5313680" y="4185920"/>
              <a:chExt cx="670560" cy="1463040"/>
            </a:xfrm>
            <a:grpFill/>
          </p:grpSpPr>
          <p:sp>
            <p:nvSpPr>
              <p:cNvPr id="48" name="Bande diagonale 47">
                <a:extLst>
                  <a:ext uri="{FF2B5EF4-FFF2-40B4-BE49-F238E27FC236}">
                    <a16:creationId xmlns:a16="http://schemas.microsoft.com/office/drawing/2014/main" id="{4E419B52-68EE-4534-8AF9-EDE26C07BCA2}"/>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9" name="Bande diagonale 48">
                <a:extLst>
                  <a:ext uri="{FF2B5EF4-FFF2-40B4-BE49-F238E27FC236}">
                    <a16:creationId xmlns:a16="http://schemas.microsoft.com/office/drawing/2014/main" id="{518462F6-AD41-4AD5-8BAB-94D262E6888F}"/>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7" name="Signe Moins 46">
              <a:extLst>
                <a:ext uri="{FF2B5EF4-FFF2-40B4-BE49-F238E27FC236}">
                  <a16:creationId xmlns:a16="http://schemas.microsoft.com/office/drawing/2014/main" id="{7CFD793C-FB7E-4B0E-8DC3-3E55C6F15745}"/>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9340855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22" name="ZoneTexte 21">
            <a:extLst>
              <a:ext uri="{FF2B5EF4-FFF2-40B4-BE49-F238E27FC236}">
                <a16:creationId xmlns:a16="http://schemas.microsoft.com/office/drawing/2014/main" id="{C4F74776-5E58-4A48-854D-E40D466F8332}"/>
              </a:ext>
            </a:extLst>
          </p:cNvPr>
          <p:cNvSpPr txBox="1"/>
          <p:nvPr/>
        </p:nvSpPr>
        <p:spPr>
          <a:xfrm>
            <a:off x="767093" y="1651024"/>
            <a:ext cx="6781571" cy="461665"/>
          </a:xfrm>
          <a:prstGeom prst="rect">
            <a:avLst/>
          </a:prstGeom>
          <a:noFill/>
          <a:effectLst/>
        </p:spPr>
        <p:txBody>
          <a:bodyPr wrap="square" rtlCol="0">
            <a:spAutoFit/>
          </a:bodyPr>
          <a:lstStyle/>
          <a:p>
            <a:r>
              <a:rPr lang="fr-FR" sz="2400" b="1" dirty="0">
                <a:latin typeface="Segoe UI" panose="020B0502040204020203" pitchFamily="34" charset="0"/>
                <a:cs typeface="Segoe UI" panose="020B0502040204020203" pitchFamily="34" charset="0"/>
              </a:rPr>
              <a:t>Recompose :</a:t>
            </a:r>
            <a:endParaRPr lang="fr-FR" sz="2400" i="1" dirty="0">
              <a:solidFill>
                <a:schemeClr val="accent2">
                  <a:lumMod val="75000"/>
                </a:schemeClr>
              </a:solidFill>
              <a:latin typeface="Segoe UI" panose="020B0502040204020203" pitchFamily="34" charset="0"/>
              <a:cs typeface="Segoe UI" panose="020B0502040204020203" pitchFamily="34" charset="0"/>
            </a:endParaRPr>
          </a:p>
        </p:txBody>
      </p:sp>
      <p:sp>
        <p:nvSpPr>
          <p:cNvPr id="23" name="ZoneTexte 22">
            <a:extLst>
              <a:ext uri="{FF2B5EF4-FFF2-40B4-BE49-F238E27FC236}">
                <a16:creationId xmlns:a16="http://schemas.microsoft.com/office/drawing/2014/main" id="{086ABB2D-09FF-436D-9FB4-A690ADBAAC65}"/>
              </a:ext>
            </a:extLst>
          </p:cNvPr>
          <p:cNvSpPr txBox="1"/>
          <p:nvPr/>
        </p:nvSpPr>
        <p:spPr>
          <a:xfrm>
            <a:off x="1191856" y="2378718"/>
            <a:ext cx="5182471" cy="461665"/>
          </a:xfrm>
          <a:prstGeom prst="rect">
            <a:avLst/>
          </a:prstGeom>
          <a:noFill/>
          <a:effectLst/>
        </p:spPr>
        <p:txBody>
          <a:bodyPr wrap="square" rtlCol="0">
            <a:spAutoFit/>
          </a:bodyPr>
          <a:lstStyle/>
          <a:p>
            <a:pPr marL="285750" indent="-285750">
              <a:buFont typeface="Wingdings" panose="05000000000000000000" pitchFamily="2" charset="2"/>
              <a:buChar char="q"/>
            </a:pPr>
            <a:r>
              <a:rPr lang="fr-FR" sz="2400" dirty="0">
                <a:solidFill>
                  <a:schemeClr val="accent1">
                    <a:lumMod val="75000"/>
                  </a:schemeClr>
                </a:solidFill>
                <a:latin typeface="Segoe UI" panose="020B0502040204020203" pitchFamily="34" charset="0"/>
                <a:cs typeface="Segoe UI" panose="020B0502040204020203" pitchFamily="34" charset="0"/>
              </a:rPr>
              <a:t> </a:t>
            </a:r>
            <a:r>
              <a:rPr lang="fr-FR" sz="2400" dirty="0" err="1">
                <a:solidFill>
                  <a:schemeClr val="accent1">
                    <a:lumMod val="75000"/>
                  </a:schemeClr>
                </a:solidFill>
                <a:latin typeface="Segoe UI" panose="020B0502040204020203" pitchFamily="34" charset="0"/>
                <a:cs typeface="Segoe UI" panose="020B0502040204020203" pitchFamily="34" charset="0"/>
              </a:rPr>
              <a:t>withState</a:t>
            </a:r>
            <a:r>
              <a:rPr lang="fr-FR" sz="2400" dirty="0">
                <a:solidFill>
                  <a:schemeClr val="accent1">
                    <a:lumMod val="75000"/>
                  </a:schemeClr>
                </a:solidFill>
                <a:latin typeface="Segoe UI" panose="020B0502040204020203" pitchFamily="34" charset="0"/>
                <a:cs typeface="Segoe UI" panose="020B0502040204020203" pitchFamily="34" charset="0"/>
              </a:rPr>
              <a:t>()</a:t>
            </a:r>
          </a:p>
        </p:txBody>
      </p:sp>
      <p:sp>
        <p:nvSpPr>
          <p:cNvPr id="4" name="Rectangle 3">
            <a:extLst>
              <a:ext uri="{FF2B5EF4-FFF2-40B4-BE49-F238E27FC236}">
                <a16:creationId xmlns:a16="http://schemas.microsoft.com/office/drawing/2014/main" id="{466BCBED-A676-4BB2-B205-CB28D416B5E9}"/>
              </a:ext>
            </a:extLst>
          </p:cNvPr>
          <p:cNvSpPr/>
          <p:nvPr/>
        </p:nvSpPr>
        <p:spPr>
          <a:xfrm>
            <a:off x="2714625" y="3064419"/>
            <a:ext cx="8509000" cy="2677656"/>
          </a:xfrm>
          <a:prstGeom prst="rect">
            <a:avLst/>
          </a:prstGeom>
        </p:spPr>
        <p:txBody>
          <a:bodyPr wrap="square">
            <a:spAutoFit/>
          </a:bodyPr>
          <a:lstStyle/>
          <a:p>
            <a:r>
              <a:rPr lang="fr-FR" sz="2400" dirty="0" err="1">
                <a:solidFill>
                  <a:srgbClr val="000000"/>
                </a:solidFill>
                <a:latin typeface="Consolas" panose="020B0609020204030204" pitchFamily="49" charset="0"/>
              </a:rPr>
              <a:t>withState</a:t>
            </a:r>
            <a:r>
              <a:rPr lang="fr-FR" sz="2400" dirty="0">
                <a:solidFill>
                  <a:srgbClr val="000000"/>
                </a:solidFill>
                <a:latin typeface="Consolas" panose="020B0609020204030204" pitchFamily="49" charset="0"/>
              </a:rPr>
              <a:t>(</a:t>
            </a:r>
          </a:p>
          <a:p>
            <a:pPr lvl="1"/>
            <a:r>
              <a:rPr lang="fr-FR" sz="2400" dirty="0">
                <a:solidFill>
                  <a:srgbClr val="A31515"/>
                </a:solidFill>
                <a:latin typeface="Consolas" panose="020B0609020204030204" pitchFamily="49" charset="0"/>
              </a:rPr>
              <a:t>"</a:t>
            </a:r>
            <a:r>
              <a:rPr lang="fr-FR" sz="2400" dirty="0" err="1">
                <a:solidFill>
                  <a:srgbClr val="A31515"/>
                </a:solidFill>
                <a:latin typeface="Consolas" panose="020B0609020204030204" pitchFamily="49" charset="0"/>
              </a:rPr>
              <a:t>inputValue</a:t>
            </a:r>
            <a:r>
              <a:rPr lang="fr-FR" sz="2400" dirty="0">
                <a:solidFill>
                  <a:srgbClr val="A31515"/>
                </a:solidFill>
                <a:latin typeface="Consolas" panose="020B0609020204030204" pitchFamily="49" charset="0"/>
              </a:rPr>
              <a:t>"</a:t>
            </a:r>
            <a:r>
              <a:rPr lang="fr-FR" sz="2400" dirty="0">
                <a:solidFill>
                  <a:srgbClr val="000000"/>
                </a:solidFill>
                <a:latin typeface="Consolas" panose="020B0609020204030204" pitchFamily="49" charset="0"/>
              </a:rPr>
              <a:t>,</a:t>
            </a:r>
          </a:p>
          <a:p>
            <a:pPr lvl="1"/>
            <a:r>
              <a:rPr lang="fr-FR" sz="2400" dirty="0">
                <a:solidFill>
                  <a:srgbClr val="A31515"/>
                </a:solidFill>
                <a:latin typeface="Consolas" panose="020B0609020204030204" pitchFamily="49" charset="0"/>
              </a:rPr>
              <a:t>"</a:t>
            </a:r>
            <a:r>
              <a:rPr lang="fr-FR" sz="2400" dirty="0" err="1">
                <a:solidFill>
                  <a:srgbClr val="A31515"/>
                </a:solidFill>
                <a:latin typeface="Consolas" panose="020B0609020204030204" pitchFamily="49" charset="0"/>
              </a:rPr>
              <a:t>setInputValue</a:t>
            </a:r>
            <a:r>
              <a:rPr lang="fr-FR" sz="2400" dirty="0">
                <a:solidFill>
                  <a:srgbClr val="A31515"/>
                </a:solidFill>
                <a:latin typeface="Consolas" panose="020B0609020204030204" pitchFamily="49" charset="0"/>
              </a:rPr>
              <a:t>"</a:t>
            </a:r>
            <a:r>
              <a:rPr lang="fr-FR" sz="2400" dirty="0">
                <a:solidFill>
                  <a:srgbClr val="000000"/>
                </a:solidFill>
                <a:latin typeface="Consolas" panose="020B0609020204030204" pitchFamily="49" charset="0"/>
              </a:rPr>
              <a:t>,</a:t>
            </a:r>
          </a:p>
          <a:p>
            <a:pPr lvl="1"/>
            <a:r>
              <a:rPr lang="fr-FR" sz="2400" dirty="0">
                <a:solidFill>
                  <a:srgbClr val="008000"/>
                </a:solidFill>
                <a:latin typeface="Consolas" panose="020B0609020204030204" pitchFamily="49" charset="0"/>
              </a:rPr>
              <a:t>// `</a:t>
            </a:r>
            <a:r>
              <a:rPr lang="fr-FR" sz="2400" dirty="0" err="1">
                <a:solidFill>
                  <a:srgbClr val="008000"/>
                </a:solidFill>
                <a:latin typeface="Consolas" panose="020B0609020204030204" pitchFamily="49" charset="0"/>
              </a:rPr>
              <a:t>formatValue</a:t>
            </a:r>
            <a:r>
              <a:rPr lang="fr-FR" sz="2400" dirty="0">
                <a:solidFill>
                  <a:srgbClr val="008000"/>
                </a:solidFill>
                <a:latin typeface="Consolas" panose="020B0609020204030204" pitchFamily="49" charset="0"/>
              </a:rPr>
              <a:t>` est l’un des paramètres de notre HOC</a:t>
            </a:r>
            <a:endParaRPr lang="fr-FR" sz="2400" dirty="0">
              <a:solidFill>
                <a:srgbClr val="000000"/>
              </a:solidFill>
              <a:latin typeface="Consolas" panose="020B0609020204030204" pitchFamily="49" charset="0"/>
            </a:endParaRPr>
          </a:p>
          <a:p>
            <a:pPr lvl="1"/>
            <a:r>
              <a:rPr lang="fr-FR" sz="2400" dirty="0" err="1">
                <a:solidFill>
                  <a:srgbClr val="000000"/>
                </a:solidFill>
                <a:latin typeface="Consolas" panose="020B0609020204030204" pitchFamily="49" charset="0"/>
              </a:rPr>
              <a:t>props</a:t>
            </a:r>
            <a:r>
              <a:rPr lang="fr-FR" sz="2400" dirty="0">
                <a:solidFill>
                  <a:srgbClr val="000000"/>
                </a:solidFill>
                <a:latin typeface="Consolas" panose="020B0609020204030204" pitchFamily="49" charset="0"/>
              </a:rPr>
              <a:t> </a:t>
            </a:r>
            <a:r>
              <a:rPr lang="fr-FR" sz="2400" dirty="0">
                <a:solidFill>
                  <a:srgbClr val="0000FF"/>
                </a:solidFill>
                <a:latin typeface="Consolas" panose="020B0609020204030204" pitchFamily="49" charset="0"/>
              </a:rPr>
              <a:t>=&gt;</a:t>
            </a:r>
            <a:r>
              <a:rPr lang="fr-FR" sz="2400" dirty="0">
                <a:solidFill>
                  <a:srgbClr val="000000"/>
                </a:solidFill>
                <a:latin typeface="Consolas" panose="020B0609020204030204" pitchFamily="49" charset="0"/>
              </a:rPr>
              <a:t> </a:t>
            </a:r>
            <a:r>
              <a:rPr lang="fr-FR" sz="2400" dirty="0" err="1">
                <a:solidFill>
                  <a:srgbClr val="000000"/>
                </a:solidFill>
                <a:latin typeface="Consolas" panose="020B0609020204030204" pitchFamily="49" charset="0"/>
              </a:rPr>
              <a:t>formatValue</a:t>
            </a:r>
            <a:r>
              <a:rPr lang="fr-FR" sz="2400" dirty="0">
                <a:solidFill>
                  <a:srgbClr val="000000"/>
                </a:solidFill>
                <a:latin typeface="Consolas" panose="020B0609020204030204" pitchFamily="49" charset="0"/>
              </a:rPr>
              <a:t>(</a:t>
            </a:r>
            <a:r>
              <a:rPr lang="fr-FR" sz="2400" dirty="0" err="1">
                <a:solidFill>
                  <a:srgbClr val="000000"/>
                </a:solidFill>
                <a:latin typeface="Consolas" panose="020B0609020204030204" pitchFamily="49" charset="0"/>
              </a:rPr>
              <a:t>props.value</a:t>
            </a:r>
            <a:r>
              <a:rPr lang="fr-FR" sz="2400" dirty="0">
                <a:solidFill>
                  <a:srgbClr val="000000"/>
                </a:solidFill>
                <a:latin typeface="Consolas" panose="020B0609020204030204" pitchFamily="49" charset="0"/>
              </a:rPr>
              <a:t>),</a:t>
            </a:r>
          </a:p>
          <a:p>
            <a:r>
              <a:rPr lang="fr-FR" sz="2400" dirty="0">
                <a:solidFill>
                  <a:srgbClr val="000000"/>
                </a:solidFill>
                <a:latin typeface="Consolas" panose="020B0609020204030204" pitchFamily="49" charset="0"/>
              </a:rPr>
              <a:t>);</a:t>
            </a:r>
            <a:endParaRPr lang="fr-FR" sz="2400" b="0" dirty="0">
              <a:solidFill>
                <a:srgbClr val="000000"/>
              </a:solidFill>
              <a:effectLst/>
              <a:latin typeface="Consolas" panose="020B0609020204030204" pitchFamily="49" charset="0"/>
            </a:endParaRPr>
          </a:p>
        </p:txBody>
      </p:sp>
      <p:pic>
        <p:nvPicPr>
          <p:cNvPr id="39" name="Image 38">
            <a:extLst>
              <a:ext uri="{FF2B5EF4-FFF2-40B4-BE49-F238E27FC236}">
                <a16:creationId xmlns:a16="http://schemas.microsoft.com/office/drawing/2014/main" id="{21844B2D-6605-47AA-BD57-570791B0AAE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0" name="Groupe 39">
            <a:extLst>
              <a:ext uri="{FF2B5EF4-FFF2-40B4-BE49-F238E27FC236}">
                <a16:creationId xmlns:a16="http://schemas.microsoft.com/office/drawing/2014/main" id="{E34DF738-3A38-42CF-A9A6-58B7824CC68D}"/>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1" name="Groupe 40">
              <a:extLst>
                <a:ext uri="{FF2B5EF4-FFF2-40B4-BE49-F238E27FC236}">
                  <a16:creationId xmlns:a16="http://schemas.microsoft.com/office/drawing/2014/main" id="{6157DEFE-3AFF-4BA0-94A7-6D5444F3475C}"/>
                </a:ext>
              </a:extLst>
            </p:cNvPr>
            <p:cNvGrpSpPr/>
            <p:nvPr/>
          </p:nvGrpSpPr>
          <p:grpSpPr>
            <a:xfrm>
              <a:off x="6391007" y="4158446"/>
              <a:ext cx="670560" cy="1463040"/>
              <a:chOff x="5313680" y="4185920"/>
              <a:chExt cx="670560" cy="1463040"/>
            </a:xfrm>
            <a:grpFill/>
          </p:grpSpPr>
          <p:sp>
            <p:nvSpPr>
              <p:cNvPr id="46" name="Bande diagonale 45">
                <a:extLst>
                  <a:ext uri="{FF2B5EF4-FFF2-40B4-BE49-F238E27FC236}">
                    <a16:creationId xmlns:a16="http://schemas.microsoft.com/office/drawing/2014/main" id="{B75C6FA3-FA98-4EA5-9A0D-47783540ACA2}"/>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C67CC835-F5F5-44A9-8392-D9C281A5F3B8}"/>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2" name="Groupe 41">
              <a:extLst>
                <a:ext uri="{FF2B5EF4-FFF2-40B4-BE49-F238E27FC236}">
                  <a16:creationId xmlns:a16="http://schemas.microsoft.com/office/drawing/2014/main" id="{4C71D5D9-9833-4DDF-8D91-40C100A32302}"/>
                </a:ext>
              </a:extLst>
            </p:cNvPr>
            <p:cNvGrpSpPr/>
            <p:nvPr/>
          </p:nvGrpSpPr>
          <p:grpSpPr>
            <a:xfrm rot="10800000">
              <a:off x="4211849" y="4177849"/>
              <a:ext cx="670560" cy="1463040"/>
              <a:chOff x="5313680" y="4185920"/>
              <a:chExt cx="670560" cy="1463040"/>
            </a:xfrm>
            <a:grpFill/>
          </p:grpSpPr>
          <p:sp>
            <p:nvSpPr>
              <p:cNvPr id="44" name="Bande diagonale 43">
                <a:extLst>
                  <a:ext uri="{FF2B5EF4-FFF2-40B4-BE49-F238E27FC236}">
                    <a16:creationId xmlns:a16="http://schemas.microsoft.com/office/drawing/2014/main" id="{3249F8BD-6D75-4BF3-B10E-6BBCAA19B903}"/>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5" name="Bande diagonale 44">
                <a:extLst>
                  <a:ext uri="{FF2B5EF4-FFF2-40B4-BE49-F238E27FC236}">
                    <a16:creationId xmlns:a16="http://schemas.microsoft.com/office/drawing/2014/main" id="{BE17EB5B-42D1-4207-84D8-2DFFDAC257E6}"/>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3" name="Signe Moins 42">
              <a:extLst>
                <a:ext uri="{FF2B5EF4-FFF2-40B4-BE49-F238E27FC236}">
                  <a16:creationId xmlns:a16="http://schemas.microsoft.com/office/drawing/2014/main" id="{6AEE084D-0015-4EF0-A611-38C69CB67525}"/>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1675847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22" name="ZoneTexte 21">
            <a:extLst>
              <a:ext uri="{FF2B5EF4-FFF2-40B4-BE49-F238E27FC236}">
                <a16:creationId xmlns:a16="http://schemas.microsoft.com/office/drawing/2014/main" id="{C4F74776-5E58-4A48-854D-E40D466F8332}"/>
              </a:ext>
            </a:extLst>
          </p:cNvPr>
          <p:cNvSpPr txBox="1"/>
          <p:nvPr/>
        </p:nvSpPr>
        <p:spPr>
          <a:xfrm>
            <a:off x="767093" y="1651024"/>
            <a:ext cx="6781571" cy="461665"/>
          </a:xfrm>
          <a:prstGeom prst="rect">
            <a:avLst/>
          </a:prstGeom>
          <a:noFill/>
          <a:effectLst/>
        </p:spPr>
        <p:txBody>
          <a:bodyPr wrap="square" rtlCol="0">
            <a:spAutoFit/>
          </a:bodyPr>
          <a:lstStyle/>
          <a:p>
            <a:r>
              <a:rPr lang="fr-FR" sz="2400" b="1" dirty="0">
                <a:latin typeface="Segoe UI" panose="020B0502040204020203" pitchFamily="34" charset="0"/>
                <a:cs typeface="Segoe UI" panose="020B0502040204020203" pitchFamily="34" charset="0"/>
              </a:rPr>
              <a:t>Recompose :</a:t>
            </a:r>
            <a:endParaRPr lang="fr-FR" sz="2400" i="1" dirty="0">
              <a:solidFill>
                <a:schemeClr val="accent2">
                  <a:lumMod val="75000"/>
                </a:schemeClr>
              </a:solidFill>
              <a:latin typeface="Segoe UI" panose="020B0502040204020203" pitchFamily="34" charset="0"/>
              <a:cs typeface="Segoe UI" panose="020B0502040204020203" pitchFamily="34" charset="0"/>
            </a:endParaRPr>
          </a:p>
        </p:txBody>
      </p:sp>
      <p:sp>
        <p:nvSpPr>
          <p:cNvPr id="6" name="Rectangle 1">
            <a:extLst>
              <a:ext uri="{FF2B5EF4-FFF2-40B4-BE49-F238E27FC236}">
                <a16:creationId xmlns:a16="http://schemas.microsoft.com/office/drawing/2014/main" id="{547D1634-A2DC-4B9A-BAFB-91DD102FF3F0}"/>
              </a:ext>
            </a:extLst>
          </p:cNvPr>
          <p:cNvSpPr>
            <a:spLocks noChangeArrowheads="1"/>
          </p:cNvSpPr>
          <p:nvPr/>
        </p:nvSpPr>
        <p:spPr bwMode="auto">
          <a:xfrm>
            <a:off x="0" y="-132089"/>
            <a:ext cx="65" cy="264179"/>
          </a:xfrm>
          <a:prstGeom prst="rect">
            <a:avLst/>
          </a:prstGeom>
          <a:solidFill>
            <a:srgbClr val="FAFA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6348" rIns="0" bIns="-6348"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ctr"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7" name="Rectangle 6">
            <a:extLst>
              <a:ext uri="{FF2B5EF4-FFF2-40B4-BE49-F238E27FC236}">
                <a16:creationId xmlns:a16="http://schemas.microsoft.com/office/drawing/2014/main" id="{48F58A17-6EB4-4C4C-912D-8473585ADE1D}"/>
              </a:ext>
            </a:extLst>
          </p:cNvPr>
          <p:cNvSpPr/>
          <p:nvPr/>
        </p:nvSpPr>
        <p:spPr>
          <a:xfrm>
            <a:off x="1331198" y="2378718"/>
            <a:ext cx="10449942" cy="830997"/>
          </a:xfrm>
          <a:prstGeom prst="rect">
            <a:avLst/>
          </a:prstGeom>
        </p:spPr>
        <p:txBody>
          <a:bodyPr wrap="square">
            <a:spAutoFit/>
          </a:bodyPr>
          <a:lstStyle/>
          <a:p>
            <a:pPr marL="342900" lvl="0" indent="-342900" eaLnBrk="0" fontAlgn="ctr" hangingPunct="0">
              <a:spcBef>
                <a:spcPct val="0"/>
              </a:spcBef>
              <a:spcAft>
                <a:spcPct val="0"/>
              </a:spcAft>
              <a:buFont typeface="Arial" panose="020B0604020202020204" pitchFamily="34" charset="0"/>
              <a:buChar char="•"/>
            </a:pPr>
            <a:r>
              <a:rPr lang="fr-FR" altLang="fr-FR" sz="2400" dirty="0">
                <a:latin typeface="Segoe UI" panose="020B0502040204020203" pitchFamily="34" charset="0"/>
                <a:cs typeface="Segoe UI" panose="020B0502040204020203" pitchFamily="34" charset="0"/>
              </a:rPr>
              <a:t>Tout comme le composant </a:t>
            </a:r>
            <a:r>
              <a:rPr lang="fr-FR" altLang="fr-FR" sz="2400" dirty="0" err="1">
                <a:latin typeface="Segoe UI" panose="020B0502040204020203" pitchFamily="34" charset="0"/>
                <a:cs typeface="Segoe UI" panose="020B0502040204020203" pitchFamily="34" charset="0"/>
              </a:rPr>
              <a:t>StateFull</a:t>
            </a:r>
            <a:r>
              <a:rPr lang="fr-FR" altLang="fr-FR" sz="2400" dirty="0">
                <a:latin typeface="Segoe UI" panose="020B0502040204020203" pitchFamily="34" charset="0"/>
                <a:cs typeface="Segoe UI" panose="020B0502040204020203" pitchFamily="34" charset="0"/>
              </a:rPr>
              <a:t>, il est possible de gérer le cycle de vie d’un composant</a:t>
            </a:r>
          </a:p>
        </p:txBody>
      </p:sp>
      <p:sp>
        <p:nvSpPr>
          <p:cNvPr id="39" name="ZoneTexte 38">
            <a:extLst>
              <a:ext uri="{FF2B5EF4-FFF2-40B4-BE49-F238E27FC236}">
                <a16:creationId xmlns:a16="http://schemas.microsoft.com/office/drawing/2014/main" id="{0E195759-EAFC-4915-B76D-6F3863133481}"/>
              </a:ext>
            </a:extLst>
          </p:cNvPr>
          <p:cNvSpPr txBox="1"/>
          <p:nvPr/>
        </p:nvSpPr>
        <p:spPr>
          <a:xfrm>
            <a:off x="1191856" y="3685590"/>
            <a:ext cx="5182471" cy="461665"/>
          </a:xfrm>
          <a:prstGeom prst="rect">
            <a:avLst/>
          </a:prstGeom>
          <a:noFill/>
          <a:effectLst/>
        </p:spPr>
        <p:txBody>
          <a:bodyPr wrap="square" rtlCol="0">
            <a:spAutoFit/>
          </a:bodyPr>
          <a:lstStyle/>
          <a:p>
            <a:pPr marL="285750" indent="-285750">
              <a:buFont typeface="Wingdings" panose="05000000000000000000" pitchFamily="2" charset="2"/>
              <a:buChar char="q"/>
            </a:pPr>
            <a:r>
              <a:rPr lang="fr-FR" sz="2400" dirty="0">
                <a:solidFill>
                  <a:schemeClr val="accent1">
                    <a:lumMod val="75000"/>
                  </a:schemeClr>
                </a:solidFill>
                <a:latin typeface="Segoe UI" panose="020B0502040204020203" pitchFamily="34" charset="0"/>
                <a:cs typeface="Segoe UI" panose="020B0502040204020203" pitchFamily="34" charset="0"/>
              </a:rPr>
              <a:t> </a:t>
            </a:r>
            <a:r>
              <a:rPr lang="fr-FR" sz="2400" dirty="0" err="1">
                <a:solidFill>
                  <a:schemeClr val="accent1">
                    <a:lumMod val="75000"/>
                  </a:schemeClr>
                </a:solidFill>
                <a:latin typeface="Segoe UI" panose="020B0502040204020203" pitchFamily="34" charset="0"/>
                <a:cs typeface="Segoe UI" panose="020B0502040204020203" pitchFamily="34" charset="0"/>
              </a:rPr>
              <a:t>lifeCycle</a:t>
            </a:r>
            <a:r>
              <a:rPr lang="fr-FR" sz="2400" dirty="0">
                <a:solidFill>
                  <a:schemeClr val="accent1">
                    <a:lumMod val="75000"/>
                  </a:schemeClr>
                </a:solidFill>
                <a:latin typeface="Segoe UI" panose="020B0502040204020203" pitchFamily="34" charset="0"/>
                <a:cs typeface="Segoe UI" panose="020B0502040204020203" pitchFamily="34" charset="0"/>
              </a:rPr>
              <a:t>()</a:t>
            </a:r>
          </a:p>
        </p:txBody>
      </p:sp>
      <p:sp>
        <p:nvSpPr>
          <p:cNvPr id="40" name="Rectangle 39">
            <a:extLst>
              <a:ext uri="{FF2B5EF4-FFF2-40B4-BE49-F238E27FC236}">
                <a16:creationId xmlns:a16="http://schemas.microsoft.com/office/drawing/2014/main" id="{3BE69D47-6F02-42D1-8BFA-8C7F36C5AA77}"/>
              </a:ext>
            </a:extLst>
          </p:cNvPr>
          <p:cNvSpPr/>
          <p:nvPr/>
        </p:nvSpPr>
        <p:spPr>
          <a:xfrm>
            <a:off x="1594209" y="4526626"/>
            <a:ext cx="10449942" cy="830997"/>
          </a:xfrm>
          <a:prstGeom prst="rect">
            <a:avLst/>
          </a:prstGeom>
        </p:spPr>
        <p:txBody>
          <a:bodyPr wrap="square">
            <a:spAutoFit/>
          </a:bodyPr>
          <a:lstStyle/>
          <a:p>
            <a:pPr marL="342900" lvl="0" indent="-342900" eaLnBrk="0" fontAlgn="ctr" hangingPunct="0">
              <a:spcBef>
                <a:spcPct val="0"/>
              </a:spcBef>
              <a:spcAft>
                <a:spcPct val="0"/>
              </a:spcAft>
              <a:buFont typeface="Arial" panose="020B0604020202020204" pitchFamily="34" charset="0"/>
              <a:buChar char="•"/>
            </a:pPr>
            <a:r>
              <a:rPr lang="fr-FR" altLang="fr-FR" sz="2400" dirty="0">
                <a:solidFill>
                  <a:srgbClr val="444444"/>
                </a:solidFill>
                <a:latin typeface="Segoe UI" panose="020B0502040204020203" pitchFamily="34" charset="0"/>
                <a:cs typeface="Segoe UI" panose="020B0502040204020203" pitchFamily="34" charset="0"/>
              </a:rPr>
              <a:t>Ajout d’un « </a:t>
            </a:r>
            <a:r>
              <a:rPr lang="fr-FR" altLang="fr-FR" sz="2400" dirty="0" err="1">
                <a:solidFill>
                  <a:srgbClr val="444444"/>
                </a:solidFill>
                <a:latin typeface="Segoe UI" panose="020B0502040204020203" pitchFamily="34" charset="0"/>
                <a:cs typeface="Segoe UI" panose="020B0502040204020203" pitchFamily="34" charset="0"/>
              </a:rPr>
              <a:t>hook</a:t>
            </a:r>
            <a:r>
              <a:rPr lang="fr-FR" altLang="fr-FR" sz="2400" dirty="0">
                <a:solidFill>
                  <a:srgbClr val="444444"/>
                </a:solidFill>
                <a:latin typeface="Segoe UI" panose="020B0502040204020203" pitchFamily="34" charset="0"/>
                <a:cs typeface="Segoe UI" panose="020B0502040204020203" pitchFamily="34" charset="0"/>
              </a:rPr>
              <a:t> » permettant d’utiliser une partie du cycle de vie d’un composant.</a:t>
            </a:r>
            <a:endParaRPr lang="fr-FR" altLang="fr-FR" sz="2400" dirty="0">
              <a:latin typeface="Segoe UI" panose="020B0502040204020203" pitchFamily="34" charset="0"/>
              <a:cs typeface="Segoe UI" panose="020B0502040204020203" pitchFamily="34" charset="0"/>
            </a:endParaRPr>
          </a:p>
        </p:txBody>
      </p:sp>
      <p:sp>
        <p:nvSpPr>
          <p:cNvPr id="9" name="Rectangle 8">
            <a:extLst>
              <a:ext uri="{FF2B5EF4-FFF2-40B4-BE49-F238E27FC236}">
                <a16:creationId xmlns:a16="http://schemas.microsoft.com/office/drawing/2014/main" id="{266D16E4-F810-4FF1-A135-D922D9AD0378}"/>
              </a:ext>
            </a:extLst>
          </p:cNvPr>
          <p:cNvSpPr/>
          <p:nvPr/>
        </p:nvSpPr>
        <p:spPr>
          <a:xfrm>
            <a:off x="3603863" y="5244283"/>
            <a:ext cx="6430633" cy="1323439"/>
          </a:xfrm>
          <a:prstGeom prst="rect">
            <a:avLst/>
          </a:prstGeom>
        </p:spPr>
        <p:txBody>
          <a:bodyPr wrap="square">
            <a:spAutoFit/>
          </a:bodyPr>
          <a:lstStyle/>
          <a:p>
            <a:r>
              <a:rPr lang="fr-FR" sz="2000" b="1" dirty="0" err="1">
                <a:latin typeface="Consolas" panose="020B0609020204030204" pitchFamily="49" charset="0"/>
              </a:rPr>
              <a:t>lifecycle</a:t>
            </a:r>
            <a:r>
              <a:rPr lang="fr-FR" sz="2000" dirty="0">
                <a:latin typeface="Consolas" panose="020B0609020204030204" pitchFamily="49" charset="0"/>
              </a:rPr>
              <a:t>({ </a:t>
            </a:r>
          </a:p>
          <a:p>
            <a:r>
              <a:rPr lang="fr-FR" sz="2000" dirty="0">
                <a:latin typeface="Consolas" panose="020B0609020204030204" pitchFamily="49" charset="0"/>
              </a:rPr>
              <a:t>	</a:t>
            </a:r>
            <a:r>
              <a:rPr lang="fr-FR" sz="2000" dirty="0" err="1">
                <a:latin typeface="Consolas" panose="020B0609020204030204" pitchFamily="49" charset="0"/>
              </a:rPr>
              <a:t>componentDidMount</a:t>
            </a:r>
            <a:r>
              <a:rPr lang="fr-FR" sz="2000" dirty="0">
                <a:latin typeface="Consolas" panose="020B0609020204030204" pitchFamily="49" charset="0"/>
              </a:rPr>
              <a:t>: ()=&gt; { 		</a:t>
            </a:r>
            <a:r>
              <a:rPr lang="fr-FR" sz="2000" dirty="0" err="1">
                <a:latin typeface="Consolas" panose="020B0609020204030204" pitchFamily="49" charset="0"/>
              </a:rPr>
              <a:t>this.props.getList</a:t>
            </a:r>
            <a:r>
              <a:rPr lang="fr-FR" sz="2000" dirty="0">
                <a:latin typeface="Consolas" panose="020B0609020204030204" pitchFamily="49" charset="0"/>
              </a:rPr>
              <a:t>(</a:t>
            </a:r>
            <a:r>
              <a:rPr lang="fr-FR" sz="2000" dirty="0" err="1">
                <a:latin typeface="Consolas" panose="020B0609020204030204" pitchFamily="49" charset="0"/>
              </a:rPr>
              <a:t>this.props</a:t>
            </a:r>
            <a:r>
              <a:rPr lang="fr-FR" sz="2000" dirty="0">
                <a:latin typeface="Consolas" panose="020B0609020204030204" pitchFamily="49" charset="0"/>
              </a:rPr>
              <a:t>); </a:t>
            </a:r>
          </a:p>
          <a:p>
            <a:r>
              <a:rPr lang="fr-FR" sz="2000" dirty="0">
                <a:latin typeface="Consolas" panose="020B0609020204030204" pitchFamily="49" charset="0"/>
              </a:rPr>
              <a:t>} }</a:t>
            </a:r>
            <a:endParaRPr lang="fr-FR" sz="2000" b="0" dirty="0">
              <a:solidFill>
                <a:srgbClr val="000000"/>
              </a:solidFill>
              <a:effectLst/>
              <a:latin typeface="Consolas" panose="020B0609020204030204" pitchFamily="49" charset="0"/>
            </a:endParaRPr>
          </a:p>
        </p:txBody>
      </p:sp>
      <p:pic>
        <p:nvPicPr>
          <p:cNvPr id="41" name="Image 40">
            <a:extLst>
              <a:ext uri="{FF2B5EF4-FFF2-40B4-BE49-F238E27FC236}">
                <a16:creationId xmlns:a16="http://schemas.microsoft.com/office/drawing/2014/main" id="{AA234391-93A3-4A86-99F4-61AD2E8D50A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2" name="Groupe 41">
            <a:extLst>
              <a:ext uri="{FF2B5EF4-FFF2-40B4-BE49-F238E27FC236}">
                <a16:creationId xmlns:a16="http://schemas.microsoft.com/office/drawing/2014/main" id="{9B3B8A8D-21CA-41C9-BC0D-DE69C672A893}"/>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3" name="Groupe 42">
              <a:extLst>
                <a:ext uri="{FF2B5EF4-FFF2-40B4-BE49-F238E27FC236}">
                  <a16:creationId xmlns:a16="http://schemas.microsoft.com/office/drawing/2014/main" id="{D0C20B90-C21F-4A43-8889-F49D48CB3918}"/>
                </a:ext>
              </a:extLst>
            </p:cNvPr>
            <p:cNvGrpSpPr/>
            <p:nvPr/>
          </p:nvGrpSpPr>
          <p:grpSpPr>
            <a:xfrm>
              <a:off x="6391007" y="4158446"/>
              <a:ext cx="670560" cy="1463040"/>
              <a:chOff x="5313680" y="4185920"/>
              <a:chExt cx="670560" cy="1463040"/>
            </a:xfrm>
            <a:grpFill/>
          </p:grpSpPr>
          <p:sp>
            <p:nvSpPr>
              <p:cNvPr id="48" name="Bande diagonale 47">
                <a:extLst>
                  <a:ext uri="{FF2B5EF4-FFF2-40B4-BE49-F238E27FC236}">
                    <a16:creationId xmlns:a16="http://schemas.microsoft.com/office/drawing/2014/main" id="{B33235F6-7E66-40C0-8005-CA44E3075718}"/>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9" name="Bande diagonale 48">
                <a:extLst>
                  <a:ext uri="{FF2B5EF4-FFF2-40B4-BE49-F238E27FC236}">
                    <a16:creationId xmlns:a16="http://schemas.microsoft.com/office/drawing/2014/main" id="{9A2F2474-C9D2-4394-9EDE-B0A33E252122}"/>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4" name="Groupe 43">
              <a:extLst>
                <a:ext uri="{FF2B5EF4-FFF2-40B4-BE49-F238E27FC236}">
                  <a16:creationId xmlns:a16="http://schemas.microsoft.com/office/drawing/2014/main" id="{02F72DA3-36D5-4FB8-A1A7-0DFAA1EF029D}"/>
                </a:ext>
              </a:extLst>
            </p:cNvPr>
            <p:cNvGrpSpPr/>
            <p:nvPr/>
          </p:nvGrpSpPr>
          <p:grpSpPr>
            <a:xfrm rot="10800000">
              <a:off x="4211849" y="4177849"/>
              <a:ext cx="670560" cy="1463040"/>
              <a:chOff x="5313680" y="4185920"/>
              <a:chExt cx="670560" cy="1463040"/>
            </a:xfrm>
            <a:grpFill/>
          </p:grpSpPr>
          <p:sp>
            <p:nvSpPr>
              <p:cNvPr id="46" name="Bande diagonale 45">
                <a:extLst>
                  <a:ext uri="{FF2B5EF4-FFF2-40B4-BE49-F238E27FC236}">
                    <a16:creationId xmlns:a16="http://schemas.microsoft.com/office/drawing/2014/main" id="{95663077-50A0-4A4C-AE04-421DED68C7D7}"/>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4854E64B-FFA6-48A0-9788-198919289E9C}"/>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5" name="Signe Moins 44">
              <a:extLst>
                <a:ext uri="{FF2B5EF4-FFF2-40B4-BE49-F238E27FC236}">
                  <a16:creationId xmlns:a16="http://schemas.microsoft.com/office/drawing/2014/main" id="{67D35D5A-E7BC-48E6-AF4B-9FB589AC2A6F}"/>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6364350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44" name="ZoneTexte 43">
            <a:extLst>
              <a:ext uri="{FF2B5EF4-FFF2-40B4-BE49-F238E27FC236}">
                <a16:creationId xmlns:a16="http://schemas.microsoft.com/office/drawing/2014/main" id="{08204070-4B9F-46D6-A6A6-659AAA6730D2}"/>
              </a:ext>
            </a:extLst>
          </p:cNvPr>
          <p:cNvSpPr txBox="1"/>
          <p:nvPr/>
        </p:nvSpPr>
        <p:spPr>
          <a:xfrm>
            <a:off x="1849120" y="0"/>
            <a:ext cx="8739590" cy="1015663"/>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A vous de jouer !</a:t>
            </a:r>
            <a:endParaRPr lang="fr-FR" sz="2400" i="1" dirty="0">
              <a:latin typeface="Segoe UI" panose="020B0502040204020203" pitchFamily="34" charset="0"/>
              <a:cs typeface="Segoe UI" panose="020B0502040204020203" pitchFamily="34" charset="0"/>
            </a:endParaRPr>
          </a:p>
        </p:txBody>
      </p:sp>
      <p:sp>
        <p:nvSpPr>
          <p:cNvPr id="23" name="Rectangle 22">
            <a:extLst>
              <a:ext uri="{FF2B5EF4-FFF2-40B4-BE49-F238E27FC236}">
                <a16:creationId xmlns:a16="http://schemas.microsoft.com/office/drawing/2014/main" id="{F7893D4F-F77A-487F-9FF1-D1E601C8F912}"/>
              </a:ext>
            </a:extLst>
          </p:cNvPr>
          <p:cNvSpPr/>
          <p:nvPr/>
        </p:nvSpPr>
        <p:spPr>
          <a:xfrm>
            <a:off x="503220" y="1701245"/>
            <a:ext cx="11688780" cy="1200329"/>
          </a:xfrm>
          <a:prstGeom prst="rect">
            <a:avLst/>
          </a:prstGeom>
        </p:spPr>
        <p:txBody>
          <a:bodyPr wrap="square" anchor="t">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1 :  </a:t>
            </a:r>
            <a:r>
              <a:rPr lang="fr-FR" sz="2400" dirty="0">
                <a:solidFill>
                  <a:srgbClr val="24292E"/>
                </a:solidFill>
                <a:latin typeface="Consolas" panose="020B0609020204030204" pitchFamily="49" charset="0"/>
                <a:cs typeface="Consolas" panose="020B0609020204030204" pitchFamily="49" charset="0"/>
              </a:rPr>
              <a:t>Créer un dossier </a:t>
            </a:r>
            <a:r>
              <a:rPr lang="fr-FR" sz="2400" b="1" dirty="0">
                <a:solidFill>
                  <a:srgbClr val="24292E"/>
                </a:solidFill>
                <a:latin typeface="Consolas" panose="020B0609020204030204" pitchFamily="49" charset="0"/>
                <a:cs typeface="Consolas" panose="020B0609020204030204" pitchFamily="49" charset="0"/>
              </a:rPr>
              <a:t>Step5</a:t>
            </a:r>
            <a:r>
              <a:rPr lang="fr-FR" sz="2400" dirty="0">
                <a:solidFill>
                  <a:srgbClr val="24292E"/>
                </a:solidFill>
                <a:latin typeface="Consolas" panose="020B0609020204030204" pitchFamily="49" charset="0"/>
                <a:cs typeface="Consolas" panose="020B0609020204030204" pitchFamily="49" charset="0"/>
              </a:rPr>
              <a:t> dans le dossier </a:t>
            </a:r>
            <a:r>
              <a:rPr lang="fr-FR" sz="2400" b="1" dirty="0">
                <a:solidFill>
                  <a:srgbClr val="24292E"/>
                </a:solidFill>
                <a:latin typeface="Consolas" panose="020B0609020204030204" pitchFamily="49" charset="0"/>
                <a:cs typeface="Consolas" panose="020B0609020204030204" pitchFamily="49" charset="0"/>
              </a:rPr>
              <a:t>src</a:t>
            </a:r>
            <a:r>
              <a:rPr lang="fr-FR" sz="2400" dirty="0">
                <a:solidFill>
                  <a:srgbClr val="24292E"/>
                </a:solidFill>
                <a:latin typeface="Consolas" panose="020B0609020204030204" pitchFamily="49" charset="0"/>
                <a:cs typeface="Consolas" panose="020B0609020204030204" pitchFamily="49" charset="0"/>
              </a:rPr>
              <a:t>, puis y placer les fichiers </a:t>
            </a:r>
            <a:r>
              <a:rPr lang="fr-FR" sz="2400" b="1" dirty="0">
                <a:solidFill>
                  <a:srgbClr val="24292E"/>
                </a:solidFill>
                <a:latin typeface="Consolas" panose="020B0609020204030204" pitchFamily="49" charset="0"/>
                <a:cs typeface="Consolas" panose="020B0609020204030204" pitchFamily="49" charset="0"/>
              </a:rPr>
              <a:t>main, App, et ContactHoc.js précédemment modifiés dans l’étape 4</a:t>
            </a:r>
            <a:endParaRPr lang="fr-FR" altLang="fr-FR" sz="2400" b="1" dirty="0">
              <a:solidFill>
                <a:srgbClr val="24292E"/>
              </a:solidFill>
              <a:latin typeface="Consolas" panose="020B0609020204030204" pitchFamily="49" charset="0"/>
              <a:cs typeface="Consolas" panose="020B0609020204030204" pitchFamily="49" charset="0"/>
            </a:endParaRPr>
          </a:p>
        </p:txBody>
      </p:sp>
      <p:sp>
        <p:nvSpPr>
          <p:cNvPr id="41" name="Rectangle 40">
            <a:extLst>
              <a:ext uri="{FF2B5EF4-FFF2-40B4-BE49-F238E27FC236}">
                <a16:creationId xmlns:a16="http://schemas.microsoft.com/office/drawing/2014/main" id="{9C62849D-3196-4305-9EAB-21F12AED562C}"/>
              </a:ext>
            </a:extLst>
          </p:cNvPr>
          <p:cNvSpPr/>
          <p:nvPr/>
        </p:nvSpPr>
        <p:spPr>
          <a:xfrm>
            <a:off x="483140" y="3507513"/>
            <a:ext cx="11688780" cy="830997"/>
          </a:xfrm>
          <a:prstGeom prst="rect">
            <a:avLst/>
          </a:prstGeom>
        </p:spPr>
        <p:txBody>
          <a:bodyPr wrap="square">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2 : </a:t>
            </a:r>
            <a:r>
              <a:rPr lang="fr-FR" sz="2400" dirty="0">
                <a:solidFill>
                  <a:srgbClr val="24292E"/>
                </a:solidFill>
                <a:latin typeface="Consolas" panose="020B0609020204030204" pitchFamily="49" charset="0"/>
                <a:cs typeface="Consolas" panose="020B0609020204030204" pitchFamily="49" charset="0"/>
              </a:rPr>
              <a:t>Création d’un fichier </a:t>
            </a:r>
            <a:r>
              <a:rPr lang="fr-FR" sz="2400" b="1" dirty="0">
                <a:solidFill>
                  <a:srgbClr val="24292E"/>
                </a:solidFill>
                <a:latin typeface="Consolas" panose="020B0609020204030204" pitchFamily="49" charset="0"/>
                <a:cs typeface="Consolas" panose="020B0609020204030204" pitchFamily="49" charset="0"/>
              </a:rPr>
              <a:t>Contact.container.js</a:t>
            </a:r>
            <a:r>
              <a:rPr lang="fr-FR" sz="2400" dirty="0">
                <a:solidFill>
                  <a:srgbClr val="24292E"/>
                </a:solidFill>
                <a:latin typeface="Consolas" panose="020B0609020204030204" pitchFamily="49" charset="0"/>
                <a:cs typeface="Consolas" panose="020B0609020204030204" pitchFamily="49" charset="0"/>
              </a:rPr>
              <a:t>. Dans ce dernier importer le module </a:t>
            </a:r>
            <a:r>
              <a:rPr lang="fr-FR" sz="2400" b="1" dirty="0">
                <a:solidFill>
                  <a:srgbClr val="24292E"/>
                </a:solidFill>
                <a:latin typeface="Consolas" panose="020B0609020204030204" pitchFamily="49" charset="0"/>
                <a:cs typeface="Consolas" panose="020B0609020204030204" pitchFamily="49" charset="0"/>
              </a:rPr>
              <a:t>recompose</a:t>
            </a:r>
            <a:r>
              <a:rPr lang="fr-FR" sz="2400" dirty="0">
                <a:solidFill>
                  <a:srgbClr val="24292E"/>
                </a:solidFill>
                <a:latin typeface="Consolas" panose="020B0609020204030204" pitchFamily="49" charset="0"/>
                <a:cs typeface="Consolas" panose="020B0609020204030204" pitchFamily="49" charset="0"/>
              </a:rPr>
              <a:t>. </a:t>
            </a:r>
            <a:endParaRPr lang="fr-FR" altLang="fr-FR" sz="2400" b="1" dirty="0">
              <a:solidFill>
                <a:srgbClr val="24292E"/>
              </a:solidFill>
              <a:latin typeface="Consolas" panose="020B0609020204030204" pitchFamily="49" charset="0"/>
              <a:cs typeface="Consolas" panose="020B0609020204030204" pitchFamily="49" charset="0"/>
            </a:endParaRPr>
          </a:p>
        </p:txBody>
      </p:sp>
      <p:sp>
        <p:nvSpPr>
          <p:cNvPr id="42" name="Rectangle 41">
            <a:extLst>
              <a:ext uri="{FF2B5EF4-FFF2-40B4-BE49-F238E27FC236}">
                <a16:creationId xmlns:a16="http://schemas.microsoft.com/office/drawing/2014/main" id="{4E503FF2-AD63-4DF7-9FB4-92C8867729E4}"/>
              </a:ext>
            </a:extLst>
          </p:cNvPr>
          <p:cNvSpPr/>
          <p:nvPr/>
        </p:nvSpPr>
        <p:spPr>
          <a:xfrm>
            <a:off x="483140" y="4744887"/>
            <a:ext cx="11688780" cy="830997"/>
          </a:xfrm>
          <a:prstGeom prst="rect">
            <a:avLst/>
          </a:prstGeom>
        </p:spPr>
        <p:txBody>
          <a:bodyPr wrap="square">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3 : </a:t>
            </a:r>
            <a:r>
              <a:rPr lang="fr-FR" sz="2400" dirty="0">
                <a:solidFill>
                  <a:srgbClr val="24292E"/>
                </a:solidFill>
                <a:latin typeface="Consolas" panose="020B0609020204030204" pitchFamily="49" charset="0"/>
                <a:cs typeface="Consolas" panose="020B0609020204030204" pitchFamily="49" charset="0"/>
              </a:rPr>
              <a:t>Modifier le composant HOC en vue d’ajouter une zone de saisie pour changer le nom de du contact</a:t>
            </a:r>
            <a:endParaRPr lang="fr-FR" altLang="fr-FR" sz="2400" b="1" dirty="0">
              <a:solidFill>
                <a:srgbClr val="24292E"/>
              </a:solidFill>
              <a:latin typeface="Consolas" panose="020B0609020204030204" pitchFamily="49" charset="0"/>
              <a:cs typeface="Consolas" panose="020B0609020204030204" pitchFamily="49" charset="0"/>
            </a:endParaRPr>
          </a:p>
        </p:txBody>
      </p:sp>
      <p:pic>
        <p:nvPicPr>
          <p:cNvPr id="39" name="Image 38">
            <a:extLst>
              <a:ext uri="{FF2B5EF4-FFF2-40B4-BE49-F238E27FC236}">
                <a16:creationId xmlns:a16="http://schemas.microsoft.com/office/drawing/2014/main" id="{945A01D0-14D7-4933-AE43-BC35647986C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0" name="Groupe 39">
            <a:extLst>
              <a:ext uri="{FF2B5EF4-FFF2-40B4-BE49-F238E27FC236}">
                <a16:creationId xmlns:a16="http://schemas.microsoft.com/office/drawing/2014/main" id="{A9EE2E61-2B64-442E-9CFC-FBFCAFD29B51}"/>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3" name="Groupe 42">
              <a:extLst>
                <a:ext uri="{FF2B5EF4-FFF2-40B4-BE49-F238E27FC236}">
                  <a16:creationId xmlns:a16="http://schemas.microsoft.com/office/drawing/2014/main" id="{1B2AF047-AEC9-45AC-BC16-2B9352777D7A}"/>
                </a:ext>
              </a:extLst>
            </p:cNvPr>
            <p:cNvGrpSpPr/>
            <p:nvPr/>
          </p:nvGrpSpPr>
          <p:grpSpPr>
            <a:xfrm>
              <a:off x="6391007" y="4158446"/>
              <a:ext cx="670560" cy="1463040"/>
              <a:chOff x="5313680" y="4185920"/>
              <a:chExt cx="670560" cy="1463040"/>
            </a:xfrm>
            <a:grpFill/>
          </p:grpSpPr>
          <p:sp>
            <p:nvSpPr>
              <p:cNvPr id="49" name="Bande diagonale 48">
                <a:extLst>
                  <a:ext uri="{FF2B5EF4-FFF2-40B4-BE49-F238E27FC236}">
                    <a16:creationId xmlns:a16="http://schemas.microsoft.com/office/drawing/2014/main" id="{FF95EB13-8603-498B-BB96-B573A0C766CD}"/>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0" name="Bande diagonale 49">
                <a:extLst>
                  <a:ext uri="{FF2B5EF4-FFF2-40B4-BE49-F238E27FC236}">
                    <a16:creationId xmlns:a16="http://schemas.microsoft.com/office/drawing/2014/main" id="{9D47484E-61A8-4203-A81A-30880E7BD063}"/>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5" name="Groupe 44">
              <a:extLst>
                <a:ext uri="{FF2B5EF4-FFF2-40B4-BE49-F238E27FC236}">
                  <a16:creationId xmlns:a16="http://schemas.microsoft.com/office/drawing/2014/main" id="{AC108C37-CCE8-4D7B-8272-298D4436DDDF}"/>
                </a:ext>
              </a:extLst>
            </p:cNvPr>
            <p:cNvGrpSpPr/>
            <p:nvPr/>
          </p:nvGrpSpPr>
          <p:grpSpPr>
            <a:xfrm rot="10800000">
              <a:off x="4211849" y="4177849"/>
              <a:ext cx="670560" cy="1463040"/>
              <a:chOff x="5313680" y="4185920"/>
              <a:chExt cx="670560" cy="1463040"/>
            </a:xfrm>
            <a:grpFill/>
          </p:grpSpPr>
          <p:sp>
            <p:nvSpPr>
              <p:cNvPr id="47" name="Bande diagonale 46">
                <a:extLst>
                  <a:ext uri="{FF2B5EF4-FFF2-40B4-BE49-F238E27FC236}">
                    <a16:creationId xmlns:a16="http://schemas.microsoft.com/office/drawing/2014/main" id="{0A4862A1-992F-4B56-AA4C-8F41164B66E0}"/>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8" name="Bande diagonale 47">
                <a:extLst>
                  <a:ext uri="{FF2B5EF4-FFF2-40B4-BE49-F238E27FC236}">
                    <a16:creationId xmlns:a16="http://schemas.microsoft.com/office/drawing/2014/main" id="{3C8E28D4-EF95-4BAC-8E44-D552FF230B63}"/>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6" name="Signe Moins 45">
              <a:extLst>
                <a:ext uri="{FF2B5EF4-FFF2-40B4-BE49-F238E27FC236}">
                  <a16:creationId xmlns:a16="http://schemas.microsoft.com/office/drawing/2014/main" id="{3BB02284-6D85-4E2F-8FF1-15FD79365869}"/>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9655634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ECMA Script 6</a:t>
            </a:r>
          </a:p>
          <a:p>
            <a:pPr algn="ctr"/>
            <a:r>
              <a:rPr lang="fr-FR" sz="2400" i="1" dirty="0">
                <a:latin typeface="Segoe UI" panose="020B0502040204020203" pitchFamily="34" charset="0"/>
                <a:cs typeface="Segoe UI" panose="020B0502040204020203" pitchFamily="34" charset="0"/>
              </a:rPr>
              <a:t>Le JavaScript de demain, aujourd’hui</a:t>
            </a:r>
          </a:p>
        </p:txBody>
      </p:sp>
      <p:sp>
        <p:nvSpPr>
          <p:cNvPr id="18" name="ZoneTexte 17">
            <a:extLst>
              <a:ext uri="{FF2B5EF4-FFF2-40B4-BE49-F238E27FC236}">
                <a16:creationId xmlns:a16="http://schemas.microsoft.com/office/drawing/2014/main" id="{B9C90AC6-68E9-4E99-8352-FB764FD1F397}"/>
              </a:ext>
            </a:extLst>
          </p:cNvPr>
          <p:cNvSpPr txBox="1"/>
          <p:nvPr/>
        </p:nvSpPr>
        <p:spPr>
          <a:xfrm>
            <a:off x="2808912" y="1687862"/>
            <a:ext cx="8739590" cy="830997"/>
          </a:xfrm>
          <a:prstGeom prst="rect">
            <a:avLst/>
          </a:prstGeom>
          <a:noFill/>
          <a:effectLst/>
        </p:spPr>
        <p:txBody>
          <a:bodyPr wrap="square" rtlCol="0" anchor="t">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Assigner des variables provenant d'un objet ou tableau reposant sur leur structure.</a:t>
            </a:r>
          </a:p>
        </p:txBody>
      </p:sp>
      <p:sp>
        <p:nvSpPr>
          <p:cNvPr id="22" name="ZoneTexte 21">
            <a:extLst>
              <a:ext uri="{FF2B5EF4-FFF2-40B4-BE49-F238E27FC236}">
                <a16:creationId xmlns:a16="http://schemas.microsoft.com/office/drawing/2014/main" id="{2A9D096E-5795-44FA-B6F0-F6CC5F25DBB3}"/>
              </a:ext>
            </a:extLst>
          </p:cNvPr>
          <p:cNvSpPr txBox="1"/>
          <p:nvPr/>
        </p:nvSpPr>
        <p:spPr>
          <a:xfrm>
            <a:off x="2808912" y="2637060"/>
            <a:ext cx="8739590" cy="461665"/>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La récupération est similaire à la précédente.</a:t>
            </a:r>
          </a:p>
        </p:txBody>
      </p:sp>
      <p:sp>
        <p:nvSpPr>
          <p:cNvPr id="24" name="ZoneTexte 23">
            <a:extLst>
              <a:ext uri="{FF2B5EF4-FFF2-40B4-BE49-F238E27FC236}">
                <a16:creationId xmlns:a16="http://schemas.microsoft.com/office/drawing/2014/main" id="{A9182A95-F657-4830-849E-A2BD08E781E3}"/>
              </a:ext>
            </a:extLst>
          </p:cNvPr>
          <p:cNvSpPr txBox="1"/>
          <p:nvPr/>
        </p:nvSpPr>
        <p:spPr>
          <a:xfrm>
            <a:off x="2572929" y="5294681"/>
            <a:ext cx="2743390" cy="461665"/>
          </a:xfrm>
          <a:prstGeom prst="rect">
            <a:avLst/>
          </a:prstGeom>
          <a:noFill/>
          <a:effectLst/>
        </p:spPr>
        <p:txBody>
          <a:bodyPr wrap="square" rtlCol="0">
            <a:spAutoFit/>
          </a:bodyPr>
          <a:lstStyle/>
          <a:p>
            <a:pPr algn="ctr"/>
            <a:r>
              <a:rPr lang="fr-FR" sz="2400" b="1" dirty="0">
                <a:solidFill>
                  <a:schemeClr val="accent1">
                    <a:lumMod val="75000"/>
                  </a:schemeClr>
                </a:solidFill>
                <a:latin typeface="Segoe UI" panose="020B0502040204020203" pitchFamily="34" charset="0"/>
                <a:cs typeface="Segoe UI" panose="020B0502040204020203" pitchFamily="34" charset="0"/>
              </a:rPr>
              <a:t>{ } ES5</a:t>
            </a:r>
            <a:endParaRPr lang="fr-FR" sz="2400" dirty="0">
              <a:solidFill>
                <a:srgbClr val="FF0000"/>
              </a:solidFill>
              <a:latin typeface="Segoe UI" panose="020B0502040204020203" pitchFamily="34" charset="0"/>
              <a:cs typeface="Segoe UI" panose="020B0502040204020203" pitchFamily="34" charset="0"/>
            </a:endParaRPr>
          </a:p>
        </p:txBody>
      </p:sp>
      <p:sp>
        <p:nvSpPr>
          <p:cNvPr id="17" name="Hexagone 23">
            <a:extLst>
              <a:ext uri="{FF2B5EF4-FFF2-40B4-BE49-F238E27FC236}">
                <a16:creationId xmlns:a16="http://schemas.microsoft.com/office/drawing/2014/main" id="{0CA23F88-6386-4C3F-8028-76B2A28ECD3F}"/>
              </a:ext>
            </a:extLst>
          </p:cNvPr>
          <p:cNvSpPr/>
          <p:nvPr/>
        </p:nvSpPr>
        <p:spPr>
          <a:xfrm>
            <a:off x="603920" y="1286712"/>
            <a:ext cx="1802395" cy="1973477"/>
          </a:xfrm>
          <a:custGeom>
            <a:avLst/>
            <a:gdLst>
              <a:gd name="connsiteX0" fmla="*/ 0 w 1259840"/>
              <a:gd name="connsiteY0" fmla="*/ 609600 h 1219200"/>
              <a:gd name="connsiteX1" fmla="*/ 304800 w 1259840"/>
              <a:gd name="connsiteY1" fmla="*/ 0 h 1219200"/>
              <a:gd name="connsiteX2" fmla="*/ 955040 w 1259840"/>
              <a:gd name="connsiteY2" fmla="*/ 0 h 1219200"/>
              <a:gd name="connsiteX3" fmla="*/ 1259840 w 1259840"/>
              <a:gd name="connsiteY3" fmla="*/ 609600 h 1219200"/>
              <a:gd name="connsiteX4" fmla="*/ 955040 w 1259840"/>
              <a:gd name="connsiteY4" fmla="*/ 1219200 h 1219200"/>
              <a:gd name="connsiteX5" fmla="*/ 304800 w 1259840"/>
              <a:gd name="connsiteY5" fmla="*/ 1219200 h 1219200"/>
              <a:gd name="connsiteX6" fmla="*/ 0 w 1259840"/>
              <a:gd name="connsiteY6" fmla="*/ 609600 h 1219200"/>
              <a:gd name="connsiteX0" fmla="*/ 0 w 1259840"/>
              <a:gd name="connsiteY0" fmla="*/ 863600 h 1473200"/>
              <a:gd name="connsiteX1" fmla="*/ 304800 w 1259840"/>
              <a:gd name="connsiteY1" fmla="*/ 254000 h 1473200"/>
              <a:gd name="connsiteX2" fmla="*/ 662940 w 1259840"/>
              <a:gd name="connsiteY2" fmla="*/ 0 h 1473200"/>
              <a:gd name="connsiteX3" fmla="*/ 1259840 w 1259840"/>
              <a:gd name="connsiteY3" fmla="*/ 863600 h 1473200"/>
              <a:gd name="connsiteX4" fmla="*/ 955040 w 1259840"/>
              <a:gd name="connsiteY4" fmla="*/ 1473200 h 1473200"/>
              <a:gd name="connsiteX5" fmla="*/ 304800 w 1259840"/>
              <a:gd name="connsiteY5" fmla="*/ 1473200 h 1473200"/>
              <a:gd name="connsiteX6" fmla="*/ 0 w 1259840"/>
              <a:gd name="connsiteY6" fmla="*/ 863600 h 1473200"/>
              <a:gd name="connsiteX0" fmla="*/ 0 w 1412240"/>
              <a:gd name="connsiteY0" fmla="*/ 863600 h 1473200"/>
              <a:gd name="connsiteX1" fmla="*/ 304800 w 1412240"/>
              <a:gd name="connsiteY1" fmla="*/ 254000 h 1473200"/>
              <a:gd name="connsiteX2" fmla="*/ 662940 w 1412240"/>
              <a:gd name="connsiteY2" fmla="*/ 0 h 1473200"/>
              <a:gd name="connsiteX3" fmla="*/ 1412240 w 1412240"/>
              <a:gd name="connsiteY3" fmla="*/ 440266 h 1473200"/>
              <a:gd name="connsiteX4" fmla="*/ 955040 w 1412240"/>
              <a:gd name="connsiteY4" fmla="*/ 1473200 h 1473200"/>
              <a:gd name="connsiteX5" fmla="*/ 304800 w 1412240"/>
              <a:gd name="connsiteY5" fmla="*/ 1473200 h 1473200"/>
              <a:gd name="connsiteX6" fmla="*/ 0 w 1412240"/>
              <a:gd name="connsiteY6" fmla="*/ 863600 h 1473200"/>
              <a:gd name="connsiteX0" fmla="*/ 0 w 1412240"/>
              <a:gd name="connsiteY0" fmla="*/ 863600 h 1778000"/>
              <a:gd name="connsiteX1" fmla="*/ 304800 w 1412240"/>
              <a:gd name="connsiteY1" fmla="*/ 254000 h 1778000"/>
              <a:gd name="connsiteX2" fmla="*/ 662940 w 1412240"/>
              <a:gd name="connsiteY2" fmla="*/ 0 h 1778000"/>
              <a:gd name="connsiteX3" fmla="*/ 1412240 w 1412240"/>
              <a:gd name="connsiteY3" fmla="*/ 440266 h 1778000"/>
              <a:gd name="connsiteX4" fmla="*/ 955040 w 1412240"/>
              <a:gd name="connsiteY4" fmla="*/ 1473200 h 1778000"/>
              <a:gd name="connsiteX5" fmla="*/ 622300 w 1412240"/>
              <a:gd name="connsiteY5" fmla="*/ 1778000 h 1778000"/>
              <a:gd name="connsiteX6" fmla="*/ 0 w 1412240"/>
              <a:gd name="connsiteY6" fmla="*/ 863600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103207 w 1560407"/>
              <a:gd name="connsiteY4" fmla="*/ 1473200 h 1778000"/>
              <a:gd name="connsiteX5" fmla="*/ 770467 w 1560407"/>
              <a:gd name="connsiteY5" fmla="*/ 1778000 h 1778000"/>
              <a:gd name="connsiteX6" fmla="*/ 0 w 1560407"/>
              <a:gd name="connsiteY6" fmla="*/ 1316567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 name="connsiteX0" fmla="*/ 0 w 1560407"/>
              <a:gd name="connsiteY0" fmla="*/ 1316567 h 1778000"/>
              <a:gd name="connsiteX1" fmla="*/ 12700 w 1560407"/>
              <a:gd name="connsiteY1" fmla="*/ 427566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0407" h="1778000">
                <a:moveTo>
                  <a:pt x="0" y="1316567"/>
                </a:moveTo>
                <a:lnTo>
                  <a:pt x="12700" y="427566"/>
                </a:lnTo>
                <a:lnTo>
                  <a:pt x="811107" y="0"/>
                </a:lnTo>
                <a:lnTo>
                  <a:pt x="1560407" y="440266"/>
                </a:lnTo>
                <a:lnTo>
                  <a:pt x="1551941" y="1286933"/>
                </a:lnTo>
                <a:lnTo>
                  <a:pt x="770467" y="1778000"/>
                </a:lnTo>
                <a:lnTo>
                  <a:pt x="0" y="1316567"/>
                </a:lnTo>
                <a:close/>
              </a:path>
            </a:pathLst>
          </a:custGeom>
          <a:solidFill>
            <a:srgbClr val="70CEEF"/>
          </a:solid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err="1">
                <a:solidFill>
                  <a:schemeClr val="tx1"/>
                </a:solidFill>
                <a:latin typeface="Segoe UI" panose="020B0502040204020203" pitchFamily="34" charset="0"/>
                <a:cs typeface="Segoe UI" panose="020B0502040204020203" pitchFamily="34" charset="0"/>
              </a:rPr>
              <a:t>Destructuring</a:t>
            </a:r>
            <a:endParaRPr lang="fr-FR" sz="2000" dirty="0">
              <a:solidFill>
                <a:schemeClr val="tx1"/>
              </a:solidFill>
              <a:latin typeface="Segoe UI" panose="020B0502040204020203" pitchFamily="34" charset="0"/>
              <a:cs typeface="Segoe UI" panose="020B0502040204020203" pitchFamily="34" charset="0"/>
            </a:endParaRPr>
          </a:p>
          <a:p>
            <a:pPr algn="ctr"/>
            <a:r>
              <a:rPr lang="fr-FR" sz="2000" dirty="0" err="1">
                <a:solidFill>
                  <a:schemeClr val="tx1"/>
                </a:solidFill>
                <a:latin typeface="Segoe UI" panose="020B0502040204020203" pitchFamily="34" charset="0"/>
                <a:cs typeface="Segoe UI" panose="020B0502040204020203" pitchFamily="34" charset="0"/>
              </a:rPr>
              <a:t>Assignment</a:t>
            </a:r>
            <a:endParaRPr lang="fr-FR" sz="2000" dirty="0">
              <a:solidFill>
                <a:schemeClr val="tx1"/>
              </a:solidFill>
              <a:latin typeface="Segoe UI" panose="020B0502040204020203" pitchFamily="34" charset="0"/>
              <a:cs typeface="Segoe UI" panose="020B0502040204020203" pitchFamily="34" charset="0"/>
            </a:endParaRPr>
          </a:p>
          <a:p>
            <a:pPr algn="ctr"/>
            <a:r>
              <a:rPr lang="fr-FR" sz="2000" dirty="0">
                <a:solidFill>
                  <a:schemeClr val="tx1"/>
                </a:solidFill>
                <a:latin typeface="Segoe UI" panose="020B0502040204020203" pitchFamily="34" charset="0"/>
                <a:cs typeface="Segoe UI" panose="020B0502040204020203" pitchFamily="34" charset="0"/>
              </a:rPr>
              <a:t>(</a:t>
            </a:r>
            <a:r>
              <a:rPr lang="fr-FR" sz="2000" b="1" dirty="0">
                <a:solidFill>
                  <a:schemeClr val="tx1"/>
                </a:solidFill>
                <a:latin typeface="Segoe UI" panose="020B0502040204020203" pitchFamily="34" charset="0"/>
                <a:cs typeface="Segoe UI" panose="020B0502040204020203" pitchFamily="34" charset="0"/>
              </a:rPr>
              <a:t>Object</a:t>
            </a:r>
            <a:r>
              <a:rPr lang="fr-FR" sz="2000" dirty="0">
                <a:solidFill>
                  <a:schemeClr val="tx1"/>
                </a:solidFill>
                <a:latin typeface="Segoe UI" panose="020B0502040204020203" pitchFamily="34" charset="0"/>
                <a:cs typeface="Segoe UI" panose="020B0502040204020203" pitchFamily="34" charset="0"/>
              </a:rPr>
              <a:t>)</a:t>
            </a:r>
          </a:p>
        </p:txBody>
      </p:sp>
      <p:sp>
        <p:nvSpPr>
          <p:cNvPr id="19" name="Hexagone 23">
            <a:extLst>
              <a:ext uri="{FF2B5EF4-FFF2-40B4-BE49-F238E27FC236}">
                <a16:creationId xmlns:a16="http://schemas.microsoft.com/office/drawing/2014/main" id="{9745DE0A-361D-462A-BED6-614A0D42CBE8}"/>
              </a:ext>
            </a:extLst>
          </p:cNvPr>
          <p:cNvSpPr/>
          <p:nvPr/>
        </p:nvSpPr>
        <p:spPr>
          <a:xfrm>
            <a:off x="603920" y="3452764"/>
            <a:ext cx="1802395" cy="1973477"/>
          </a:xfrm>
          <a:custGeom>
            <a:avLst/>
            <a:gdLst>
              <a:gd name="connsiteX0" fmla="*/ 0 w 1259840"/>
              <a:gd name="connsiteY0" fmla="*/ 609600 h 1219200"/>
              <a:gd name="connsiteX1" fmla="*/ 304800 w 1259840"/>
              <a:gd name="connsiteY1" fmla="*/ 0 h 1219200"/>
              <a:gd name="connsiteX2" fmla="*/ 955040 w 1259840"/>
              <a:gd name="connsiteY2" fmla="*/ 0 h 1219200"/>
              <a:gd name="connsiteX3" fmla="*/ 1259840 w 1259840"/>
              <a:gd name="connsiteY3" fmla="*/ 609600 h 1219200"/>
              <a:gd name="connsiteX4" fmla="*/ 955040 w 1259840"/>
              <a:gd name="connsiteY4" fmla="*/ 1219200 h 1219200"/>
              <a:gd name="connsiteX5" fmla="*/ 304800 w 1259840"/>
              <a:gd name="connsiteY5" fmla="*/ 1219200 h 1219200"/>
              <a:gd name="connsiteX6" fmla="*/ 0 w 1259840"/>
              <a:gd name="connsiteY6" fmla="*/ 609600 h 1219200"/>
              <a:gd name="connsiteX0" fmla="*/ 0 w 1259840"/>
              <a:gd name="connsiteY0" fmla="*/ 863600 h 1473200"/>
              <a:gd name="connsiteX1" fmla="*/ 304800 w 1259840"/>
              <a:gd name="connsiteY1" fmla="*/ 254000 h 1473200"/>
              <a:gd name="connsiteX2" fmla="*/ 662940 w 1259840"/>
              <a:gd name="connsiteY2" fmla="*/ 0 h 1473200"/>
              <a:gd name="connsiteX3" fmla="*/ 1259840 w 1259840"/>
              <a:gd name="connsiteY3" fmla="*/ 863600 h 1473200"/>
              <a:gd name="connsiteX4" fmla="*/ 955040 w 1259840"/>
              <a:gd name="connsiteY4" fmla="*/ 1473200 h 1473200"/>
              <a:gd name="connsiteX5" fmla="*/ 304800 w 1259840"/>
              <a:gd name="connsiteY5" fmla="*/ 1473200 h 1473200"/>
              <a:gd name="connsiteX6" fmla="*/ 0 w 1259840"/>
              <a:gd name="connsiteY6" fmla="*/ 863600 h 1473200"/>
              <a:gd name="connsiteX0" fmla="*/ 0 w 1412240"/>
              <a:gd name="connsiteY0" fmla="*/ 863600 h 1473200"/>
              <a:gd name="connsiteX1" fmla="*/ 304800 w 1412240"/>
              <a:gd name="connsiteY1" fmla="*/ 254000 h 1473200"/>
              <a:gd name="connsiteX2" fmla="*/ 662940 w 1412240"/>
              <a:gd name="connsiteY2" fmla="*/ 0 h 1473200"/>
              <a:gd name="connsiteX3" fmla="*/ 1412240 w 1412240"/>
              <a:gd name="connsiteY3" fmla="*/ 440266 h 1473200"/>
              <a:gd name="connsiteX4" fmla="*/ 955040 w 1412240"/>
              <a:gd name="connsiteY4" fmla="*/ 1473200 h 1473200"/>
              <a:gd name="connsiteX5" fmla="*/ 304800 w 1412240"/>
              <a:gd name="connsiteY5" fmla="*/ 1473200 h 1473200"/>
              <a:gd name="connsiteX6" fmla="*/ 0 w 1412240"/>
              <a:gd name="connsiteY6" fmla="*/ 863600 h 1473200"/>
              <a:gd name="connsiteX0" fmla="*/ 0 w 1412240"/>
              <a:gd name="connsiteY0" fmla="*/ 863600 h 1778000"/>
              <a:gd name="connsiteX1" fmla="*/ 304800 w 1412240"/>
              <a:gd name="connsiteY1" fmla="*/ 254000 h 1778000"/>
              <a:gd name="connsiteX2" fmla="*/ 662940 w 1412240"/>
              <a:gd name="connsiteY2" fmla="*/ 0 h 1778000"/>
              <a:gd name="connsiteX3" fmla="*/ 1412240 w 1412240"/>
              <a:gd name="connsiteY3" fmla="*/ 440266 h 1778000"/>
              <a:gd name="connsiteX4" fmla="*/ 955040 w 1412240"/>
              <a:gd name="connsiteY4" fmla="*/ 1473200 h 1778000"/>
              <a:gd name="connsiteX5" fmla="*/ 622300 w 1412240"/>
              <a:gd name="connsiteY5" fmla="*/ 1778000 h 1778000"/>
              <a:gd name="connsiteX6" fmla="*/ 0 w 1412240"/>
              <a:gd name="connsiteY6" fmla="*/ 863600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103207 w 1560407"/>
              <a:gd name="connsiteY4" fmla="*/ 1473200 h 1778000"/>
              <a:gd name="connsiteX5" fmla="*/ 770467 w 1560407"/>
              <a:gd name="connsiteY5" fmla="*/ 1778000 h 1778000"/>
              <a:gd name="connsiteX6" fmla="*/ 0 w 1560407"/>
              <a:gd name="connsiteY6" fmla="*/ 1316567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 name="connsiteX0" fmla="*/ 0 w 1560407"/>
              <a:gd name="connsiteY0" fmla="*/ 1316567 h 1778000"/>
              <a:gd name="connsiteX1" fmla="*/ 12700 w 1560407"/>
              <a:gd name="connsiteY1" fmla="*/ 427566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0407" h="1778000">
                <a:moveTo>
                  <a:pt x="0" y="1316567"/>
                </a:moveTo>
                <a:lnTo>
                  <a:pt x="12700" y="427566"/>
                </a:lnTo>
                <a:lnTo>
                  <a:pt x="811107" y="0"/>
                </a:lnTo>
                <a:lnTo>
                  <a:pt x="1560407" y="440266"/>
                </a:lnTo>
                <a:lnTo>
                  <a:pt x="1551941" y="1286933"/>
                </a:lnTo>
                <a:lnTo>
                  <a:pt x="770467" y="1778000"/>
                </a:lnTo>
                <a:lnTo>
                  <a:pt x="0" y="1316567"/>
                </a:lnTo>
                <a:close/>
              </a:path>
            </a:pathLst>
          </a:custGeom>
          <a:solidFill>
            <a:srgbClr val="70CEEF"/>
          </a:solid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err="1">
                <a:solidFill>
                  <a:schemeClr val="tx1"/>
                </a:solidFill>
                <a:latin typeface="Segoe UI" panose="020B0502040204020203" pitchFamily="34" charset="0"/>
                <a:cs typeface="Segoe UI" panose="020B0502040204020203" pitchFamily="34" charset="0"/>
              </a:rPr>
              <a:t>Destructuring</a:t>
            </a:r>
            <a:endParaRPr lang="fr-FR" sz="2000" dirty="0">
              <a:solidFill>
                <a:schemeClr val="tx1"/>
              </a:solidFill>
              <a:latin typeface="Segoe UI" panose="020B0502040204020203" pitchFamily="34" charset="0"/>
              <a:cs typeface="Segoe UI" panose="020B0502040204020203" pitchFamily="34" charset="0"/>
            </a:endParaRPr>
          </a:p>
          <a:p>
            <a:pPr algn="ctr"/>
            <a:r>
              <a:rPr lang="fr-FR" sz="2000" dirty="0" err="1">
                <a:solidFill>
                  <a:schemeClr val="tx1"/>
                </a:solidFill>
                <a:latin typeface="Segoe UI" panose="020B0502040204020203" pitchFamily="34" charset="0"/>
                <a:cs typeface="Segoe UI" panose="020B0502040204020203" pitchFamily="34" charset="0"/>
              </a:rPr>
              <a:t>Assignment</a:t>
            </a:r>
            <a:endParaRPr lang="fr-FR" sz="2000" dirty="0">
              <a:solidFill>
                <a:schemeClr val="tx1"/>
              </a:solidFill>
              <a:latin typeface="Segoe UI" panose="020B0502040204020203" pitchFamily="34" charset="0"/>
              <a:cs typeface="Segoe UI" panose="020B0502040204020203" pitchFamily="34" charset="0"/>
            </a:endParaRPr>
          </a:p>
          <a:p>
            <a:pPr algn="ctr"/>
            <a:r>
              <a:rPr lang="fr-FR" sz="2000" dirty="0">
                <a:solidFill>
                  <a:schemeClr val="tx1"/>
                </a:solidFill>
                <a:latin typeface="Segoe UI" panose="020B0502040204020203" pitchFamily="34" charset="0"/>
                <a:cs typeface="Segoe UI" panose="020B0502040204020203" pitchFamily="34" charset="0"/>
              </a:rPr>
              <a:t>(</a:t>
            </a:r>
            <a:r>
              <a:rPr lang="fr-FR" sz="2000" b="1" dirty="0">
                <a:solidFill>
                  <a:schemeClr val="tx1"/>
                </a:solidFill>
                <a:latin typeface="Segoe UI" panose="020B0502040204020203" pitchFamily="34" charset="0"/>
                <a:cs typeface="Segoe UI" panose="020B0502040204020203" pitchFamily="34" charset="0"/>
              </a:rPr>
              <a:t>Object</a:t>
            </a:r>
            <a:r>
              <a:rPr lang="fr-FR" sz="2000" dirty="0">
                <a:solidFill>
                  <a:schemeClr val="tx1"/>
                </a:solidFill>
                <a:latin typeface="Segoe UI" panose="020B0502040204020203" pitchFamily="34" charset="0"/>
                <a:cs typeface="Segoe UI" panose="020B0502040204020203" pitchFamily="34" charset="0"/>
              </a:rPr>
              <a:t>)</a:t>
            </a:r>
          </a:p>
          <a:p>
            <a:pPr algn="ctr"/>
            <a:r>
              <a:rPr lang="fr-FR" sz="2000" b="1" dirty="0">
                <a:solidFill>
                  <a:schemeClr val="tx1"/>
                </a:solidFill>
                <a:latin typeface="Segoe UI" panose="020B0502040204020203" pitchFamily="34" charset="0"/>
                <a:cs typeface="Segoe UI" panose="020B0502040204020203" pitchFamily="34" charset="0"/>
              </a:rPr>
              <a:t>*</a:t>
            </a:r>
            <a:r>
              <a:rPr lang="fr-FR" sz="2000" b="1" dirty="0" err="1">
                <a:solidFill>
                  <a:schemeClr val="tx1"/>
                </a:solidFill>
                <a:latin typeface="Segoe UI" panose="020B0502040204020203" pitchFamily="34" charset="0"/>
                <a:cs typeface="Segoe UI" panose="020B0502040204020203" pitchFamily="34" charset="0"/>
              </a:rPr>
              <a:t>deep</a:t>
            </a:r>
            <a:endParaRPr lang="fr-FR" sz="2000" b="1" dirty="0">
              <a:solidFill>
                <a:schemeClr val="tx1"/>
              </a:solidFill>
              <a:latin typeface="Segoe UI" panose="020B0502040204020203" pitchFamily="34" charset="0"/>
              <a:cs typeface="Segoe UI" panose="020B0502040204020203" pitchFamily="34" charset="0"/>
            </a:endParaRPr>
          </a:p>
        </p:txBody>
      </p:sp>
      <p:pic>
        <p:nvPicPr>
          <p:cNvPr id="20" name="Image 19">
            <a:extLst>
              <a:ext uri="{FF2B5EF4-FFF2-40B4-BE49-F238E27FC236}">
                <a16:creationId xmlns:a16="http://schemas.microsoft.com/office/drawing/2014/main" id="{A991AAA7-6FEA-4C52-B8CC-2A52D1A9958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139" y="23743"/>
            <a:ext cx="1071563" cy="10715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 name="Rectangle 3">
            <a:extLst>
              <a:ext uri="{FF2B5EF4-FFF2-40B4-BE49-F238E27FC236}">
                <a16:creationId xmlns:a16="http://schemas.microsoft.com/office/drawing/2014/main" id="{05DDE984-52B8-4A68-8729-0143B02966D1}"/>
              </a:ext>
            </a:extLst>
          </p:cNvPr>
          <p:cNvSpPr/>
          <p:nvPr/>
        </p:nvSpPr>
        <p:spPr>
          <a:xfrm>
            <a:off x="4851256" y="3828873"/>
            <a:ext cx="8010019" cy="400110"/>
          </a:xfrm>
          <a:prstGeom prst="rect">
            <a:avLst/>
          </a:prstGeom>
        </p:spPr>
        <p:txBody>
          <a:bodyPr wrap="square">
            <a:spAutoFit/>
          </a:bodyPr>
          <a:lstStyle/>
          <a:p>
            <a:r>
              <a:rPr lang="fr-FR" sz="2000" dirty="0">
                <a:solidFill>
                  <a:srgbClr val="0000FF"/>
                </a:solidFill>
                <a:latin typeface="Consolas" panose="020B0609020204030204" pitchFamily="49" charset="0"/>
              </a:rPr>
              <a:t>var</a:t>
            </a:r>
            <a:r>
              <a:rPr lang="fr-FR" sz="2000" dirty="0">
                <a:solidFill>
                  <a:srgbClr val="000000"/>
                </a:solidFill>
                <a:latin typeface="Consolas" panose="020B0609020204030204" pitchFamily="49" charset="0"/>
              </a:rPr>
              <a:t> { op: a, </a:t>
            </a:r>
            <a:r>
              <a:rPr lang="fr-FR" sz="2000" dirty="0" err="1">
                <a:solidFill>
                  <a:srgbClr val="000000"/>
                </a:solidFill>
                <a:latin typeface="Consolas" panose="020B0609020204030204" pitchFamily="49" charset="0"/>
              </a:rPr>
              <a:t>lhs</a:t>
            </a:r>
            <a:r>
              <a:rPr lang="fr-FR" sz="2000" dirty="0">
                <a:solidFill>
                  <a:srgbClr val="000000"/>
                </a:solidFill>
                <a:latin typeface="Consolas" panose="020B0609020204030204" pitchFamily="49" charset="0"/>
              </a:rPr>
              <a:t>: { op: b }, </a:t>
            </a:r>
            <a:r>
              <a:rPr lang="fr-FR" sz="2000" dirty="0" err="1">
                <a:solidFill>
                  <a:srgbClr val="000000"/>
                </a:solidFill>
                <a:latin typeface="Consolas" panose="020B0609020204030204" pitchFamily="49" charset="0"/>
              </a:rPr>
              <a:t>rhs</a:t>
            </a:r>
            <a:r>
              <a:rPr lang="fr-FR" sz="2000" dirty="0">
                <a:solidFill>
                  <a:srgbClr val="000000"/>
                </a:solidFill>
                <a:latin typeface="Consolas" panose="020B0609020204030204" pitchFamily="49" charset="0"/>
              </a:rPr>
              <a:t>: c } = </a:t>
            </a:r>
            <a:r>
              <a:rPr lang="fr-FR" sz="2000" dirty="0" err="1">
                <a:solidFill>
                  <a:srgbClr val="000000"/>
                </a:solidFill>
                <a:latin typeface="Consolas" panose="020B0609020204030204" pitchFamily="49" charset="0"/>
              </a:rPr>
              <a:t>getASTNode</a:t>
            </a:r>
            <a:r>
              <a:rPr lang="fr-FR" sz="2000" dirty="0">
                <a:solidFill>
                  <a:srgbClr val="000000"/>
                </a:solidFill>
                <a:latin typeface="Consolas" panose="020B0609020204030204" pitchFamily="49" charset="0"/>
              </a:rPr>
              <a:t>()</a:t>
            </a:r>
          </a:p>
        </p:txBody>
      </p:sp>
      <p:sp>
        <p:nvSpPr>
          <p:cNvPr id="5" name="Rectangle 4">
            <a:extLst>
              <a:ext uri="{FF2B5EF4-FFF2-40B4-BE49-F238E27FC236}">
                <a16:creationId xmlns:a16="http://schemas.microsoft.com/office/drawing/2014/main" id="{AD906332-BFF8-40FE-A37C-595EF64716C6}"/>
              </a:ext>
            </a:extLst>
          </p:cNvPr>
          <p:cNvSpPr/>
          <p:nvPr/>
        </p:nvSpPr>
        <p:spPr>
          <a:xfrm>
            <a:off x="4851256" y="5000861"/>
            <a:ext cx="3474720" cy="1938992"/>
          </a:xfrm>
          <a:prstGeom prst="rect">
            <a:avLst/>
          </a:prstGeom>
        </p:spPr>
        <p:txBody>
          <a:bodyPr wrap="square">
            <a:spAutoFit/>
          </a:bodyPr>
          <a:lstStyle/>
          <a:p>
            <a:r>
              <a:rPr lang="fr-FR" sz="2000" dirty="0">
                <a:solidFill>
                  <a:srgbClr val="0000FF"/>
                </a:solidFill>
                <a:latin typeface="Consolas" panose="020B0609020204030204" pitchFamily="49" charset="0"/>
              </a:rPr>
              <a:t>var</a:t>
            </a:r>
            <a:r>
              <a:rPr lang="fr-FR" sz="2000" dirty="0">
                <a:solidFill>
                  <a:srgbClr val="000000"/>
                </a:solidFill>
                <a:latin typeface="Consolas" panose="020B0609020204030204" pitchFamily="49" charset="0"/>
              </a:rPr>
              <a:t> </a:t>
            </a:r>
            <a:r>
              <a:rPr lang="fr-FR" sz="2000" dirty="0" err="1">
                <a:solidFill>
                  <a:srgbClr val="000000"/>
                </a:solidFill>
                <a:latin typeface="Consolas" panose="020B0609020204030204" pitchFamily="49" charset="0"/>
              </a:rPr>
              <a:t>tmp</a:t>
            </a:r>
            <a:r>
              <a:rPr lang="fr-FR" sz="2000" dirty="0">
                <a:solidFill>
                  <a:srgbClr val="000000"/>
                </a:solidFill>
                <a:latin typeface="Consolas" panose="020B0609020204030204" pitchFamily="49" charset="0"/>
              </a:rPr>
              <a:t> = </a:t>
            </a:r>
            <a:r>
              <a:rPr lang="fr-FR" sz="2000" dirty="0" err="1">
                <a:solidFill>
                  <a:srgbClr val="000000"/>
                </a:solidFill>
                <a:latin typeface="Consolas" panose="020B0609020204030204" pitchFamily="49" charset="0"/>
              </a:rPr>
              <a:t>getASTNode</a:t>
            </a:r>
            <a:r>
              <a:rPr lang="fr-FR" sz="2000" dirty="0">
                <a:solidFill>
                  <a:srgbClr val="000000"/>
                </a:solidFill>
                <a:latin typeface="Consolas" panose="020B0609020204030204" pitchFamily="49" charset="0"/>
              </a:rPr>
              <a:t>();</a:t>
            </a:r>
          </a:p>
          <a:p>
            <a:r>
              <a:rPr lang="fr-FR" sz="2000" dirty="0">
                <a:solidFill>
                  <a:srgbClr val="0000FF"/>
                </a:solidFill>
                <a:latin typeface="Consolas" panose="020B0609020204030204" pitchFamily="49" charset="0"/>
              </a:rPr>
              <a:t>var</a:t>
            </a:r>
            <a:r>
              <a:rPr lang="fr-FR" sz="2000" dirty="0">
                <a:solidFill>
                  <a:srgbClr val="000000"/>
                </a:solidFill>
                <a:latin typeface="Consolas" panose="020B0609020204030204" pitchFamily="49" charset="0"/>
              </a:rPr>
              <a:t> a = </a:t>
            </a:r>
            <a:r>
              <a:rPr lang="fr-FR" sz="2000" dirty="0" err="1">
                <a:solidFill>
                  <a:srgbClr val="000000"/>
                </a:solidFill>
                <a:latin typeface="Consolas" panose="020B0609020204030204" pitchFamily="49" charset="0"/>
              </a:rPr>
              <a:t>tmp.op</a:t>
            </a:r>
            <a:r>
              <a:rPr lang="fr-FR" sz="2000" dirty="0">
                <a:solidFill>
                  <a:srgbClr val="000000"/>
                </a:solidFill>
                <a:latin typeface="Consolas" panose="020B0609020204030204" pitchFamily="49" charset="0"/>
              </a:rPr>
              <a:t>;</a:t>
            </a:r>
          </a:p>
          <a:p>
            <a:r>
              <a:rPr lang="fr-FR" sz="2000" dirty="0">
                <a:solidFill>
                  <a:srgbClr val="0000FF"/>
                </a:solidFill>
                <a:latin typeface="Consolas" panose="020B0609020204030204" pitchFamily="49" charset="0"/>
              </a:rPr>
              <a:t>var</a:t>
            </a:r>
            <a:r>
              <a:rPr lang="fr-FR" sz="2000" dirty="0">
                <a:solidFill>
                  <a:srgbClr val="000000"/>
                </a:solidFill>
                <a:latin typeface="Consolas" panose="020B0609020204030204" pitchFamily="49" charset="0"/>
              </a:rPr>
              <a:t> b = </a:t>
            </a:r>
            <a:r>
              <a:rPr lang="fr-FR" sz="2000" dirty="0" err="1">
                <a:solidFill>
                  <a:srgbClr val="000000"/>
                </a:solidFill>
                <a:latin typeface="Consolas" panose="020B0609020204030204" pitchFamily="49" charset="0"/>
              </a:rPr>
              <a:t>tmp.lhs.op</a:t>
            </a:r>
            <a:r>
              <a:rPr lang="fr-FR" sz="2000" dirty="0">
                <a:solidFill>
                  <a:srgbClr val="000000"/>
                </a:solidFill>
                <a:latin typeface="Consolas" panose="020B0609020204030204" pitchFamily="49" charset="0"/>
              </a:rPr>
              <a:t>;</a:t>
            </a:r>
          </a:p>
          <a:p>
            <a:r>
              <a:rPr lang="fr-FR" sz="2000" dirty="0">
                <a:solidFill>
                  <a:srgbClr val="0000FF"/>
                </a:solidFill>
                <a:latin typeface="Consolas" panose="020B0609020204030204" pitchFamily="49" charset="0"/>
              </a:rPr>
              <a:t>var</a:t>
            </a:r>
            <a:r>
              <a:rPr lang="fr-FR" sz="2000" dirty="0">
                <a:solidFill>
                  <a:srgbClr val="000000"/>
                </a:solidFill>
                <a:latin typeface="Consolas" panose="020B0609020204030204" pitchFamily="49" charset="0"/>
              </a:rPr>
              <a:t> c = </a:t>
            </a:r>
            <a:r>
              <a:rPr lang="fr-FR" sz="2000" dirty="0" err="1">
                <a:solidFill>
                  <a:srgbClr val="000000"/>
                </a:solidFill>
                <a:latin typeface="Consolas" panose="020B0609020204030204" pitchFamily="49" charset="0"/>
              </a:rPr>
              <a:t>tmp.rhs</a:t>
            </a:r>
            <a:r>
              <a:rPr lang="fr-FR" sz="2000" dirty="0">
                <a:solidFill>
                  <a:srgbClr val="000000"/>
                </a:solidFill>
                <a:latin typeface="Consolas" panose="020B0609020204030204" pitchFamily="49" charset="0"/>
              </a:rPr>
              <a:t>;</a:t>
            </a:r>
          </a:p>
          <a:p>
            <a:br>
              <a:rPr lang="fr-FR" sz="2000" dirty="0">
                <a:solidFill>
                  <a:srgbClr val="000000"/>
                </a:solidFill>
                <a:latin typeface="Consolas" panose="020B0609020204030204" pitchFamily="49" charset="0"/>
              </a:rPr>
            </a:br>
            <a:endParaRPr lang="fr-FR" sz="2000" b="0" dirty="0">
              <a:solidFill>
                <a:srgbClr val="000000"/>
              </a:solidFill>
              <a:effectLst/>
              <a:latin typeface="Consolas" panose="020B0609020204030204" pitchFamily="49" charset="0"/>
            </a:endParaRPr>
          </a:p>
        </p:txBody>
      </p:sp>
      <p:sp>
        <p:nvSpPr>
          <p:cNvPr id="38" name="Rectangle 37">
            <a:extLst>
              <a:ext uri="{FF2B5EF4-FFF2-40B4-BE49-F238E27FC236}">
                <a16:creationId xmlns:a16="http://schemas.microsoft.com/office/drawing/2014/main" id="{3DC46482-D517-4E98-83A5-9E930B7B9510}"/>
              </a:ext>
            </a:extLst>
          </p:cNvPr>
          <p:cNvSpPr/>
          <p:nvPr/>
        </p:nvSpPr>
        <p:spPr>
          <a:xfrm>
            <a:off x="3296396" y="3915764"/>
            <a:ext cx="1095173" cy="461665"/>
          </a:xfrm>
          <a:prstGeom prst="rect">
            <a:avLst/>
          </a:prstGeom>
        </p:spPr>
        <p:txBody>
          <a:bodyPr wrap="none">
            <a:spAutoFit/>
          </a:bodyPr>
          <a:lstStyle/>
          <a:p>
            <a:pPr algn="ctr"/>
            <a:r>
              <a:rPr lang="fr-FR" sz="2400" b="1" dirty="0">
                <a:solidFill>
                  <a:schemeClr val="accent1">
                    <a:lumMod val="75000"/>
                  </a:schemeClr>
                </a:solidFill>
                <a:latin typeface="Segoe UI" panose="020B0502040204020203" pitchFamily="34" charset="0"/>
                <a:cs typeface="Segoe UI" panose="020B0502040204020203" pitchFamily="34" charset="0"/>
              </a:rPr>
              <a:t>{ } ES6</a:t>
            </a:r>
            <a:endParaRPr lang="fr-FR" sz="2400" dirty="0">
              <a:solidFill>
                <a:srgbClr val="FF0000"/>
              </a:solidFill>
              <a:latin typeface="Segoe UI" panose="020B0502040204020203" pitchFamily="34" charset="0"/>
              <a:cs typeface="Segoe UI" panose="020B0502040204020203" pitchFamily="34" charset="0"/>
            </a:endParaRPr>
          </a:p>
        </p:txBody>
      </p:sp>
      <p:grpSp>
        <p:nvGrpSpPr>
          <p:cNvPr id="39" name="Groupe 38">
            <a:extLst>
              <a:ext uri="{FF2B5EF4-FFF2-40B4-BE49-F238E27FC236}">
                <a16:creationId xmlns:a16="http://schemas.microsoft.com/office/drawing/2014/main" id="{FB347587-463B-4C95-B578-74EF616056F7}"/>
              </a:ext>
            </a:extLst>
          </p:cNvPr>
          <p:cNvGrpSpPr/>
          <p:nvPr/>
        </p:nvGrpSpPr>
        <p:grpSpPr>
          <a:xfrm>
            <a:off x="7280754" y="6181826"/>
            <a:ext cx="4891165" cy="676174"/>
            <a:chOff x="7280754" y="6181826"/>
            <a:chExt cx="4891165" cy="676174"/>
          </a:xfrm>
        </p:grpSpPr>
        <p:sp>
          <p:nvSpPr>
            <p:cNvPr id="40" name="Rectangle 39">
              <a:extLst>
                <a:ext uri="{FF2B5EF4-FFF2-40B4-BE49-F238E27FC236}">
                  <a16:creationId xmlns:a16="http://schemas.microsoft.com/office/drawing/2014/main" id="{D73F3D96-177E-4509-A078-0A1D84377FBE}"/>
                </a:ext>
              </a:extLst>
            </p:cNvPr>
            <p:cNvSpPr/>
            <p:nvPr/>
          </p:nvSpPr>
          <p:spPr>
            <a:xfrm rot="5400000" flipH="1">
              <a:off x="9388250" y="4074330"/>
              <a:ext cx="676174" cy="4891165"/>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Triangle rectangle 40">
              <a:extLst>
                <a:ext uri="{FF2B5EF4-FFF2-40B4-BE49-F238E27FC236}">
                  <a16:creationId xmlns:a16="http://schemas.microsoft.com/office/drawing/2014/main" id="{78B9ECDD-16F9-47C1-AB68-B9B923B59625}"/>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42" name="Groupe 41">
            <a:extLst>
              <a:ext uri="{FF2B5EF4-FFF2-40B4-BE49-F238E27FC236}">
                <a16:creationId xmlns:a16="http://schemas.microsoft.com/office/drawing/2014/main" id="{0B1E7958-2591-4F22-9539-79381F1D027E}"/>
              </a:ext>
            </a:extLst>
          </p:cNvPr>
          <p:cNvGrpSpPr/>
          <p:nvPr/>
        </p:nvGrpSpPr>
        <p:grpSpPr>
          <a:xfrm>
            <a:off x="-9920" y="6181823"/>
            <a:ext cx="4389120" cy="676175"/>
            <a:chOff x="-9920" y="6181823"/>
            <a:chExt cx="4389120" cy="676175"/>
          </a:xfrm>
        </p:grpSpPr>
        <p:sp>
          <p:nvSpPr>
            <p:cNvPr id="43" name="Rectangle 42">
              <a:extLst>
                <a:ext uri="{FF2B5EF4-FFF2-40B4-BE49-F238E27FC236}">
                  <a16:creationId xmlns:a16="http://schemas.microsoft.com/office/drawing/2014/main" id="{FA1CC25D-71C5-47EC-9496-A3F7890C9639}"/>
                </a:ext>
              </a:extLst>
            </p:cNvPr>
            <p:cNvSpPr/>
            <p:nvPr/>
          </p:nvSpPr>
          <p:spPr>
            <a:xfrm rot="16200000">
              <a:off x="1846552" y="4325351"/>
              <a:ext cx="676175" cy="4389120"/>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Triangle rectangle 43">
              <a:extLst>
                <a:ext uri="{FF2B5EF4-FFF2-40B4-BE49-F238E27FC236}">
                  <a16:creationId xmlns:a16="http://schemas.microsoft.com/office/drawing/2014/main" id="{2617F5E4-02EE-4B6B-9318-D592F52705D7}"/>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45" name="Groupe 44">
            <a:extLst>
              <a:ext uri="{FF2B5EF4-FFF2-40B4-BE49-F238E27FC236}">
                <a16:creationId xmlns:a16="http://schemas.microsoft.com/office/drawing/2014/main" id="{AB2FDEAB-43D5-44CB-AD9B-7420BD3316C1}"/>
              </a:ext>
            </a:extLst>
          </p:cNvPr>
          <p:cNvGrpSpPr/>
          <p:nvPr/>
        </p:nvGrpSpPr>
        <p:grpSpPr>
          <a:xfrm>
            <a:off x="10342880" y="-25922"/>
            <a:ext cx="1701271" cy="1200329"/>
            <a:chOff x="4211850" y="3904571"/>
            <a:chExt cx="2849720"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6" name="Groupe 45">
              <a:extLst>
                <a:ext uri="{FF2B5EF4-FFF2-40B4-BE49-F238E27FC236}">
                  <a16:creationId xmlns:a16="http://schemas.microsoft.com/office/drawing/2014/main" id="{7C3EBC5A-E20E-40D2-84A3-696D0909D525}"/>
                </a:ext>
              </a:extLst>
            </p:cNvPr>
            <p:cNvGrpSpPr/>
            <p:nvPr/>
          </p:nvGrpSpPr>
          <p:grpSpPr>
            <a:xfrm>
              <a:off x="6391009" y="4158446"/>
              <a:ext cx="670561" cy="1463040"/>
              <a:chOff x="5313680" y="4185920"/>
              <a:chExt cx="670560" cy="1463040"/>
            </a:xfrm>
            <a:grpFill/>
          </p:grpSpPr>
          <p:sp>
            <p:nvSpPr>
              <p:cNvPr id="51" name="Bande diagonale 50">
                <a:extLst>
                  <a:ext uri="{FF2B5EF4-FFF2-40B4-BE49-F238E27FC236}">
                    <a16:creationId xmlns:a16="http://schemas.microsoft.com/office/drawing/2014/main" id="{040889E7-3864-461D-A485-57FEFE2D7ABF}"/>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2" name="Bande diagonale 51">
                <a:extLst>
                  <a:ext uri="{FF2B5EF4-FFF2-40B4-BE49-F238E27FC236}">
                    <a16:creationId xmlns:a16="http://schemas.microsoft.com/office/drawing/2014/main" id="{7403E3C5-D4BC-44AF-92C4-EBF83AAFF2AD}"/>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7" name="Groupe 46">
              <a:extLst>
                <a:ext uri="{FF2B5EF4-FFF2-40B4-BE49-F238E27FC236}">
                  <a16:creationId xmlns:a16="http://schemas.microsoft.com/office/drawing/2014/main" id="{65090C70-88A1-4A63-BB28-C7990164DE17}"/>
                </a:ext>
              </a:extLst>
            </p:cNvPr>
            <p:cNvGrpSpPr/>
            <p:nvPr/>
          </p:nvGrpSpPr>
          <p:grpSpPr>
            <a:xfrm rot="10800000">
              <a:off x="4211850" y="4177849"/>
              <a:ext cx="670561" cy="1463040"/>
              <a:chOff x="5313680" y="4185920"/>
              <a:chExt cx="670560" cy="1463040"/>
            </a:xfrm>
            <a:grpFill/>
          </p:grpSpPr>
          <p:sp>
            <p:nvSpPr>
              <p:cNvPr id="49" name="Bande diagonale 48">
                <a:extLst>
                  <a:ext uri="{FF2B5EF4-FFF2-40B4-BE49-F238E27FC236}">
                    <a16:creationId xmlns:a16="http://schemas.microsoft.com/office/drawing/2014/main" id="{3096DDC2-8DBC-4DF4-8E74-828C260DEAA4}"/>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0" name="Bande diagonale 49">
                <a:extLst>
                  <a:ext uri="{FF2B5EF4-FFF2-40B4-BE49-F238E27FC236}">
                    <a16:creationId xmlns:a16="http://schemas.microsoft.com/office/drawing/2014/main" id="{BC0A3916-0A36-4A22-A166-9EEE210DF0C9}"/>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8" name="Signe Moins 47">
              <a:extLst>
                <a:ext uri="{FF2B5EF4-FFF2-40B4-BE49-F238E27FC236}">
                  <a16:creationId xmlns:a16="http://schemas.microsoft.com/office/drawing/2014/main" id="{96032146-26F7-4DC6-9977-C6EBC7462DFB}"/>
                </a:ext>
              </a:extLst>
            </p:cNvPr>
            <p:cNvSpPr/>
            <p:nvPr/>
          </p:nvSpPr>
          <p:spPr>
            <a:xfrm rot="17995298">
              <a:off x="4729114" y="4363699"/>
              <a:ext cx="1916059" cy="997804"/>
            </a:xfrm>
            <a:prstGeom prst="mathMinus">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32561837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9"/>
                                        </p:tgtEl>
                                        <p:attrNameLst>
                                          <p:attrName>style.visibility</p:attrName>
                                        </p:attrNameLst>
                                      </p:cBhvr>
                                      <p:to>
                                        <p:strVal val="visible"/>
                                      </p:to>
                                    </p:set>
                                    <p:animEffect transition="in" filter="fade">
                                      <p:cBhvr>
                                        <p:cTn id="11" dur="500"/>
                                        <p:tgtEl>
                                          <p:spTgt spid="19"/>
                                        </p:tgtEl>
                                      </p:cBhvr>
                                    </p:animEffect>
                                  </p:childTnLst>
                                </p:cTn>
                              </p:par>
                            </p:childTnLst>
                          </p:cTn>
                        </p:par>
                      </p:childTnLst>
                    </p:cTn>
                  </p:par>
                  <p:par>
                    <p:cTn id="12" fill="hold">
                      <p:stCondLst>
                        <p:cond delay="indefinite"/>
                      </p:stCondLst>
                      <p:childTnLst>
                        <p:par>
                          <p:cTn id="13" fill="hold">
                            <p:stCondLst>
                              <p:cond delay="0"/>
                            </p:stCondLst>
                            <p:childTnLst>
                              <p:par>
                                <p:cTn id="14" presetID="42" presetClass="entr" presetSubtype="0" fill="hold" grpId="0" nodeType="click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fade">
                                      <p:cBhvr>
                                        <p:cTn id="16" dur="1000"/>
                                        <p:tgtEl>
                                          <p:spTgt spid="18"/>
                                        </p:tgtEl>
                                      </p:cBhvr>
                                    </p:animEffect>
                                    <p:anim calcmode="lin" valueType="num">
                                      <p:cBhvr>
                                        <p:cTn id="17" dur="1000" fill="hold"/>
                                        <p:tgtEl>
                                          <p:spTgt spid="18"/>
                                        </p:tgtEl>
                                        <p:attrNameLst>
                                          <p:attrName>ppt_x</p:attrName>
                                        </p:attrNameLst>
                                      </p:cBhvr>
                                      <p:tavLst>
                                        <p:tav tm="0">
                                          <p:val>
                                            <p:strVal val="#ppt_x"/>
                                          </p:val>
                                        </p:tav>
                                        <p:tav tm="100000">
                                          <p:val>
                                            <p:strVal val="#ppt_x"/>
                                          </p:val>
                                        </p:tav>
                                      </p:tavLst>
                                    </p:anim>
                                    <p:anim calcmode="lin" valueType="num">
                                      <p:cBhvr>
                                        <p:cTn id="18" dur="1000" fill="hold"/>
                                        <p:tgtEl>
                                          <p:spTgt spid="18"/>
                                        </p:tgtEl>
                                        <p:attrNameLst>
                                          <p:attrName>ppt_y</p:attrName>
                                        </p:attrNameLst>
                                      </p:cBhvr>
                                      <p:tavLst>
                                        <p:tav tm="0">
                                          <p:val>
                                            <p:strVal val="#ppt_y+.1"/>
                                          </p:val>
                                        </p:tav>
                                        <p:tav tm="100000">
                                          <p:val>
                                            <p:strVal val="#ppt_y"/>
                                          </p:val>
                                        </p:tav>
                                      </p:tavLst>
                                    </p:anim>
                                  </p:childTnLst>
                                </p:cTn>
                              </p:par>
                              <p:par>
                                <p:cTn id="19" presetID="42" presetClass="entr" presetSubtype="0" fill="hold" grpId="0" nodeType="withEffect">
                                  <p:stCondLst>
                                    <p:cond delay="0"/>
                                  </p:stCondLst>
                                  <p:childTnLst>
                                    <p:set>
                                      <p:cBhvr>
                                        <p:cTn id="20" dur="1" fill="hold">
                                          <p:stCondLst>
                                            <p:cond delay="0"/>
                                          </p:stCondLst>
                                        </p:cTn>
                                        <p:tgtEl>
                                          <p:spTgt spid="22"/>
                                        </p:tgtEl>
                                        <p:attrNameLst>
                                          <p:attrName>style.visibility</p:attrName>
                                        </p:attrNameLst>
                                      </p:cBhvr>
                                      <p:to>
                                        <p:strVal val="visible"/>
                                      </p:to>
                                    </p:set>
                                    <p:animEffect transition="in" filter="fade">
                                      <p:cBhvr>
                                        <p:cTn id="21" dur="1000"/>
                                        <p:tgtEl>
                                          <p:spTgt spid="22"/>
                                        </p:tgtEl>
                                      </p:cBhvr>
                                    </p:animEffect>
                                    <p:anim calcmode="lin" valueType="num">
                                      <p:cBhvr>
                                        <p:cTn id="22" dur="1000" fill="hold"/>
                                        <p:tgtEl>
                                          <p:spTgt spid="22"/>
                                        </p:tgtEl>
                                        <p:attrNameLst>
                                          <p:attrName>ppt_x</p:attrName>
                                        </p:attrNameLst>
                                      </p:cBhvr>
                                      <p:tavLst>
                                        <p:tav tm="0">
                                          <p:val>
                                            <p:strVal val="#ppt_x"/>
                                          </p:val>
                                        </p:tav>
                                        <p:tav tm="100000">
                                          <p:val>
                                            <p:strVal val="#ppt_x"/>
                                          </p:val>
                                        </p:tav>
                                      </p:tavLst>
                                    </p:anim>
                                    <p:anim calcmode="lin" valueType="num">
                                      <p:cBhvr>
                                        <p:cTn id="23"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24"/>
                                        </p:tgtEl>
                                        <p:attrNameLst>
                                          <p:attrName>style.visibility</p:attrName>
                                        </p:attrNameLst>
                                      </p:cBhvr>
                                      <p:to>
                                        <p:strVal val="visible"/>
                                      </p:to>
                                    </p:set>
                                    <p:animEffect transition="in" filter="fade">
                                      <p:cBhvr>
                                        <p:cTn id="28" dur="500"/>
                                        <p:tgtEl>
                                          <p:spTgt spid="24"/>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5"/>
                                        </p:tgtEl>
                                        <p:attrNameLst>
                                          <p:attrName>style.visibility</p:attrName>
                                        </p:attrNameLst>
                                      </p:cBhvr>
                                      <p:to>
                                        <p:strVal val="visible"/>
                                      </p:to>
                                    </p:set>
                                    <p:animEffect transition="in" filter="fade">
                                      <p:cBhvr>
                                        <p:cTn id="31" dur="500"/>
                                        <p:tgtEl>
                                          <p:spTgt spid="5"/>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38"/>
                                        </p:tgtEl>
                                        <p:attrNameLst>
                                          <p:attrName>style.visibility</p:attrName>
                                        </p:attrNameLst>
                                      </p:cBhvr>
                                      <p:to>
                                        <p:strVal val="visible"/>
                                      </p:to>
                                    </p:set>
                                    <p:animEffect transition="in" filter="fade">
                                      <p:cBhvr>
                                        <p:cTn id="36" dur="500"/>
                                        <p:tgtEl>
                                          <p:spTgt spid="38"/>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4"/>
                                        </p:tgtEl>
                                        <p:attrNameLst>
                                          <p:attrName>style.visibility</p:attrName>
                                        </p:attrNameLst>
                                      </p:cBhvr>
                                      <p:to>
                                        <p:strVal val="visible"/>
                                      </p:to>
                                    </p:set>
                                    <p:animEffect transition="in" filter="fade">
                                      <p:cBhvr>
                                        <p:cTn id="3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22" grpId="0"/>
      <p:bldP spid="24" grpId="0"/>
      <p:bldP spid="17" grpId="0" animBg="1"/>
      <p:bldP spid="19" grpId="0" animBg="1"/>
      <p:bldP spid="4" grpId="0"/>
      <p:bldP spid="5" grpId="0"/>
      <p:bldP spid="38" grpId="0"/>
    </p:bldLst>
  </p:timing>
</p:sld>
</file>

<file path=ppt/slides/slide1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44" name="ZoneTexte 43">
            <a:extLst>
              <a:ext uri="{FF2B5EF4-FFF2-40B4-BE49-F238E27FC236}">
                <a16:creationId xmlns:a16="http://schemas.microsoft.com/office/drawing/2014/main" id="{08204070-4B9F-46D6-A6A6-659AAA6730D2}"/>
              </a:ext>
            </a:extLst>
          </p:cNvPr>
          <p:cNvSpPr txBox="1"/>
          <p:nvPr/>
        </p:nvSpPr>
        <p:spPr>
          <a:xfrm>
            <a:off x="1849120" y="0"/>
            <a:ext cx="8739590" cy="1015663"/>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A vous de jouer !</a:t>
            </a:r>
            <a:endParaRPr lang="fr-FR" sz="2400" i="1" dirty="0">
              <a:latin typeface="Segoe UI" panose="020B0502040204020203" pitchFamily="34" charset="0"/>
              <a:cs typeface="Segoe UI" panose="020B0502040204020203" pitchFamily="34" charset="0"/>
            </a:endParaRPr>
          </a:p>
        </p:txBody>
      </p:sp>
      <p:sp>
        <p:nvSpPr>
          <p:cNvPr id="4" name="Rectangle 3">
            <a:extLst>
              <a:ext uri="{FF2B5EF4-FFF2-40B4-BE49-F238E27FC236}">
                <a16:creationId xmlns:a16="http://schemas.microsoft.com/office/drawing/2014/main" id="{7D503BE9-0510-4045-9953-530955253C57}"/>
              </a:ext>
            </a:extLst>
          </p:cNvPr>
          <p:cNvSpPr/>
          <p:nvPr/>
        </p:nvSpPr>
        <p:spPr>
          <a:xfrm>
            <a:off x="503220" y="1701245"/>
            <a:ext cx="11688780" cy="1200329"/>
          </a:xfrm>
          <a:prstGeom prst="rect">
            <a:avLst/>
          </a:prstGeom>
        </p:spPr>
        <p:txBody>
          <a:bodyPr wrap="square">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4 :  </a:t>
            </a:r>
            <a:r>
              <a:rPr lang="fr-FR" sz="2400" dirty="0">
                <a:solidFill>
                  <a:srgbClr val="24292E"/>
                </a:solidFill>
                <a:latin typeface="Consolas" panose="020B0609020204030204" pitchFamily="49" charset="0"/>
                <a:cs typeface="Consolas" panose="020B0609020204030204" pitchFamily="49" charset="0"/>
              </a:rPr>
              <a:t>Enrichir le composant HOC via le container créé précédemment. Ajouter une méthode permettant de changer le nom de l’utilisateur.</a:t>
            </a:r>
            <a:endParaRPr lang="fr-FR" altLang="fr-FR" sz="2400" b="1" dirty="0">
              <a:solidFill>
                <a:srgbClr val="24292E"/>
              </a:solidFill>
              <a:latin typeface="Consolas" panose="020B0609020204030204" pitchFamily="49" charset="0"/>
              <a:cs typeface="Consolas" panose="020B0609020204030204" pitchFamily="49" charset="0"/>
            </a:endParaRPr>
          </a:p>
        </p:txBody>
      </p:sp>
      <p:sp>
        <p:nvSpPr>
          <p:cNvPr id="6" name="Rectangle 5">
            <a:extLst>
              <a:ext uri="{FF2B5EF4-FFF2-40B4-BE49-F238E27FC236}">
                <a16:creationId xmlns:a16="http://schemas.microsoft.com/office/drawing/2014/main" id="{CC3BB6A9-6A2F-41F8-8AB5-8AB4D287CC8C}"/>
              </a:ext>
            </a:extLst>
          </p:cNvPr>
          <p:cNvSpPr/>
          <p:nvPr/>
        </p:nvSpPr>
        <p:spPr>
          <a:xfrm>
            <a:off x="1279074" y="2907349"/>
            <a:ext cx="10502066" cy="830997"/>
          </a:xfrm>
          <a:prstGeom prst="rect">
            <a:avLst/>
          </a:prstGeom>
        </p:spPr>
        <p:txBody>
          <a:bodyPr wrap="square">
            <a:spAutoFit/>
          </a:bodyPr>
          <a:lstStyle/>
          <a:p>
            <a:r>
              <a:rPr lang="fr-FR" sz="2400" b="1" u="sng" dirty="0">
                <a:solidFill>
                  <a:schemeClr val="accent2">
                    <a:lumMod val="75000"/>
                  </a:schemeClr>
                </a:solidFill>
                <a:latin typeface="Consolas" panose="020B0609020204030204" pitchFamily="49" charset="0"/>
                <a:cs typeface="Consolas" panose="020B0609020204030204" pitchFamily="49" charset="0"/>
              </a:rPr>
              <a:t>Astuce</a:t>
            </a:r>
            <a:r>
              <a:rPr lang="fr-FR" sz="2400" b="1" dirty="0">
                <a:solidFill>
                  <a:schemeClr val="accent2">
                    <a:lumMod val="75000"/>
                  </a:schemeClr>
                </a:solidFill>
                <a:latin typeface="Consolas" panose="020B0609020204030204" pitchFamily="49" charset="0"/>
                <a:cs typeface="Consolas" panose="020B0609020204030204" pitchFamily="49" charset="0"/>
              </a:rPr>
              <a:t> : Utiliser la méthode compose, </a:t>
            </a:r>
            <a:r>
              <a:rPr lang="fr-FR" sz="2400" b="1" dirty="0" err="1">
                <a:solidFill>
                  <a:schemeClr val="accent2">
                    <a:lumMod val="75000"/>
                  </a:schemeClr>
                </a:solidFill>
                <a:latin typeface="Consolas" panose="020B0609020204030204" pitchFamily="49" charset="0"/>
                <a:cs typeface="Consolas" panose="020B0609020204030204" pitchFamily="49" charset="0"/>
              </a:rPr>
              <a:t>withState</a:t>
            </a:r>
            <a:r>
              <a:rPr lang="fr-FR" sz="2400" b="1" dirty="0">
                <a:solidFill>
                  <a:schemeClr val="accent2">
                    <a:lumMod val="75000"/>
                  </a:schemeClr>
                </a:solidFill>
                <a:latin typeface="Consolas" panose="020B0609020204030204" pitchFamily="49" charset="0"/>
                <a:cs typeface="Consolas" panose="020B0609020204030204" pitchFamily="49" charset="0"/>
              </a:rPr>
              <a:t>, </a:t>
            </a:r>
            <a:r>
              <a:rPr lang="fr-FR" sz="2400" b="1" dirty="0" err="1">
                <a:solidFill>
                  <a:schemeClr val="accent2">
                    <a:lumMod val="75000"/>
                  </a:schemeClr>
                </a:solidFill>
                <a:latin typeface="Consolas" panose="020B0609020204030204" pitchFamily="49" charset="0"/>
                <a:cs typeface="Consolas" panose="020B0609020204030204" pitchFamily="49" charset="0"/>
              </a:rPr>
              <a:t>withHandler</a:t>
            </a:r>
            <a:r>
              <a:rPr lang="fr-FR" sz="2400" b="1" dirty="0">
                <a:solidFill>
                  <a:schemeClr val="accent2">
                    <a:lumMod val="75000"/>
                  </a:schemeClr>
                </a:solidFill>
                <a:latin typeface="Consolas" panose="020B0609020204030204" pitchFamily="49" charset="0"/>
                <a:cs typeface="Consolas" panose="020B0609020204030204" pitchFamily="49" charset="0"/>
              </a:rPr>
              <a:t>, </a:t>
            </a:r>
            <a:r>
              <a:rPr lang="fr-FR" sz="2400" b="1" dirty="0" err="1">
                <a:solidFill>
                  <a:schemeClr val="accent2">
                    <a:lumMod val="75000"/>
                  </a:schemeClr>
                </a:solidFill>
                <a:latin typeface="Consolas" panose="020B0609020204030204" pitchFamily="49" charset="0"/>
                <a:cs typeface="Consolas" panose="020B0609020204030204" pitchFamily="49" charset="0"/>
              </a:rPr>
              <a:t>mapProps</a:t>
            </a:r>
            <a:r>
              <a:rPr lang="fr-FR" sz="2400" b="1" dirty="0">
                <a:solidFill>
                  <a:schemeClr val="accent2">
                    <a:lumMod val="75000"/>
                  </a:schemeClr>
                </a:solidFill>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 </a:t>
            </a:r>
            <a:endParaRPr lang="fr-FR" altLang="fr-FR" sz="2400" b="1" dirty="0">
              <a:solidFill>
                <a:srgbClr val="24292E"/>
              </a:solidFill>
              <a:latin typeface="Consolas" panose="020B0609020204030204" pitchFamily="49" charset="0"/>
              <a:cs typeface="Consolas" panose="020B0609020204030204" pitchFamily="49" charset="0"/>
            </a:endParaRPr>
          </a:p>
        </p:txBody>
      </p:sp>
      <p:sp>
        <p:nvSpPr>
          <p:cNvPr id="7" name="Rectangle 6">
            <a:extLst>
              <a:ext uri="{FF2B5EF4-FFF2-40B4-BE49-F238E27FC236}">
                <a16:creationId xmlns:a16="http://schemas.microsoft.com/office/drawing/2014/main" id="{CA5DE8DE-BA9C-46EE-B9D6-26D3ECAA9FBD}"/>
              </a:ext>
            </a:extLst>
          </p:cNvPr>
          <p:cNvSpPr/>
          <p:nvPr/>
        </p:nvSpPr>
        <p:spPr>
          <a:xfrm>
            <a:off x="503220" y="3916906"/>
            <a:ext cx="11688780" cy="2554545"/>
          </a:xfrm>
          <a:prstGeom prst="rect">
            <a:avLst/>
          </a:prstGeom>
        </p:spPr>
        <p:txBody>
          <a:bodyPr wrap="square" anchor="t">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5 :  </a:t>
            </a:r>
            <a:r>
              <a:rPr lang="fr-FR" sz="2400" dirty="0">
                <a:solidFill>
                  <a:srgbClr val="24292E"/>
                </a:solidFill>
                <a:latin typeface="Consolas" panose="020B0609020204030204" pitchFamily="49" charset="0"/>
                <a:cs typeface="Consolas" panose="020B0609020204030204" pitchFamily="49" charset="0"/>
              </a:rPr>
              <a:t>Transformer le composant </a:t>
            </a:r>
            <a:r>
              <a:rPr lang="fr-FR" sz="2400" dirty="0" err="1">
                <a:solidFill>
                  <a:srgbClr val="24292E"/>
                </a:solidFill>
                <a:latin typeface="Consolas" panose="020B0609020204030204" pitchFamily="49" charset="0"/>
                <a:cs typeface="Consolas" panose="020B0609020204030204" pitchFamily="49" charset="0"/>
              </a:rPr>
              <a:t>AllContact</a:t>
            </a:r>
            <a:r>
              <a:rPr lang="fr-FR" sz="2400" dirty="0">
                <a:solidFill>
                  <a:srgbClr val="24292E"/>
                </a:solidFill>
                <a:latin typeface="Consolas" panose="020B0609020204030204" pitchFamily="49" charset="0"/>
                <a:cs typeface="Consolas" panose="020B0609020204030204" pitchFamily="49" charset="0"/>
              </a:rPr>
              <a:t> de l'étape 2 en HOC. </a:t>
            </a:r>
          </a:p>
          <a:p>
            <a:endParaRPr lang="fr-FR" sz="800" dirty="0">
              <a:solidFill>
                <a:srgbClr val="24292E"/>
              </a:solidFill>
              <a:latin typeface="Consolas" panose="020B0609020204030204" pitchFamily="49" charset="0"/>
              <a:cs typeface="Consolas" panose="020B0609020204030204" pitchFamily="49" charset="0"/>
            </a:endParaRPr>
          </a:p>
          <a:p>
            <a:r>
              <a:rPr lang="fr-FR" sz="2400" dirty="0">
                <a:solidFill>
                  <a:srgbClr val="24292E"/>
                </a:solidFill>
                <a:latin typeface="Consolas" panose="020B0609020204030204" pitchFamily="49" charset="0"/>
                <a:cs typeface="Consolas" panose="020B0609020204030204" pitchFamily="49" charset="0"/>
              </a:rPr>
              <a:t>Création d'un nouveau fichier container permettant d'enrichir ce composant.  </a:t>
            </a:r>
          </a:p>
          <a:p>
            <a:endParaRPr lang="fr-FR" sz="800" dirty="0">
              <a:solidFill>
                <a:srgbClr val="24292E"/>
              </a:solidFill>
              <a:latin typeface="Consolas"/>
            </a:endParaRPr>
          </a:p>
          <a:p>
            <a:r>
              <a:rPr lang="fr-FR" sz="2400" dirty="0">
                <a:solidFill>
                  <a:srgbClr val="24292E"/>
                </a:solidFill>
                <a:latin typeface="Consolas"/>
              </a:rPr>
              <a:t>Placer la méthode de gestion du cycle de vie </a:t>
            </a:r>
            <a:r>
              <a:rPr lang="fr-FR" sz="2400" b="1" dirty="0" err="1">
                <a:solidFill>
                  <a:srgbClr val="24292E"/>
                </a:solidFill>
                <a:latin typeface="Consolas"/>
              </a:rPr>
              <a:t>componentDidMount</a:t>
            </a:r>
            <a:r>
              <a:rPr lang="fr-FR" sz="2400" dirty="0">
                <a:solidFill>
                  <a:srgbClr val="24292E"/>
                </a:solidFill>
                <a:latin typeface="Consolas"/>
              </a:rPr>
              <a:t> dans ce container. </a:t>
            </a:r>
          </a:p>
        </p:txBody>
      </p:sp>
      <p:pic>
        <p:nvPicPr>
          <p:cNvPr id="39" name="Image 38">
            <a:extLst>
              <a:ext uri="{FF2B5EF4-FFF2-40B4-BE49-F238E27FC236}">
                <a16:creationId xmlns:a16="http://schemas.microsoft.com/office/drawing/2014/main" id="{179F5D91-56B6-44C7-AD07-A8CE656421B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0" name="Groupe 39">
            <a:extLst>
              <a:ext uri="{FF2B5EF4-FFF2-40B4-BE49-F238E27FC236}">
                <a16:creationId xmlns:a16="http://schemas.microsoft.com/office/drawing/2014/main" id="{44A84C21-333D-4467-B25D-6D7FFC52CFAF}"/>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1" name="Groupe 40">
              <a:extLst>
                <a:ext uri="{FF2B5EF4-FFF2-40B4-BE49-F238E27FC236}">
                  <a16:creationId xmlns:a16="http://schemas.microsoft.com/office/drawing/2014/main" id="{2436D881-DC72-4C71-8605-DC63B1DA9B4A}"/>
                </a:ext>
              </a:extLst>
            </p:cNvPr>
            <p:cNvGrpSpPr/>
            <p:nvPr/>
          </p:nvGrpSpPr>
          <p:grpSpPr>
            <a:xfrm>
              <a:off x="6391007" y="4158446"/>
              <a:ext cx="670560" cy="1463040"/>
              <a:chOff x="5313680" y="4185920"/>
              <a:chExt cx="670560" cy="1463040"/>
            </a:xfrm>
            <a:grpFill/>
          </p:grpSpPr>
          <p:sp>
            <p:nvSpPr>
              <p:cNvPr id="47" name="Bande diagonale 46">
                <a:extLst>
                  <a:ext uri="{FF2B5EF4-FFF2-40B4-BE49-F238E27FC236}">
                    <a16:creationId xmlns:a16="http://schemas.microsoft.com/office/drawing/2014/main" id="{9A7771DB-6FA8-4EA5-8937-1F89FC1B7E83}"/>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8" name="Bande diagonale 47">
                <a:extLst>
                  <a:ext uri="{FF2B5EF4-FFF2-40B4-BE49-F238E27FC236}">
                    <a16:creationId xmlns:a16="http://schemas.microsoft.com/office/drawing/2014/main" id="{E4A5490B-1901-4866-91E7-CAE1FEAF5836}"/>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2" name="Groupe 41">
              <a:extLst>
                <a:ext uri="{FF2B5EF4-FFF2-40B4-BE49-F238E27FC236}">
                  <a16:creationId xmlns:a16="http://schemas.microsoft.com/office/drawing/2014/main" id="{B9413323-6B29-4918-A99A-8EE751869C8F}"/>
                </a:ext>
              </a:extLst>
            </p:cNvPr>
            <p:cNvGrpSpPr/>
            <p:nvPr/>
          </p:nvGrpSpPr>
          <p:grpSpPr>
            <a:xfrm rot="10800000">
              <a:off x="4211849" y="4177849"/>
              <a:ext cx="670560" cy="1463040"/>
              <a:chOff x="5313680" y="4185920"/>
              <a:chExt cx="670560" cy="1463040"/>
            </a:xfrm>
            <a:grpFill/>
          </p:grpSpPr>
          <p:sp>
            <p:nvSpPr>
              <p:cNvPr id="45" name="Bande diagonale 44">
                <a:extLst>
                  <a:ext uri="{FF2B5EF4-FFF2-40B4-BE49-F238E27FC236}">
                    <a16:creationId xmlns:a16="http://schemas.microsoft.com/office/drawing/2014/main" id="{E1831BB0-B76E-47AC-BCD5-ED92AE9AFF85}"/>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6" name="Bande diagonale 45">
                <a:extLst>
                  <a:ext uri="{FF2B5EF4-FFF2-40B4-BE49-F238E27FC236}">
                    <a16:creationId xmlns:a16="http://schemas.microsoft.com/office/drawing/2014/main" id="{3B4CF542-4DCD-4AB7-ADC0-5D0862D4C176}"/>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3" name="Signe Moins 42">
              <a:extLst>
                <a:ext uri="{FF2B5EF4-FFF2-40B4-BE49-F238E27FC236}">
                  <a16:creationId xmlns:a16="http://schemas.microsoft.com/office/drawing/2014/main" id="{90E58C2C-9B67-4F0D-8E86-D600E5A70F62}"/>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439364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44" name="ZoneTexte 43">
            <a:extLst>
              <a:ext uri="{FF2B5EF4-FFF2-40B4-BE49-F238E27FC236}">
                <a16:creationId xmlns:a16="http://schemas.microsoft.com/office/drawing/2014/main" id="{08204070-4B9F-46D6-A6A6-659AAA6730D2}"/>
              </a:ext>
            </a:extLst>
          </p:cNvPr>
          <p:cNvSpPr txBox="1"/>
          <p:nvPr/>
        </p:nvSpPr>
        <p:spPr>
          <a:xfrm>
            <a:off x="1849120" y="0"/>
            <a:ext cx="8739590" cy="1015663"/>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A vous de jouer !</a:t>
            </a:r>
            <a:endParaRPr lang="fr-FR" sz="2400" i="1" dirty="0">
              <a:latin typeface="Segoe UI" panose="020B0502040204020203" pitchFamily="34" charset="0"/>
              <a:cs typeface="Segoe UI" panose="020B0502040204020203" pitchFamily="34" charset="0"/>
            </a:endParaRPr>
          </a:p>
        </p:txBody>
      </p:sp>
      <p:sp>
        <p:nvSpPr>
          <p:cNvPr id="40" name="Rectangle 39">
            <a:extLst>
              <a:ext uri="{FF2B5EF4-FFF2-40B4-BE49-F238E27FC236}">
                <a16:creationId xmlns:a16="http://schemas.microsoft.com/office/drawing/2014/main" id="{3B10D9D3-598E-41FA-A9A3-BE59CC947587}"/>
              </a:ext>
            </a:extLst>
          </p:cNvPr>
          <p:cNvSpPr/>
          <p:nvPr/>
        </p:nvSpPr>
        <p:spPr>
          <a:xfrm>
            <a:off x="761128" y="1866532"/>
            <a:ext cx="11688780" cy="830997"/>
          </a:xfrm>
          <a:prstGeom prst="rect">
            <a:avLst/>
          </a:prstGeom>
        </p:spPr>
        <p:txBody>
          <a:bodyPr wrap="square">
            <a:spAutoFit/>
          </a:bodyPr>
          <a:lstStyle/>
          <a:p>
            <a:r>
              <a:rPr lang="fr-FR" sz="2400" b="1" dirty="0">
                <a:solidFill>
                  <a:schemeClr val="accent2">
                    <a:lumMod val="50000"/>
                  </a:schemeClr>
                </a:solidFill>
                <a:latin typeface="Consolas" panose="020B0609020204030204" pitchFamily="49" charset="0"/>
                <a:cs typeface="Consolas" panose="020B0609020204030204" pitchFamily="49" charset="0"/>
              </a:rPr>
              <a:t>{} Etape 5 :  </a:t>
            </a:r>
            <a:r>
              <a:rPr lang="fr-FR" sz="2400" b="1" dirty="0">
                <a:solidFill>
                  <a:srgbClr val="24292E"/>
                </a:solidFill>
                <a:latin typeface="Consolas" panose="020B0609020204030204" pitchFamily="49" charset="0"/>
                <a:cs typeface="Consolas" panose="020B0609020204030204" pitchFamily="49" charset="0"/>
              </a:rPr>
              <a:t>Modification de l’entrée </a:t>
            </a:r>
            <a:r>
              <a:rPr lang="fr-FR" sz="2400" dirty="0">
                <a:solidFill>
                  <a:srgbClr val="24292E"/>
                </a:solidFill>
                <a:latin typeface="Consolas" panose="020B0609020204030204" pitchFamily="49" charset="0"/>
                <a:cs typeface="Consolas" panose="020B0609020204030204" pitchFamily="49" charset="0"/>
              </a:rPr>
              <a:t>dans le fichier </a:t>
            </a:r>
            <a:r>
              <a:rPr lang="fr-FR" sz="2400" b="1" dirty="0">
                <a:solidFill>
                  <a:srgbClr val="24292E"/>
                </a:solidFill>
                <a:latin typeface="Consolas" panose="020B0609020204030204" pitchFamily="49" charset="0"/>
                <a:cs typeface="Consolas" panose="020B0609020204030204" pitchFamily="49" charset="0"/>
              </a:rPr>
              <a:t>webpack.common.js </a:t>
            </a:r>
            <a:r>
              <a:rPr lang="fr-FR" sz="2400" dirty="0">
                <a:solidFill>
                  <a:srgbClr val="24292E"/>
                </a:solidFill>
                <a:latin typeface="Consolas" panose="020B0609020204030204" pitchFamily="49" charset="0"/>
                <a:cs typeface="Consolas" panose="020B0609020204030204" pitchFamily="49" charset="0"/>
              </a:rPr>
              <a:t>pour la faire </a:t>
            </a:r>
            <a:r>
              <a:rPr lang="fr-FR" sz="2400" b="1" dirty="0">
                <a:solidFill>
                  <a:srgbClr val="24292E"/>
                </a:solidFill>
                <a:latin typeface="Consolas" panose="020B0609020204030204" pitchFamily="49" charset="0"/>
                <a:cs typeface="Consolas" panose="020B0609020204030204" pitchFamily="49" charset="0"/>
              </a:rPr>
              <a:t>pointer</a:t>
            </a:r>
            <a:r>
              <a:rPr lang="fr-FR" sz="2400" dirty="0">
                <a:solidFill>
                  <a:srgbClr val="24292E"/>
                </a:solidFill>
                <a:latin typeface="Consolas" panose="020B0609020204030204" pitchFamily="49" charset="0"/>
                <a:cs typeface="Consolas" panose="020B0609020204030204" pitchFamily="49" charset="0"/>
              </a:rPr>
              <a:t> sur notre </a:t>
            </a:r>
            <a:r>
              <a:rPr lang="fr-FR" sz="2400">
                <a:solidFill>
                  <a:srgbClr val="24292E"/>
                </a:solidFill>
                <a:latin typeface="Consolas" panose="020B0609020204030204" pitchFamily="49" charset="0"/>
                <a:cs typeface="Consolas" panose="020B0609020204030204" pitchFamily="49" charset="0"/>
              </a:rPr>
              <a:t>dossier </a:t>
            </a:r>
            <a:r>
              <a:rPr lang="fr-FR" sz="2400" b="1">
                <a:solidFill>
                  <a:srgbClr val="24292E"/>
                </a:solidFill>
                <a:latin typeface="Consolas" panose="020B0609020204030204" pitchFamily="49" charset="0"/>
                <a:cs typeface="Consolas" panose="020B0609020204030204" pitchFamily="49" charset="0"/>
              </a:rPr>
              <a:t>step5</a:t>
            </a:r>
            <a:endParaRPr lang="fr-FR" altLang="fr-FR" sz="2400" b="1" dirty="0">
              <a:solidFill>
                <a:srgbClr val="24292E"/>
              </a:solidFill>
              <a:latin typeface="Consolas" panose="020B0609020204030204" pitchFamily="49" charset="0"/>
              <a:cs typeface="Consolas" panose="020B0609020204030204" pitchFamily="49" charset="0"/>
            </a:endParaRPr>
          </a:p>
        </p:txBody>
      </p:sp>
      <p:pic>
        <p:nvPicPr>
          <p:cNvPr id="22" name="Image 21">
            <a:extLst>
              <a:ext uri="{FF2B5EF4-FFF2-40B4-BE49-F238E27FC236}">
                <a16:creationId xmlns:a16="http://schemas.microsoft.com/office/drawing/2014/main" id="{124A95A9-9AC5-47C9-BA9C-1097214DDE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23" name="Groupe 22">
            <a:extLst>
              <a:ext uri="{FF2B5EF4-FFF2-40B4-BE49-F238E27FC236}">
                <a16:creationId xmlns:a16="http://schemas.microsoft.com/office/drawing/2014/main" id="{03A29AD0-D9C2-4F7F-A69B-C870E4B2182D}"/>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39" name="Groupe 38">
              <a:extLst>
                <a:ext uri="{FF2B5EF4-FFF2-40B4-BE49-F238E27FC236}">
                  <a16:creationId xmlns:a16="http://schemas.microsoft.com/office/drawing/2014/main" id="{3C077C00-F64B-4EED-8E40-4FDA42E9E1A4}"/>
                </a:ext>
              </a:extLst>
            </p:cNvPr>
            <p:cNvGrpSpPr/>
            <p:nvPr/>
          </p:nvGrpSpPr>
          <p:grpSpPr>
            <a:xfrm>
              <a:off x="6391007" y="4158446"/>
              <a:ext cx="670560" cy="1463040"/>
              <a:chOff x="5313680" y="4185920"/>
              <a:chExt cx="670560" cy="1463040"/>
            </a:xfrm>
            <a:grpFill/>
          </p:grpSpPr>
          <p:sp>
            <p:nvSpPr>
              <p:cNvPr id="46" name="Bande diagonale 45">
                <a:extLst>
                  <a:ext uri="{FF2B5EF4-FFF2-40B4-BE49-F238E27FC236}">
                    <a16:creationId xmlns:a16="http://schemas.microsoft.com/office/drawing/2014/main" id="{CE8AB2F7-E2AA-45B5-AA51-EA2AD8ED61A4}"/>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A5E547DE-9D9F-45D4-A1E3-ACB85E368DB1}"/>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1" name="Groupe 40">
              <a:extLst>
                <a:ext uri="{FF2B5EF4-FFF2-40B4-BE49-F238E27FC236}">
                  <a16:creationId xmlns:a16="http://schemas.microsoft.com/office/drawing/2014/main" id="{A056797E-9233-41E6-91B6-A2A2611CDE14}"/>
                </a:ext>
              </a:extLst>
            </p:cNvPr>
            <p:cNvGrpSpPr/>
            <p:nvPr/>
          </p:nvGrpSpPr>
          <p:grpSpPr>
            <a:xfrm rot="10800000">
              <a:off x="4211849" y="4177849"/>
              <a:ext cx="670560" cy="1463040"/>
              <a:chOff x="5313680" y="4185920"/>
              <a:chExt cx="670560" cy="1463040"/>
            </a:xfrm>
            <a:grpFill/>
          </p:grpSpPr>
          <p:sp>
            <p:nvSpPr>
              <p:cNvPr id="43" name="Bande diagonale 42">
                <a:extLst>
                  <a:ext uri="{FF2B5EF4-FFF2-40B4-BE49-F238E27FC236}">
                    <a16:creationId xmlns:a16="http://schemas.microsoft.com/office/drawing/2014/main" id="{DDA00FD6-BAAB-4CDC-9B02-7C103903C3D9}"/>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5" name="Bande diagonale 44">
                <a:extLst>
                  <a:ext uri="{FF2B5EF4-FFF2-40B4-BE49-F238E27FC236}">
                    <a16:creationId xmlns:a16="http://schemas.microsoft.com/office/drawing/2014/main" id="{954B6555-B9FB-49A3-BEE2-D0C62AEEF166}"/>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2" name="Signe Moins 41">
              <a:extLst>
                <a:ext uri="{FF2B5EF4-FFF2-40B4-BE49-F238E27FC236}">
                  <a16:creationId xmlns:a16="http://schemas.microsoft.com/office/drawing/2014/main" id="{C537326C-B3BA-4ED4-811E-ABCBEC01FF35}"/>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18064165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Groupe 20">
            <a:extLst>
              <a:ext uri="{FF2B5EF4-FFF2-40B4-BE49-F238E27FC236}">
                <a16:creationId xmlns:a16="http://schemas.microsoft.com/office/drawing/2014/main" id="{A8A5B2EE-8D76-466B-AE4A-A5AC283D4FD3}"/>
              </a:ext>
            </a:extLst>
          </p:cNvPr>
          <p:cNvGrpSpPr/>
          <p:nvPr/>
        </p:nvGrpSpPr>
        <p:grpSpPr>
          <a:xfrm>
            <a:off x="4940134" y="3019425"/>
            <a:ext cx="7251866" cy="3838575"/>
            <a:chOff x="4940134" y="3019425"/>
            <a:chExt cx="7251866" cy="3838575"/>
          </a:xfrm>
        </p:grpSpPr>
        <p:pic>
          <p:nvPicPr>
            <p:cNvPr id="22" name="Image 21">
              <a:extLst>
                <a:ext uri="{FF2B5EF4-FFF2-40B4-BE49-F238E27FC236}">
                  <a16:creationId xmlns:a16="http://schemas.microsoft.com/office/drawing/2014/main" id="{13CA98D4-2C49-405A-9A2F-F292F0706EE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48250" y="3019425"/>
              <a:ext cx="7143750" cy="3838575"/>
            </a:xfrm>
            <a:prstGeom prst="rect">
              <a:avLst/>
            </a:prstGeom>
          </p:spPr>
        </p:pic>
        <p:sp>
          <p:nvSpPr>
            <p:cNvPr id="23" name="Rectangle 22">
              <a:extLst>
                <a:ext uri="{FF2B5EF4-FFF2-40B4-BE49-F238E27FC236}">
                  <a16:creationId xmlns:a16="http://schemas.microsoft.com/office/drawing/2014/main" id="{E06C411A-B6B4-4328-8346-9B1A4A720EB2}"/>
                </a:ext>
              </a:extLst>
            </p:cNvPr>
            <p:cNvSpPr/>
            <p:nvPr/>
          </p:nvSpPr>
          <p:spPr>
            <a:xfrm>
              <a:off x="4940134" y="3019425"/>
              <a:ext cx="3538847" cy="3838575"/>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4" name="Ellipse 23">
              <a:extLst>
                <a:ext uri="{FF2B5EF4-FFF2-40B4-BE49-F238E27FC236}">
                  <a16:creationId xmlns:a16="http://schemas.microsoft.com/office/drawing/2014/main" id="{E3923B58-6698-4CC9-83C9-3264819DAA2A}"/>
                </a:ext>
              </a:extLst>
            </p:cNvPr>
            <p:cNvSpPr/>
            <p:nvPr/>
          </p:nvSpPr>
          <p:spPr>
            <a:xfrm>
              <a:off x="7778338" y="4476997"/>
              <a:ext cx="1508166" cy="1745673"/>
            </a:xfrm>
            <a:prstGeom prst="ellips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44" name="ZoneTexte 43">
            <a:extLst>
              <a:ext uri="{FF2B5EF4-FFF2-40B4-BE49-F238E27FC236}">
                <a16:creationId xmlns:a16="http://schemas.microsoft.com/office/drawing/2014/main" id="{08204070-4B9F-46D6-A6A6-659AAA6730D2}"/>
              </a:ext>
            </a:extLst>
          </p:cNvPr>
          <p:cNvSpPr txBox="1"/>
          <p:nvPr/>
        </p:nvSpPr>
        <p:spPr>
          <a:xfrm>
            <a:off x="1849120" y="0"/>
            <a:ext cx="8739590" cy="1384995"/>
          </a:xfrm>
          <a:prstGeom prst="rect">
            <a:avLst/>
          </a:prstGeom>
          <a:noFill/>
          <a:effectLst/>
        </p:spPr>
        <p:txBody>
          <a:bodyPr wrap="square" rtlCol="0" anchor="t">
            <a:spAutoFit/>
          </a:bodyPr>
          <a:lstStyle/>
          <a:p>
            <a:pPr algn="ctr"/>
            <a:r>
              <a:rPr lang="fr-FR" sz="6000" dirty="0" err="1">
                <a:latin typeface="Segoe UI"/>
                <a:cs typeface="Segoe UI"/>
              </a:rPr>
              <a:t>ReactJS</a:t>
            </a:r>
          </a:p>
          <a:p>
            <a:pPr algn="ctr"/>
            <a:r>
              <a:rPr lang="fr-FR" sz="2400" i="1" dirty="0">
                <a:latin typeface="Segoe UI"/>
                <a:cs typeface="Segoe UI"/>
              </a:rPr>
              <a:t>Vers un monde meilleur !</a:t>
            </a:r>
            <a:endParaRPr lang="fr-FR" sz="2400" dirty="0"/>
          </a:p>
        </p:txBody>
      </p:sp>
      <p:pic>
        <p:nvPicPr>
          <p:cNvPr id="4" name="Image 5">
            <a:extLst>
              <a:ext uri="{FF2B5EF4-FFF2-40B4-BE49-F238E27FC236}">
                <a16:creationId xmlns:a16="http://schemas.microsoft.com/office/drawing/2014/main" id="{7B0D598A-57E8-45B2-9E93-E7A1304CD1EF}"/>
              </a:ext>
            </a:extLst>
          </p:cNvPr>
          <p:cNvPicPr>
            <a:picLocks noChangeAspect="1"/>
          </p:cNvPicPr>
          <p:nvPr/>
        </p:nvPicPr>
        <p:blipFill>
          <a:blip r:embed="rId4"/>
          <a:stretch>
            <a:fillRect/>
          </a:stretch>
        </p:blipFill>
        <p:spPr>
          <a:xfrm>
            <a:off x="3321627" y="2078868"/>
            <a:ext cx="5358245" cy="2942718"/>
          </a:xfrm>
          <a:prstGeom prst="ellipse">
            <a:avLst/>
          </a:prstGeom>
          <a:ln>
            <a:noFill/>
          </a:ln>
          <a:effectLst>
            <a:softEdge rad="112500"/>
          </a:effectLst>
        </p:spPr>
      </p:pic>
    </p:spTree>
    <p:extLst>
      <p:ext uri="{BB962C8B-B14F-4D97-AF65-F5344CB8AC3E}">
        <p14:creationId xmlns:p14="http://schemas.microsoft.com/office/powerpoint/2010/main" val="14172469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44" name="ZoneTexte 43">
            <a:extLst>
              <a:ext uri="{FF2B5EF4-FFF2-40B4-BE49-F238E27FC236}">
                <a16:creationId xmlns:a16="http://schemas.microsoft.com/office/drawing/2014/main" id="{08204070-4B9F-46D6-A6A6-659AAA6730D2}"/>
              </a:ext>
            </a:extLst>
          </p:cNvPr>
          <p:cNvSpPr txBox="1"/>
          <p:nvPr/>
        </p:nvSpPr>
        <p:spPr>
          <a:xfrm>
            <a:off x="1849120" y="0"/>
            <a:ext cx="8739590" cy="1384995"/>
          </a:xfrm>
          <a:prstGeom prst="rect">
            <a:avLst/>
          </a:prstGeom>
          <a:noFill/>
          <a:effectLst/>
        </p:spPr>
        <p:txBody>
          <a:bodyPr wrap="square" rtlCol="0" anchor="t">
            <a:spAutoFit/>
          </a:bodyPr>
          <a:lstStyle/>
          <a:p>
            <a:pPr algn="ctr"/>
            <a:r>
              <a:rPr lang="fr-FR" sz="6000" dirty="0" err="1">
                <a:latin typeface="Segoe UI"/>
                <a:cs typeface="Segoe UI"/>
              </a:rPr>
              <a:t>ReactJS</a:t>
            </a:r>
          </a:p>
          <a:p>
            <a:pPr algn="ctr"/>
            <a:r>
              <a:rPr lang="fr-FR" sz="2400" i="1" dirty="0">
                <a:latin typeface="Segoe UI"/>
                <a:cs typeface="Segoe UI"/>
              </a:rPr>
              <a:t>Vers un monde meilleur !</a:t>
            </a:r>
            <a:endParaRPr lang="fr-FR" sz="2400" dirty="0"/>
          </a:p>
        </p:txBody>
      </p:sp>
      <p:sp>
        <p:nvSpPr>
          <p:cNvPr id="6" name="ZoneTexte 5">
            <a:extLst>
              <a:ext uri="{FF2B5EF4-FFF2-40B4-BE49-F238E27FC236}">
                <a16:creationId xmlns:a16="http://schemas.microsoft.com/office/drawing/2014/main" id="{060BDD90-E649-48E1-AFF7-BCE9B8891DDB}"/>
              </a:ext>
            </a:extLst>
          </p:cNvPr>
          <p:cNvSpPr txBox="1"/>
          <p:nvPr/>
        </p:nvSpPr>
        <p:spPr>
          <a:xfrm>
            <a:off x="795668" y="1479574"/>
            <a:ext cx="6781571" cy="461665"/>
          </a:xfrm>
          <a:prstGeom prst="rect">
            <a:avLst/>
          </a:prstGeom>
          <a:noFill/>
          <a:effectLst/>
        </p:spPr>
        <p:txBody>
          <a:bodyPr wrap="square" rtlCol="0" anchor="t">
            <a:spAutoFit/>
          </a:bodyPr>
          <a:lstStyle/>
          <a:p>
            <a:r>
              <a:rPr lang="fr-FR" sz="2400" b="1" dirty="0" err="1">
                <a:latin typeface="Segoe UI"/>
                <a:cs typeface="Segoe UI"/>
              </a:rPr>
              <a:t>Hooks</a:t>
            </a:r>
            <a:r>
              <a:rPr lang="fr-FR" sz="2400" b="1" dirty="0">
                <a:latin typeface="Segoe UI"/>
                <a:cs typeface="Segoe UI"/>
              </a:rPr>
              <a:t> API : </a:t>
            </a:r>
            <a:r>
              <a:rPr lang="fr-FR" sz="2400" b="1" i="1" dirty="0">
                <a:latin typeface="Segoe UI"/>
                <a:cs typeface="Segoe UI"/>
              </a:rPr>
              <a:t>le futur de </a:t>
            </a:r>
            <a:r>
              <a:rPr lang="fr-FR" sz="2400" b="1" i="1" dirty="0" err="1">
                <a:latin typeface="Segoe UI"/>
                <a:cs typeface="Segoe UI"/>
              </a:rPr>
              <a:t>React</a:t>
            </a:r>
            <a:endParaRPr lang="fr-FR" sz="2400" b="1" dirty="0">
              <a:latin typeface="Segoe UI"/>
              <a:cs typeface="Segoe UI"/>
            </a:endParaRPr>
          </a:p>
        </p:txBody>
      </p:sp>
      <p:sp>
        <p:nvSpPr>
          <p:cNvPr id="7" name="ZoneTexte 6">
            <a:extLst>
              <a:ext uri="{FF2B5EF4-FFF2-40B4-BE49-F238E27FC236}">
                <a16:creationId xmlns:a16="http://schemas.microsoft.com/office/drawing/2014/main" id="{917ED200-63EE-40F1-B479-79E1645CE9D4}"/>
              </a:ext>
            </a:extLst>
          </p:cNvPr>
          <p:cNvSpPr txBox="1"/>
          <p:nvPr/>
        </p:nvSpPr>
        <p:spPr>
          <a:xfrm>
            <a:off x="1782406" y="2140593"/>
            <a:ext cx="10107541" cy="5324535"/>
          </a:xfrm>
          <a:prstGeom prst="rect">
            <a:avLst/>
          </a:prstGeom>
          <a:noFill/>
          <a:effectLst/>
        </p:spPr>
        <p:txBody>
          <a:bodyPr wrap="square" rtlCol="0" anchor="t">
            <a:spAutoFit/>
          </a:bodyPr>
          <a:lstStyle/>
          <a:p>
            <a:pPr marL="285750" indent="-285750">
              <a:buFont typeface="Wingdings" panose="05000000000000000000" pitchFamily="2" charset="2"/>
              <a:buChar char="q"/>
            </a:pPr>
            <a:r>
              <a:rPr lang="fr-FR" sz="2400" dirty="0">
                <a:solidFill>
                  <a:schemeClr val="accent1">
                    <a:lumMod val="75000"/>
                  </a:schemeClr>
                </a:solidFill>
                <a:latin typeface="Segoe UI"/>
                <a:cs typeface="Segoe UI"/>
              </a:rPr>
              <a:t> Quèsaco ???</a:t>
            </a:r>
            <a:endParaRPr lang="fr-FR" dirty="0">
              <a:solidFill>
                <a:schemeClr val="accent1">
                  <a:lumMod val="75000"/>
                </a:schemeClr>
              </a:solidFill>
            </a:endParaRPr>
          </a:p>
          <a:p>
            <a:endParaRPr lang="fr-FR" sz="2400" dirty="0">
              <a:solidFill>
                <a:schemeClr val="accent1">
                  <a:lumMod val="75000"/>
                </a:schemeClr>
              </a:solidFill>
              <a:latin typeface="Segoe UI"/>
              <a:cs typeface="Segoe UI"/>
            </a:endParaRPr>
          </a:p>
          <a:p>
            <a:pPr marL="800100" lvl="1" indent="-342900">
              <a:buFont typeface="Arial" panose="05000000000000000000" pitchFamily="2" charset="2"/>
              <a:buChar char="•"/>
            </a:pPr>
            <a:r>
              <a:rPr lang="fr-FR" sz="2400" dirty="0">
                <a:latin typeface="Segoe UI"/>
                <a:cs typeface="Segoe UI"/>
              </a:rPr>
              <a:t>Disponible depuis la </a:t>
            </a:r>
            <a:r>
              <a:rPr lang="fr-FR" sz="2400" b="1" dirty="0">
                <a:latin typeface="Segoe UI"/>
                <a:cs typeface="Segoe UI"/>
              </a:rPr>
              <a:t>version 16.8 </a:t>
            </a:r>
            <a:r>
              <a:rPr lang="fr-FR" sz="2400" dirty="0">
                <a:latin typeface="Segoe UI"/>
                <a:cs typeface="Segoe UI"/>
              </a:rPr>
              <a:t>de React.JS</a:t>
            </a:r>
          </a:p>
          <a:p>
            <a:pPr lvl="1"/>
            <a:endParaRPr lang="fr-FR" sz="800" dirty="0">
              <a:latin typeface="Segoe UI"/>
              <a:cs typeface="Segoe UI"/>
            </a:endParaRPr>
          </a:p>
          <a:p>
            <a:pPr marL="800100" lvl="1" indent="-342900">
              <a:buFont typeface="Arial" panose="05000000000000000000" pitchFamily="2" charset="2"/>
              <a:buChar char="•"/>
            </a:pPr>
            <a:r>
              <a:rPr lang="fr-FR" sz="2400" dirty="0">
                <a:latin typeface="Segoe UI"/>
                <a:cs typeface="Segoe UI"/>
              </a:rPr>
              <a:t>Permet : </a:t>
            </a:r>
          </a:p>
          <a:p>
            <a:pPr lvl="1"/>
            <a:endParaRPr lang="fr-FR" sz="2400" dirty="0">
              <a:latin typeface="Segoe UI"/>
              <a:cs typeface="Segoe UI"/>
            </a:endParaRPr>
          </a:p>
          <a:p>
            <a:pPr marL="1257300" lvl="2" indent="-342900">
              <a:buFont typeface="Courier New" panose="05000000000000000000" pitchFamily="2" charset="2"/>
              <a:buChar char="o"/>
            </a:pPr>
            <a:r>
              <a:rPr lang="fr-FR" sz="2400" dirty="0">
                <a:latin typeface="Segoe UI"/>
                <a:cs typeface="Segoe UI"/>
              </a:rPr>
              <a:t> D'écrire du code plus propre et épuré.</a:t>
            </a:r>
            <a:endParaRPr lang="fr-FR" dirty="0">
              <a:cs typeface="Calibri" panose="020F0502020204030204"/>
            </a:endParaRPr>
          </a:p>
          <a:p>
            <a:pPr marL="1257300" lvl="2" indent="-342900">
              <a:buFont typeface="Courier New" panose="05000000000000000000" pitchFamily="2" charset="2"/>
              <a:buChar char="o"/>
            </a:pPr>
            <a:endParaRPr lang="fr-FR" sz="1000" dirty="0">
              <a:latin typeface="Segoe UI"/>
              <a:cs typeface="Segoe UI"/>
            </a:endParaRPr>
          </a:p>
          <a:p>
            <a:pPr marL="1257300" lvl="2" indent="-342900">
              <a:buFont typeface="Courier New" panose="05000000000000000000" pitchFamily="2" charset="2"/>
              <a:buChar char="o"/>
            </a:pPr>
            <a:r>
              <a:rPr lang="fr-FR" sz="2400" dirty="0">
                <a:latin typeface="Segoe UI"/>
                <a:cs typeface="Segoe UI"/>
              </a:rPr>
              <a:t> De ce passer complétement du mot clé class </a:t>
            </a:r>
            <a:endParaRPr lang="fr-FR" sz="2400" dirty="0">
              <a:latin typeface="Segoe UI" panose="020B0502040204020203" pitchFamily="34" charset="0"/>
              <a:cs typeface="Segoe UI" panose="020B0502040204020203" pitchFamily="34" charset="0"/>
            </a:endParaRPr>
          </a:p>
          <a:p>
            <a:pPr marL="1257300" lvl="2" indent="-342900">
              <a:buFont typeface="Courier New" panose="05000000000000000000" pitchFamily="2" charset="2"/>
              <a:buChar char="o"/>
            </a:pPr>
            <a:endParaRPr lang="fr-FR" sz="1000" dirty="0">
              <a:latin typeface="Segoe UI" panose="020B0502040204020203" pitchFamily="34" charset="0"/>
              <a:cs typeface="Segoe UI" panose="020B0502040204020203" pitchFamily="34" charset="0"/>
            </a:endParaRPr>
          </a:p>
          <a:p>
            <a:pPr marL="1257300" lvl="2" indent="-342900">
              <a:buFont typeface="Courier New" panose="05000000000000000000" pitchFamily="2" charset="2"/>
              <a:buChar char="o"/>
            </a:pPr>
            <a:r>
              <a:rPr lang="fr-FR" sz="2400" dirty="0">
                <a:latin typeface="Segoe UI"/>
                <a:cs typeface="Segoe UI"/>
              </a:rPr>
              <a:t> D'utiliser la gestion d'état centralisé dans des composants "</a:t>
            </a:r>
            <a:r>
              <a:rPr lang="fr-FR" sz="2400" dirty="0" err="1">
                <a:latin typeface="Segoe UI"/>
                <a:cs typeface="Segoe UI"/>
              </a:rPr>
              <a:t>Stateless</a:t>
            </a:r>
            <a:r>
              <a:rPr lang="fr-FR" sz="2400" dirty="0">
                <a:latin typeface="Segoe UI"/>
                <a:cs typeface="Segoe UI"/>
              </a:rPr>
              <a:t>".</a:t>
            </a:r>
          </a:p>
          <a:p>
            <a:pPr marL="800100" lvl="1" indent="-342900">
              <a:buFont typeface="Arial" panose="05000000000000000000" pitchFamily="2" charset="2"/>
              <a:buChar char="•"/>
            </a:pPr>
            <a:endParaRPr lang="fr-FR" sz="2400" dirty="0">
              <a:latin typeface="Segoe UI" panose="020B0502040204020203" pitchFamily="34" charset="0"/>
              <a:cs typeface="Segoe UI" panose="020B0502040204020203" pitchFamily="34" charset="0"/>
            </a:endParaRPr>
          </a:p>
          <a:p>
            <a:pPr lvl="1"/>
            <a:endParaRPr lang="fr-FR" sz="2400" dirty="0">
              <a:latin typeface="Segoe UI" panose="020B0502040204020203" pitchFamily="34" charset="0"/>
              <a:cs typeface="Segoe UI" panose="020B0502040204020203" pitchFamily="34" charset="0"/>
            </a:endParaRPr>
          </a:p>
          <a:p>
            <a:pPr marL="800100" lvl="1" indent="-342900">
              <a:buFont typeface="Arial" panose="05000000000000000000" pitchFamily="2" charset="2"/>
              <a:buChar char="•"/>
            </a:pPr>
            <a:endParaRPr lang="fr-FR" sz="2400" dirty="0">
              <a:latin typeface="Segoe UI" panose="020B0502040204020203" pitchFamily="34" charset="0"/>
              <a:cs typeface="Segoe UI" panose="020B0502040204020203" pitchFamily="34" charset="0"/>
            </a:endParaRPr>
          </a:p>
          <a:p>
            <a:pPr marL="800100" lvl="1" indent="-342900">
              <a:buFont typeface="Arial" panose="05000000000000000000" pitchFamily="2" charset="2"/>
              <a:buChar char="•"/>
            </a:pPr>
            <a:endParaRPr lang="fr-FR" sz="2400" dirty="0">
              <a:latin typeface="Segoe UI" panose="020B0502040204020203" pitchFamily="34" charset="0"/>
              <a:cs typeface="Segoe UI" panose="020B0502040204020203" pitchFamily="34" charset="0"/>
            </a:endParaRPr>
          </a:p>
        </p:txBody>
      </p:sp>
      <p:pic>
        <p:nvPicPr>
          <p:cNvPr id="22" name="Image 21">
            <a:extLst>
              <a:ext uri="{FF2B5EF4-FFF2-40B4-BE49-F238E27FC236}">
                <a16:creationId xmlns:a16="http://schemas.microsoft.com/office/drawing/2014/main" id="{EA27C252-8D11-4143-90CB-3D6A9A33825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23" name="Groupe 22">
            <a:extLst>
              <a:ext uri="{FF2B5EF4-FFF2-40B4-BE49-F238E27FC236}">
                <a16:creationId xmlns:a16="http://schemas.microsoft.com/office/drawing/2014/main" id="{9E958866-9A29-45A3-8F88-60F69F26CEDA}"/>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24" name="Groupe 23">
              <a:extLst>
                <a:ext uri="{FF2B5EF4-FFF2-40B4-BE49-F238E27FC236}">
                  <a16:creationId xmlns:a16="http://schemas.microsoft.com/office/drawing/2014/main" id="{6D66BBD8-CFBA-4ABF-A1A2-F07BE5EAC50F}"/>
                </a:ext>
              </a:extLst>
            </p:cNvPr>
            <p:cNvGrpSpPr/>
            <p:nvPr/>
          </p:nvGrpSpPr>
          <p:grpSpPr>
            <a:xfrm>
              <a:off x="6391007" y="4158446"/>
              <a:ext cx="670560" cy="1463040"/>
              <a:chOff x="5313680" y="4185920"/>
              <a:chExt cx="670560" cy="1463040"/>
            </a:xfrm>
            <a:grpFill/>
          </p:grpSpPr>
          <p:sp>
            <p:nvSpPr>
              <p:cNvPr id="43" name="Bande diagonale 42">
                <a:extLst>
                  <a:ext uri="{FF2B5EF4-FFF2-40B4-BE49-F238E27FC236}">
                    <a16:creationId xmlns:a16="http://schemas.microsoft.com/office/drawing/2014/main" id="{FFC602CA-C6B0-4F9E-BBA9-78024E1CB2C4}"/>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5" name="Bande diagonale 44">
                <a:extLst>
                  <a:ext uri="{FF2B5EF4-FFF2-40B4-BE49-F238E27FC236}">
                    <a16:creationId xmlns:a16="http://schemas.microsoft.com/office/drawing/2014/main" id="{3462BFC3-5A0A-4492-9535-75A596E0BD06}"/>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39" name="Groupe 38">
              <a:extLst>
                <a:ext uri="{FF2B5EF4-FFF2-40B4-BE49-F238E27FC236}">
                  <a16:creationId xmlns:a16="http://schemas.microsoft.com/office/drawing/2014/main" id="{07E8B61C-D8F2-4ACA-9CD0-31C56D237806}"/>
                </a:ext>
              </a:extLst>
            </p:cNvPr>
            <p:cNvGrpSpPr/>
            <p:nvPr/>
          </p:nvGrpSpPr>
          <p:grpSpPr>
            <a:xfrm rot="10800000">
              <a:off x="4211849" y="4177849"/>
              <a:ext cx="670560" cy="1463040"/>
              <a:chOff x="5313680" y="4185920"/>
              <a:chExt cx="670560" cy="1463040"/>
            </a:xfrm>
            <a:grpFill/>
          </p:grpSpPr>
          <p:sp>
            <p:nvSpPr>
              <p:cNvPr id="41" name="Bande diagonale 40">
                <a:extLst>
                  <a:ext uri="{FF2B5EF4-FFF2-40B4-BE49-F238E27FC236}">
                    <a16:creationId xmlns:a16="http://schemas.microsoft.com/office/drawing/2014/main" id="{66A27B0F-8D9D-4AD7-A506-3223B3E55D7D}"/>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2" name="Bande diagonale 41">
                <a:extLst>
                  <a:ext uri="{FF2B5EF4-FFF2-40B4-BE49-F238E27FC236}">
                    <a16:creationId xmlns:a16="http://schemas.microsoft.com/office/drawing/2014/main" id="{9CD2A7D8-7F3D-4415-A278-F6D3DF830AA2}"/>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0" name="Signe Moins 39">
              <a:extLst>
                <a:ext uri="{FF2B5EF4-FFF2-40B4-BE49-F238E27FC236}">
                  <a16:creationId xmlns:a16="http://schemas.microsoft.com/office/drawing/2014/main" id="{4456B61E-7A84-4529-9447-53ED31B28E4B}"/>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1924131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44" name="ZoneTexte 43">
            <a:extLst>
              <a:ext uri="{FF2B5EF4-FFF2-40B4-BE49-F238E27FC236}">
                <a16:creationId xmlns:a16="http://schemas.microsoft.com/office/drawing/2014/main" id="{08204070-4B9F-46D6-A6A6-659AAA6730D2}"/>
              </a:ext>
            </a:extLst>
          </p:cNvPr>
          <p:cNvSpPr txBox="1"/>
          <p:nvPr/>
        </p:nvSpPr>
        <p:spPr>
          <a:xfrm>
            <a:off x="1849120" y="0"/>
            <a:ext cx="8739590" cy="1384995"/>
          </a:xfrm>
          <a:prstGeom prst="rect">
            <a:avLst/>
          </a:prstGeom>
          <a:noFill/>
          <a:effectLst/>
        </p:spPr>
        <p:txBody>
          <a:bodyPr wrap="square" rtlCol="0" anchor="t">
            <a:spAutoFit/>
          </a:bodyPr>
          <a:lstStyle/>
          <a:p>
            <a:pPr algn="ctr"/>
            <a:r>
              <a:rPr lang="fr-FR" sz="6000" dirty="0" err="1">
                <a:latin typeface="Segoe UI"/>
                <a:cs typeface="Segoe UI"/>
              </a:rPr>
              <a:t>ReactJS</a:t>
            </a:r>
          </a:p>
          <a:p>
            <a:pPr algn="ctr"/>
            <a:r>
              <a:rPr lang="fr-FR" sz="2400" i="1" dirty="0">
                <a:latin typeface="Segoe UI"/>
                <a:cs typeface="Segoe UI"/>
              </a:rPr>
              <a:t>Vers un monde meilleur !</a:t>
            </a:r>
            <a:endParaRPr lang="fr-FR" sz="2400" dirty="0"/>
          </a:p>
        </p:txBody>
      </p:sp>
      <p:sp>
        <p:nvSpPr>
          <p:cNvPr id="6" name="ZoneTexte 5">
            <a:extLst>
              <a:ext uri="{FF2B5EF4-FFF2-40B4-BE49-F238E27FC236}">
                <a16:creationId xmlns:a16="http://schemas.microsoft.com/office/drawing/2014/main" id="{060BDD90-E649-48E1-AFF7-BCE9B8891DDB}"/>
              </a:ext>
            </a:extLst>
          </p:cNvPr>
          <p:cNvSpPr txBox="1"/>
          <p:nvPr/>
        </p:nvSpPr>
        <p:spPr>
          <a:xfrm>
            <a:off x="499183" y="1342020"/>
            <a:ext cx="6781571" cy="461665"/>
          </a:xfrm>
          <a:prstGeom prst="rect">
            <a:avLst/>
          </a:prstGeom>
          <a:noFill/>
          <a:effectLst/>
        </p:spPr>
        <p:txBody>
          <a:bodyPr wrap="square" rtlCol="0" anchor="t">
            <a:spAutoFit/>
          </a:bodyPr>
          <a:lstStyle/>
          <a:p>
            <a:r>
              <a:rPr lang="fr-FR" sz="2400" b="1" dirty="0" err="1">
                <a:latin typeface="Segoe UI"/>
                <a:cs typeface="Segoe UI"/>
              </a:rPr>
              <a:t>Hooks</a:t>
            </a:r>
            <a:r>
              <a:rPr lang="fr-FR" sz="2400" b="1" dirty="0">
                <a:latin typeface="Segoe UI"/>
                <a:cs typeface="Segoe UI"/>
              </a:rPr>
              <a:t> API: </a:t>
            </a:r>
            <a:r>
              <a:rPr lang="fr-FR" sz="2400" b="1" i="1" dirty="0">
                <a:latin typeface="Segoe UI"/>
                <a:cs typeface="Segoe UI"/>
              </a:rPr>
              <a:t>le futur de </a:t>
            </a:r>
            <a:r>
              <a:rPr lang="fr-FR" sz="2400" b="1" i="1" dirty="0" err="1">
                <a:latin typeface="Segoe UI"/>
                <a:cs typeface="Segoe UI"/>
              </a:rPr>
              <a:t>React</a:t>
            </a:r>
            <a:endParaRPr lang="fr-FR" sz="2400" b="1" dirty="0">
              <a:latin typeface="Segoe UI"/>
              <a:cs typeface="Segoe UI"/>
            </a:endParaRPr>
          </a:p>
        </p:txBody>
      </p:sp>
      <p:sp>
        <p:nvSpPr>
          <p:cNvPr id="22" name="Rectangle 21">
            <a:extLst>
              <a:ext uri="{FF2B5EF4-FFF2-40B4-BE49-F238E27FC236}">
                <a16:creationId xmlns:a16="http://schemas.microsoft.com/office/drawing/2014/main" id="{20ACDB8E-8D3B-40D9-A73B-1A460D6A9EAB}"/>
              </a:ext>
            </a:extLst>
          </p:cNvPr>
          <p:cNvSpPr/>
          <p:nvPr/>
        </p:nvSpPr>
        <p:spPr>
          <a:xfrm>
            <a:off x="1052165" y="1843261"/>
            <a:ext cx="10791825" cy="5170646"/>
          </a:xfrm>
          <a:prstGeom prst="rect">
            <a:avLst/>
          </a:prstGeom>
        </p:spPr>
        <p:txBody>
          <a:bodyPr wrap="square">
            <a:spAutoFit/>
          </a:bodyPr>
          <a:lstStyle/>
          <a:p>
            <a:pPr marL="800100" lvl="1" indent="-342900">
              <a:buClr>
                <a:srgbClr val="F99A5A"/>
              </a:buClr>
              <a:buFont typeface="Arial" panose="020B0604020202020204" pitchFamily="34" charset="0"/>
              <a:buChar char="•"/>
            </a:pPr>
            <a:r>
              <a:rPr lang="fr-FR" sz="2200" b="1" dirty="0" err="1">
                <a:latin typeface="Segoe UI" panose="020B0502040204020203" pitchFamily="34" charset="0"/>
                <a:cs typeface="Segoe UI" panose="020B0502040204020203" pitchFamily="34" charset="0"/>
              </a:rPr>
              <a:t>useState</a:t>
            </a:r>
            <a:r>
              <a:rPr lang="fr-FR" sz="2200" dirty="0">
                <a:latin typeface="Segoe UI" panose="020B0502040204020203" pitchFamily="34" charset="0"/>
                <a:cs typeface="Segoe UI" panose="020B0502040204020203" pitchFamily="34" charset="0"/>
              </a:rPr>
              <a:t> : </a:t>
            </a:r>
          </a:p>
          <a:p>
            <a:pPr marL="1257300" lvl="2" indent="-342900">
              <a:buClr>
                <a:srgbClr val="F99A5A"/>
              </a:buClr>
              <a:buFont typeface="Arial" panose="020B0604020202020204" pitchFamily="34" charset="0"/>
              <a:buChar char="•"/>
            </a:pPr>
            <a:r>
              <a:rPr lang="fr-FR" sz="2200" dirty="0">
                <a:latin typeface="Segoe UI" panose="020B0502040204020203" pitchFamily="34" charset="0"/>
                <a:cs typeface="Segoe UI" panose="020B0502040204020203" pitchFamily="34" charset="0"/>
              </a:rPr>
              <a:t>Permet d’ajouter un état à un composant </a:t>
            </a:r>
          </a:p>
          <a:p>
            <a:pPr lvl="2">
              <a:buClr>
                <a:srgbClr val="F99A5A"/>
              </a:buClr>
            </a:pPr>
            <a:endParaRPr lang="fr-FR" sz="2200" dirty="0">
              <a:latin typeface="Segoe UI" panose="020B0502040204020203" pitchFamily="34" charset="0"/>
              <a:cs typeface="Segoe UI" panose="020B0502040204020203" pitchFamily="34" charset="0"/>
            </a:endParaRPr>
          </a:p>
          <a:p>
            <a:pPr marL="800100" lvl="1" indent="-342900">
              <a:buClr>
                <a:srgbClr val="F99A5A"/>
              </a:buClr>
              <a:buFont typeface="Arial" panose="020B0604020202020204" pitchFamily="34" charset="0"/>
              <a:buChar char="•"/>
            </a:pPr>
            <a:r>
              <a:rPr lang="fr-FR" sz="2200" b="1" dirty="0" err="1">
                <a:latin typeface="Segoe UI" panose="020B0502040204020203" pitchFamily="34" charset="0"/>
                <a:cs typeface="Segoe UI" panose="020B0502040204020203" pitchFamily="34" charset="0"/>
              </a:rPr>
              <a:t>useEffect</a:t>
            </a:r>
            <a:r>
              <a:rPr lang="fr-FR" sz="2200" dirty="0">
                <a:latin typeface="Segoe UI" panose="020B0502040204020203" pitchFamily="34" charset="0"/>
                <a:cs typeface="Segoe UI" panose="020B0502040204020203" pitchFamily="34" charset="0"/>
              </a:rPr>
              <a:t> : </a:t>
            </a:r>
          </a:p>
          <a:p>
            <a:pPr marL="1257300" lvl="2" indent="-342900">
              <a:buClr>
                <a:srgbClr val="F99A5A"/>
              </a:buClr>
              <a:buFont typeface="Arial" panose="020B0604020202020204" pitchFamily="34" charset="0"/>
              <a:buChar char="•"/>
            </a:pPr>
            <a:r>
              <a:rPr lang="fr-FR" sz="2200" dirty="0">
                <a:latin typeface="Segoe UI" panose="020B0502040204020203" pitchFamily="34" charset="0"/>
                <a:cs typeface="Segoe UI" panose="020B0502040204020203" pitchFamily="34" charset="0"/>
              </a:rPr>
              <a:t>Permet d’ajouter un </a:t>
            </a:r>
            <a:r>
              <a:rPr lang="fr-FR" sz="2200" dirty="0" err="1">
                <a:latin typeface="Segoe UI" panose="020B0502040204020203" pitchFamily="34" charset="0"/>
                <a:cs typeface="Segoe UI" panose="020B0502040204020203" pitchFamily="34" charset="0"/>
              </a:rPr>
              <a:t>évenement</a:t>
            </a:r>
            <a:r>
              <a:rPr lang="fr-FR" sz="2200" dirty="0">
                <a:latin typeface="Segoe UI" panose="020B0502040204020203" pitchFamily="34" charset="0"/>
                <a:cs typeface="Segoe UI" panose="020B0502040204020203" pitchFamily="34" charset="0"/>
              </a:rPr>
              <a:t> de gestion du cycle de vie (</a:t>
            </a:r>
            <a:r>
              <a:rPr lang="fr-FR" sz="2200" dirty="0" err="1">
                <a:latin typeface="Segoe UI" panose="020B0502040204020203" pitchFamily="34" charset="0"/>
                <a:cs typeface="Segoe UI" panose="020B0502040204020203" pitchFamily="34" charset="0"/>
              </a:rPr>
              <a:t>componentDidMount</a:t>
            </a:r>
            <a:r>
              <a:rPr lang="fr-FR" sz="2200" dirty="0">
                <a:latin typeface="Segoe UI" panose="020B0502040204020203" pitchFamily="34" charset="0"/>
                <a:cs typeface="Segoe UI" panose="020B0502040204020203" pitchFamily="34" charset="0"/>
              </a:rPr>
              <a:t>, </a:t>
            </a:r>
            <a:r>
              <a:rPr lang="fr-FR" sz="2200" dirty="0" err="1">
                <a:latin typeface="Segoe UI" panose="020B0502040204020203" pitchFamily="34" charset="0"/>
                <a:cs typeface="Segoe UI" panose="020B0502040204020203" pitchFamily="34" charset="0"/>
              </a:rPr>
              <a:t>compononentDidUpdate</a:t>
            </a:r>
            <a:r>
              <a:rPr lang="fr-FR" sz="2200" dirty="0">
                <a:latin typeface="Segoe UI" panose="020B0502040204020203" pitchFamily="34" charset="0"/>
                <a:cs typeface="Segoe UI" panose="020B0502040204020203" pitchFamily="34" charset="0"/>
              </a:rPr>
              <a:t>).</a:t>
            </a:r>
          </a:p>
          <a:p>
            <a:pPr marL="1257300" lvl="2" indent="-342900">
              <a:buClr>
                <a:srgbClr val="F99A5A"/>
              </a:buClr>
              <a:buFont typeface="Arial" panose="020B0604020202020204" pitchFamily="34" charset="0"/>
              <a:buChar char="•"/>
            </a:pPr>
            <a:endParaRPr lang="fr-FR" sz="2200" dirty="0">
              <a:latin typeface="Segoe UI" panose="020B0502040204020203" pitchFamily="34" charset="0"/>
              <a:cs typeface="Segoe UI" panose="020B0502040204020203" pitchFamily="34" charset="0"/>
            </a:endParaRPr>
          </a:p>
          <a:p>
            <a:pPr marL="800100" lvl="1" indent="-342900">
              <a:buClr>
                <a:srgbClr val="F99A5A"/>
              </a:buClr>
              <a:buFont typeface="Arial" panose="020B0604020202020204" pitchFamily="34" charset="0"/>
              <a:buChar char="•"/>
            </a:pPr>
            <a:r>
              <a:rPr lang="fr-FR" sz="2200" b="1" dirty="0" err="1">
                <a:latin typeface="Segoe UI" panose="020B0502040204020203" pitchFamily="34" charset="0"/>
                <a:cs typeface="Segoe UI" panose="020B0502040204020203" pitchFamily="34" charset="0"/>
              </a:rPr>
              <a:t>useReducer</a:t>
            </a:r>
            <a:r>
              <a:rPr lang="fr-FR" sz="2200" dirty="0">
                <a:latin typeface="Segoe UI" panose="020B0502040204020203" pitchFamily="34" charset="0"/>
                <a:cs typeface="Segoe UI" panose="020B0502040204020203" pitchFamily="34" charset="0"/>
              </a:rPr>
              <a:t> : </a:t>
            </a:r>
          </a:p>
          <a:p>
            <a:pPr marL="1257300" lvl="2" indent="-342900">
              <a:buClr>
                <a:srgbClr val="F99A5A"/>
              </a:buClr>
              <a:buFont typeface="Arial" panose="020B0604020202020204" pitchFamily="34" charset="0"/>
              <a:buChar char="•"/>
            </a:pPr>
            <a:r>
              <a:rPr lang="fr-FR" sz="2200" dirty="0">
                <a:latin typeface="Segoe UI" panose="020B0502040204020203" pitchFamily="34" charset="0"/>
                <a:cs typeface="Segoe UI" panose="020B0502040204020203" pitchFamily="34" charset="0"/>
              </a:rPr>
              <a:t>Permet d’ajouter un </a:t>
            </a:r>
            <a:r>
              <a:rPr lang="fr-FR" sz="2200" dirty="0" err="1">
                <a:latin typeface="Segoe UI" panose="020B0502040204020203" pitchFamily="34" charset="0"/>
                <a:cs typeface="Segoe UI" panose="020B0502040204020203" pitchFamily="34" charset="0"/>
              </a:rPr>
              <a:t>reducer</a:t>
            </a:r>
            <a:r>
              <a:rPr lang="fr-FR" sz="2200" dirty="0">
                <a:latin typeface="Segoe UI" panose="020B0502040204020203" pitchFamily="34" charset="0"/>
                <a:cs typeface="Segoe UI" panose="020B0502040204020203" pitchFamily="34" charset="0"/>
              </a:rPr>
              <a:t> permettant de regrouper le traitement des données</a:t>
            </a:r>
          </a:p>
          <a:p>
            <a:pPr lvl="2">
              <a:buClr>
                <a:srgbClr val="F99A5A"/>
              </a:buClr>
            </a:pPr>
            <a:endParaRPr lang="fr-FR" sz="2200" dirty="0">
              <a:latin typeface="Segoe UI" panose="020B0502040204020203" pitchFamily="34" charset="0"/>
              <a:cs typeface="Segoe UI" panose="020B0502040204020203" pitchFamily="34" charset="0"/>
            </a:endParaRPr>
          </a:p>
          <a:p>
            <a:pPr marL="800100" lvl="1" indent="-342900">
              <a:buClr>
                <a:srgbClr val="F99A5A"/>
              </a:buClr>
              <a:buFont typeface="Arial" panose="020B0604020202020204" pitchFamily="34" charset="0"/>
              <a:buChar char="•"/>
            </a:pPr>
            <a:r>
              <a:rPr lang="fr-FR" sz="2200" b="1" dirty="0" err="1">
                <a:latin typeface="Segoe UI" panose="020B0502040204020203" pitchFamily="34" charset="0"/>
                <a:cs typeface="Segoe UI" panose="020B0502040204020203" pitchFamily="34" charset="0"/>
              </a:rPr>
              <a:t>useContext</a:t>
            </a:r>
            <a:r>
              <a:rPr lang="fr-FR" sz="2200" dirty="0">
                <a:latin typeface="Segoe UI" panose="020B0502040204020203" pitchFamily="34" charset="0"/>
                <a:cs typeface="Segoe UI" panose="020B0502040204020203" pitchFamily="34" charset="0"/>
              </a:rPr>
              <a:t> : </a:t>
            </a:r>
          </a:p>
          <a:p>
            <a:pPr marL="1257300" lvl="2" indent="-342900">
              <a:buClr>
                <a:srgbClr val="F99A5A"/>
              </a:buClr>
              <a:buFont typeface="Arial" panose="020B0604020202020204" pitchFamily="34" charset="0"/>
              <a:buChar char="•"/>
            </a:pPr>
            <a:r>
              <a:rPr lang="fr-FR" sz="2200" dirty="0">
                <a:latin typeface="Segoe UI" panose="020B0502040204020203" pitchFamily="34" charset="0"/>
                <a:cs typeface="Segoe UI" panose="020B0502040204020203" pitchFamily="34" charset="0"/>
              </a:rPr>
              <a:t>Permet d’ajouter un </a:t>
            </a:r>
            <a:r>
              <a:rPr lang="fr-FR" sz="2200" dirty="0" err="1">
                <a:latin typeface="Segoe UI" panose="020B0502040204020203" pitchFamily="34" charset="0"/>
                <a:cs typeface="Segoe UI" panose="020B0502040204020203" pitchFamily="34" charset="0"/>
              </a:rPr>
              <a:t>context</a:t>
            </a:r>
            <a:r>
              <a:rPr lang="fr-FR" sz="2200" dirty="0">
                <a:latin typeface="Segoe UI" panose="020B0502040204020203" pitchFamily="34" charset="0"/>
                <a:cs typeface="Segoe UI" panose="020B0502040204020203" pitchFamily="34" charset="0"/>
              </a:rPr>
              <a:t> global à l’application évite l’effet « </a:t>
            </a:r>
            <a:r>
              <a:rPr lang="fr-FR" sz="2200" dirty="0" err="1">
                <a:latin typeface="Segoe UI" panose="020B0502040204020203" pitchFamily="34" charset="0"/>
                <a:cs typeface="Segoe UI" panose="020B0502040204020203" pitchFamily="34" charset="0"/>
              </a:rPr>
              <a:t>props</a:t>
            </a:r>
            <a:r>
              <a:rPr lang="fr-FR" sz="2200" dirty="0">
                <a:latin typeface="Segoe UI" panose="020B0502040204020203" pitchFamily="34" charset="0"/>
                <a:cs typeface="Segoe UI" panose="020B0502040204020203" pitchFamily="34" charset="0"/>
              </a:rPr>
              <a:t> </a:t>
            </a:r>
            <a:r>
              <a:rPr lang="fr-FR" sz="2200" dirty="0" err="1">
                <a:latin typeface="Segoe UI" panose="020B0502040204020203" pitchFamily="34" charset="0"/>
                <a:cs typeface="Segoe UI" panose="020B0502040204020203" pitchFamily="34" charset="0"/>
              </a:rPr>
              <a:t>drilling</a:t>
            </a:r>
            <a:r>
              <a:rPr lang="fr-FR" sz="2200" dirty="0">
                <a:latin typeface="Segoe UI" panose="020B0502040204020203" pitchFamily="34" charset="0"/>
                <a:cs typeface="Segoe UI" panose="020B0502040204020203" pitchFamily="34" charset="0"/>
              </a:rPr>
              <a:t> »</a:t>
            </a:r>
          </a:p>
          <a:p>
            <a:pPr lvl="2">
              <a:buClr>
                <a:srgbClr val="F99A5A"/>
              </a:buClr>
            </a:pPr>
            <a:endParaRPr lang="fr-FR" sz="2200" dirty="0">
              <a:latin typeface="Segoe UI" panose="020B0502040204020203" pitchFamily="34" charset="0"/>
              <a:cs typeface="Segoe UI" panose="020B0502040204020203" pitchFamily="34" charset="0"/>
            </a:endParaRPr>
          </a:p>
        </p:txBody>
      </p:sp>
      <p:pic>
        <p:nvPicPr>
          <p:cNvPr id="14" name="Image 13">
            <a:extLst>
              <a:ext uri="{FF2B5EF4-FFF2-40B4-BE49-F238E27FC236}">
                <a16:creationId xmlns:a16="http://schemas.microsoft.com/office/drawing/2014/main" id="{CA2EF197-202D-45E0-B47B-5101184F996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15" name="Groupe 14">
            <a:extLst>
              <a:ext uri="{FF2B5EF4-FFF2-40B4-BE49-F238E27FC236}">
                <a16:creationId xmlns:a16="http://schemas.microsoft.com/office/drawing/2014/main" id="{A13E69C0-33BB-49BA-BA75-3FC7FE5ED5A9}"/>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16" name="Groupe 15">
              <a:extLst>
                <a:ext uri="{FF2B5EF4-FFF2-40B4-BE49-F238E27FC236}">
                  <a16:creationId xmlns:a16="http://schemas.microsoft.com/office/drawing/2014/main" id="{8E855CC7-2C73-47BC-8390-7DD99568748A}"/>
                </a:ext>
              </a:extLst>
            </p:cNvPr>
            <p:cNvGrpSpPr/>
            <p:nvPr/>
          </p:nvGrpSpPr>
          <p:grpSpPr>
            <a:xfrm>
              <a:off x="6391007" y="4158446"/>
              <a:ext cx="670560" cy="1463040"/>
              <a:chOff x="5313680" y="4185920"/>
              <a:chExt cx="670560" cy="1463040"/>
            </a:xfrm>
            <a:grpFill/>
          </p:grpSpPr>
          <p:sp>
            <p:nvSpPr>
              <p:cNvPr id="21" name="Bande diagonale 20">
                <a:extLst>
                  <a:ext uri="{FF2B5EF4-FFF2-40B4-BE49-F238E27FC236}">
                    <a16:creationId xmlns:a16="http://schemas.microsoft.com/office/drawing/2014/main" id="{4D2F6F80-89C9-4A1A-B1B2-56D42F997B07}"/>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3" name="Bande diagonale 22">
                <a:extLst>
                  <a:ext uri="{FF2B5EF4-FFF2-40B4-BE49-F238E27FC236}">
                    <a16:creationId xmlns:a16="http://schemas.microsoft.com/office/drawing/2014/main" id="{AC9E0A9C-AB51-45B0-9D34-31AF61BB42C6}"/>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17" name="Groupe 16">
              <a:extLst>
                <a:ext uri="{FF2B5EF4-FFF2-40B4-BE49-F238E27FC236}">
                  <a16:creationId xmlns:a16="http://schemas.microsoft.com/office/drawing/2014/main" id="{3EE438B2-C932-46A9-A6F6-A2195D580CE0}"/>
                </a:ext>
              </a:extLst>
            </p:cNvPr>
            <p:cNvGrpSpPr/>
            <p:nvPr/>
          </p:nvGrpSpPr>
          <p:grpSpPr>
            <a:xfrm rot="10800000">
              <a:off x="4211849" y="4177849"/>
              <a:ext cx="670560" cy="1463040"/>
              <a:chOff x="5313680" y="4185920"/>
              <a:chExt cx="670560" cy="1463040"/>
            </a:xfrm>
            <a:grpFill/>
          </p:grpSpPr>
          <p:sp>
            <p:nvSpPr>
              <p:cNvPr id="19" name="Bande diagonale 18">
                <a:extLst>
                  <a:ext uri="{FF2B5EF4-FFF2-40B4-BE49-F238E27FC236}">
                    <a16:creationId xmlns:a16="http://schemas.microsoft.com/office/drawing/2014/main" id="{446787F8-9819-4A27-A770-3C0B78F6E41C}"/>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0" name="Bande diagonale 19">
                <a:extLst>
                  <a:ext uri="{FF2B5EF4-FFF2-40B4-BE49-F238E27FC236}">
                    <a16:creationId xmlns:a16="http://schemas.microsoft.com/office/drawing/2014/main" id="{6EE9C638-13D8-44C3-BD43-17397F131F54}"/>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18" name="Signe Moins 17">
              <a:extLst>
                <a:ext uri="{FF2B5EF4-FFF2-40B4-BE49-F238E27FC236}">
                  <a16:creationId xmlns:a16="http://schemas.microsoft.com/office/drawing/2014/main" id="{DE3B1900-2129-427C-A5B6-D150F5C35B7E}"/>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452803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5.xml><?xml version="1.0" encoding="utf-8"?>
<p:sld xmlns:a="http://schemas.openxmlformats.org/drawingml/2006/main" xmlns:r="http://schemas.openxmlformats.org/officeDocument/2006/relationships" xmlns:p="http://schemas.openxmlformats.org/presentationml/2006/main">
  <p:cSld>
    <p:bg>
      <p:bgPr>
        <a:solidFill>
          <a:srgbClr val="F2F2F2">
            <a:alpha val="74000"/>
          </a:srgbClr>
        </a:solidFill>
        <a:effectLst/>
      </p:bgPr>
    </p:bg>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44" name="ZoneTexte 43">
            <a:extLst>
              <a:ext uri="{FF2B5EF4-FFF2-40B4-BE49-F238E27FC236}">
                <a16:creationId xmlns:a16="http://schemas.microsoft.com/office/drawing/2014/main" id="{08204070-4B9F-46D6-A6A6-659AAA6730D2}"/>
              </a:ext>
            </a:extLst>
          </p:cNvPr>
          <p:cNvSpPr txBox="1"/>
          <p:nvPr/>
        </p:nvSpPr>
        <p:spPr>
          <a:xfrm>
            <a:off x="1849120" y="0"/>
            <a:ext cx="8739590" cy="1384995"/>
          </a:xfrm>
          <a:prstGeom prst="rect">
            <a:avLst/>
          </a:prstGeom>
          <a:noFill/>
          <a:effectLst/>
        </p:spPr>
        <p:txBody>
          <a:bodyPr wrap="square" rtlCol="0" anchor="t">
            <a:spAutoFit/>
          </a:bodyPr>
          <a:lstStyle/>
          <a:p>
            <a:pPr algn="ctr"/>
            <a:r>
              <a:rPr lang="fr-FR" sz="6000" dirty="0" err="1">
                <a:latin typeface="Segoe UI"/>
                <a:cs typeface="Segoe UI"/>
              </a:rPr>
              <a:t>ReactJS</a:t>
            </a:r>
          </a:p>
          <a:p>
            <a:pPr algn="ctr"/>
            <a:r>
              <a:rPr lang="fr-FR" sz="2400" i="1" dirty="0">
                <a:latin typeface="Segoe UI"/>
                <a:cs typeface="Segoe UI"/>
              </a:rPr>
              <a:t>Vers un monde meilleur !</a:t>
            </a:r>
            <a:endParaRPr lang="fr-FR" sz="2400" dirty="0"/>
          </a:p>
        </p:txBody>
      </p:sp>
      <p:sp>
        <p:nvSpPr>
          <p:cNvPr id="22" name="ZoneTexte 1">
            <a:extLst>
              <a:ext uri="{FF2B5EF4-FFF2-40B4-BE49-F238E27FC236}">
                <a16:creationId xmlns:a16="http://schemas.microsoft.com/office/drawing/2014/main" id="{2BF37783-0229-4A04-AF02-522F05DE9E10}"/>
              </a:ext>
            </a:extLst>
          </p:cNvPr>
          <p:cNvSpPr txBox="1"/>
          <p:nvPr/>
        </p:nvSpPr>
        <p:spPr>
          <a:xfrm>
            <a:off x="1726993" y="2642424"/>
            <a:ext cx="8966613" cy="1938992"/>
          </a:xfrm>
          <a:prstGeom prst="rect">
            <a:avLst/>
          </a:prstGeom>
          <a:noFill/>
        </p:spPr>
        <p:txBody>
          <a:bodyPr wrap="square" rtlCol="0" anchor="t">
            <a:sp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fr-FR" sz="12000" b="1" dirty="0">
                <a:solidFill>
                  <a:srgbClr val="70CEEF"/>
                </a:solidFill>
                <a:latin typeface="Segoe UI" panose="020B0502040204020203" pitchFamily="34" charset="0"/>
                <a:cs typeface="Segoe UI" panose="020B0502040204020203" pitchFamily="34" charset="0"/>
              </a:rPr>
              <a:t>Live Coding</a:t>
            </a:r>
          </a:p>
        </p:txBody>
      </p:sp>
      <p:sp>
        <p:nvSpPr>
          <p:cNvPr id="23" name="Ellipse 22">
            <a:extLst>
              <a:ext uri="{FF2B5EF4-FFF2-40B4-BE49-F238E27FC236}">
                <a16:creationId xmlns:a16="http://schemas.microsoft.com/office/drawing/2014/main" id="{3BCCBFB4-96A1-4B27-AFC3-DBFFBA76C189}"/>
              </a:ext>
            </a:extLst>
          </p:cNvPr>
          <p:cNvSpPr/>
          <p:nvPr/>
        </p:nvSpPr>
        <p:spPr>
          <a:xfrm>
            <a:off x="569129" y="1236765"/>
            <a:ext cx="1615510" cy="1542186"/>
          </a:xfrm>
          <a:prstGeom prst="ellipse">
            <a:avLst/>
          </a:prstGeom>
          <a:solidFill>
            <a:srgbClr val="70CEEF">
              <a:alpha val="86000"/>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b="1" dirty="0" err="1"/>
              <a:t>useState</a:t>
            </a:r>
            <a:endParaRPr lang="fr-FR" b="1" dirty="0"/>
          </a:p>
        </p:txBody>
      </p:sp>
      <p:sp>
        <p:nvSpPr>
          <p:cNvPr id="24" name="Ellipse 23">
            <a:extLst>
              <a:ext uri="{FF2B5EF4-FFF2-40B4-BE49-F238E27FC236}">
                <a16:creationId xmlns:a16="http://schemas.microsoft.com/office/drawing/2014/main" id="{90A9A9D2-B9DE-4490-A104-9F0EC89A6E29}"/>
              </a:ext>
            </a:extLst>
          </p:cNvPr>
          <p:cNvSpPr/>
          <p:nvPr/>
        </p:nvSpPr>
        <p:spPr>
          <a:xfrm>
            <a:off x="3718173" y="4518034"/>
            <a:ext cx="1957844" cy="1811492"/>
          </a:xfrm>
          <a:prstGeom prst="ellipse">
            <a:avLst/>
          </a:prstGeom>
          <a:solidFill>
            <a:srgbClr val="70CEEF">
              <a:alpha val="86000"/>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b="1" dirty="0" err="1"/>
              <a:t>useContext</a:t>
            </a:r>
            <a:endParaRPr lang="fr-FR" b="1" dirty="0"/>
          </a:p>
        </p:txBody>
      </p:sp>
      <p:sp>
        <p:nvSpPr>
          <p:cNvPr id="39" name="Ellipse 38">
            <a:extLst>
              <a:ext uri="{FF2B5EF4-FFF2-40B4-BE49-F238E27FC236}">
                <a16:creationId xmlns:a16="http://schemas.microsoft.com/office/drawing/2014/main" id="{5314902B-3444-4EC3-8CAE-88CEB6EA4E4D}"/>
              </a:ext>
            </a:extLst>
          </p:cNvPr>
          <p:cNvSpPr/>
          <p:nvPr/>
        </p:nvSpPr>
        <p:spPr>
          <a:xfrm>
            <a:off x="5891405" y="1354865"/>
            <a:ext cx="1710245" cy="1660668"/>
          </a:xfrm>
          <a:prstGeom prst="ellipse">
            <a:avLst/>
          </a:prstGeom>
          <a:solidFill>
            <a:srgbClr val="70CEEF">
              <a:alpha val="86000"/>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b="1" dirty="0" err="1"/>
              <a:t>useEffect</a:t>
            </a:r>
            <a:endParaRPr lang="fr-FR" b="1" dirty="0"/>
          </a:p>
        </p:txBody>
      </p:sp>
      <p:sp>
        <p:nvSpPr>
          <p:cNvPr id="40" name="Ellipse 39">
            <a:extLst>
              <a:ext uri="{FF2B5EF4-FFF2-40B4-BE49-F238E27FC236}">
                <a16:creationId xmlns:a16="http://schemas.microsoft.com/office/drawing/2014/main" id="{EB002D78-B2AC-4DB4-A2AB-06D508598CD7}"/>
              </a:ext>
            </a:extLst>
          </p:cNvPr>
          <p:cNvSpPr/>
          <p:nvPr/>
        </p:nvSpPr>
        <p:spPr>
          <a:xfrm>
            <a:off x="10133745" y="4320193"/>
            <a:ext cx="1710245" cy="1660668"/>
          </a:xfrm>
          <a:prstGeom prst="ellipse">
            <a:avLst/>
          </a:prstGeom>
          <a:solidFill>
            <a:srgbClr val="70CEEF">
              <a:alpha val="86000"/>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b="1" dirty="0" err="1"/>
              <a:t>useEffect</a:t>
            </a:r>
            <a:endParaRPr lang="fr-FR" b="1" dirty="0"/>
          </a:p>
        </p:txBody>
      </p:sp>
    </p:spTree>
    <p:extLst>
      <p:ext uri="{BB962C8B-B14F-4D97-AF65-F5344CB8AC3E}">
        <p14:creationId xmlns:p14="http://schemas.microsoft.com/office/powerpoint/2010/main" val="5253427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44" name="ZoneTexte 43">
            <a:extLst>
              <a:ext uri="{FF2B5EF4-FFF2-40B4-BE49-F238E27FC236}">
                <a16:creationId xmlns:a16="http://schemas.microsoft.com/office/drawing/2014/main" id="{08204070-4B9F-46D6-A6A6-659AAA6730D2}"/>
              </a:ext>
            </a:extLst>
          </p:cNvPr>
          <p:cNvSpPr txBox="1"/>
          <p:nvPr/>
        </p:nvSpPr>
        <p:spPr>
          <a:xfrm>
            <a:off x="1849120" y="0"/>
            <a:ext cx="8739590" cy="1015663"/>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A vous de jouer !</a:t>
            </a:r>
            <a:endParaRPr lang="fr-FR" sz="2400" i="1" dirty="0">
              <a:latin typeface="Segoe UI" panose="020B0502040204020203" pitchFamily="34" charset="0"/>
              <a:cs typeface="Segoe UI" panose="020B0502040204020203" pitchFamily="34" charset="0"/>
            </a:endParaRPr>
          </a:p>
        </p:txBody>
      </p:sp>
      <p:sp>
        <p:nvSpPr>
          <p:cNvPr id="39" name="Rectangle 38">
            <a:extLst>
              <a:ext uri="{FF2B5EF4-FFF2-40B4-BE49-F238E27FC236}">
                <a16:creationId xmlns:a16="http://schemas.microsoft.com/office/drawing/2014/main" id="{5417BC80-6B63-408C-BC54-61A9D28A1B4F}"/>
              </a:ext>
            </a:extLst>
          </p:cNvPr>
          <p:cNvSpPr/>
          <p:nvPr/>
        </p:nvSpPr>
        <p:spPr>
          <a:xfrm>
            <a:off x="503220" y="1701245"/>
            <a:ext cx="11688780" cy="2677656"/>
          </a:xfrm>
          <a:prstGeom prst="rect">
            <a:avLst/>
          </a:prstGeom>
        </p:spPr>
        <p:txBody>
          <a:bodyPr wrap="square" anchor="t">
            <a:spAutoFit/>
          </a:bodyPr>
          <a:lstStyle/>
          <a:p>
            <a:pPr marL="342900" indent="-342900">
              <a:buFont typeface="Arial" panose="020B0604020202020204" pitchFamily="34" charset="0"/>
              <a:buChar char="•"/>
            </a:pPr>
            <a:r>
              <a:rPr lang="fr-FR" sz="2400" dirty="0">
                <a:solidFill>
                  <a:srgbClr val="24292E"/>
                </a:solidFill>
                <a:latin typeface="Consolas" panose="020B0609020204030204" pitchFamily="49" charset="0"/>
                <a:cs typeface="Consolas" panose="020B0609020204030204" pitchFamily="49" charset="0"/>
              </a:rPr>
              <a:t>Mettre en place une gestion d’état centralisé.</a:t>
            </a:r>
          </a:p>
          <a:p>
            <a:pPr marL="342900" indent="-342900">
              <a:buFont typeface="Arial" panose="020B0604020202020204" pitchFamily="34" charset="0"/>
              <a:buChar char="•"/>
            </a:pPr>
            <a:endParaRPr lang="fr-FR" altLang="fr-FR" sz="2400" b="1" dirty="0">
              <a:solidFill>
                <a:srgbClr val="24292E"/>
              </a:solidFill>
              <a:latin typeface="Consolas" panose="020B0609020204030204" pitchFamily="49" charset="0"/>
              <a:cs typeface="Consolas" panose="020B0609020204030204" pitchFamily="49" charset="0"/>
            </a:endParaRPr>
          </a:p>
          <a:p>
            <a:pPr marL="342900" indent="-342900">
              <a:buFont typeface="Arial" panose="020B0604020202020204" pitchFamily="34" charset="0"/>
              <a:buChar char="•"/>
            </a:pPr>
            <a:r>
              <a:rPr lang="fr-FR" altLang="fr-FR" sz="2400" dirty="0">
                <a:solidFill>
                  <a:srgbClr val="24292E"/>
                </a:solidFill>
                <a:latin typeface="Consolas" panose="020B0609020204030204" pitchFamily="49" charset="0"/>
                <a:cs typeface="Consolas" panose="020B0609020204030204" pitchFamily="49" charset="0"/>
              </a:rPr>
              <a:t>Avec la méthode </a:t>
            </a:r>
            <a:r>
              <a:rPr lang="fr-FR" altLang="fr-FR" sz="2400" dirty="0" err="1">
                <a:solidFill>
                  <a:srgbClr val="24292E"/>
                </a:solidFill>
                <a:latin typeface="Consolas" panose="020B0609020204030204" pitchFamily="49" charset="0"/>
                <a:cs typeface="Consolas" panose="020B0609020204030204" pitchFamily="49" charset="0"/>
              </a:rPr>
              <a:t>useEffet</a:t>
            </a:r>
            <a:r>
              <a:rPr lang="fr-FR" altLang="fr-FR" sz="2400" dirty="0">
                <a:solidFill>
                  <a:srgbClr val="24292E"/>
                </a:solidFill>
                <a:latin typeface="Consolas" panose="020B0609020204030204" pitchFamily="49" charset="0"/>
                <a:cs typeface="Consolas" panose="020B0609020204030204" pitchFamily="49" charset="0"/>
              </a:rPr>
              <a:t>, récupérer les contacts du serveur de manière asynchrone afin de les ajouter dans l’état centralisé</a:t>
            </a:r>
          </a:p>
          <a:p>
            <a:pPr marL="342900" indent="-342900">
              <a:buFont typeface="Arial" panose="020B0604020202020204" pitchFamily="34" charset="0"/>
              <a:buChar char="•"/>
            </a:pPr>
            <a:endParaRPr lang="fr-FR" altLang="fr-FR" sz="2400" dirty="0">
              <a:solidFill>
                <a:srgbClr val="24292E"/>
              </a:solidFill>
              <a:latin typeface="Consolas" panose="020B0609020204030204" pitchFamily="49" charset="0"/>
              <a:cs typeface="Consolas" panose="020B0609020204030204" pitchFamily="49" charset="0"/>
            </a:endParaRPr>
          </a:p>
          <a:p>
            <a:pPr marL="342900" indent="-342900">
              <a:buFont typeface="Arial" panose="020B0604020202020204" pitchFamily="34" charset="0"/>
              <a:buChar char="•"/>
            </a:pPr>
            <a:r>
              <a:rPr lang="fr-FR" altLang="fr-FR" sz="2400" dirty="0">
                <a:solidFill>
                  <a:srgbClr val="24292E"/>
                </a:solidFill>
                <a:latin typeface="Consolas" panose="020B0609020204030204" pitchFamily="49" charset="0"/>
                <a:cs typeface="Consolas" panose="020B0609020204030204" pitchFamily="49" charset="0"/>
              </a:rPr>
              <a:t>Transformer les composants afin de récupérer les données de l’état centralisé</a:t>
            </a:r>
          </a:p>
        </p:txBody>
      </p:sp>
      <p:pic>
        <p:nvPicPr>
          <p:cNvPr id="13" name="Image 12">
            <a:extLst>
              <a:ext uri="{FF2B5EF4-FFF2-40B4-BE49-F238E27FC236}">
                <a16:creationId xmlns:a16="http://schemas.microsoft.com/office/drawing/2014/main" id="{D3D3B9C3-F4BF-40B8-954D-94747696C15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14" name="Groupe 13">
            <a:extLst>
              <a:ext uri="{FF2B5EF4-FFF2-40B4-BE49-F238E27FC236}">
                <a16:creationId xmlns:a16="http://schemas.microsoft.com/office/drawing/2014/main" id="{7E17BF50-1E99-43C5-ABDB-88EC3AB9F05B}"/>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15" name="Groupe 14">
              <a:extLst>
                <a:ext uri="{FF2B5EF4-FFF2-40B4-BE49-F238E27FC236}">
                  <a16:creationId xmlns:a16="http://schemas.microsoft.com/office/drawing/2014/main" id="{91057B65-C41D-401B-B654-107D94C5AD99}"/>
                </a:ext>
              </a:extLst>
            </p:cNvPr>
            <p:cNvGrpSpPr/>
            <p:nvPr/>
          </p:nvGrpSpPr>
          <p:grpSpPr>
            <a:xfrm>
              <a:off x="6391007" y="4158446"/>
              <a:ext cx="670560" cy="1463040"/>
              <a:chOff x="5313680" y="4185920"/>
              <a:chExt cx="670560" cy="1463040"/>
            </a:xfrm>
            <a:grpFill/>
          </p:grpSpPr>
          <p:sp>
            <p:nvSpPr>
              <p:cNvPr id="20" name="Bande diagonale 19">
                <a:extLst>
                  <a:ext uri="{FF2B5EF4-FFF2-40B4-BE49-F238E27FC236}">
                    <a16:creationId xmlns:a16="http://schemas.microsoft.com/office/drawing/2014/main" id="{29B8BC01-EFC5-4189-929D-61A380E4AE90}"/>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1" name="Bande diagonale 20">
                <a:extLst>
                  <a:ext uri="{FF2B5EF4-FFF2-40B4-BE49-F238E27FC236}">
                    <a16:creationId xmlns:a16="http://schemas.microsoft.com/office/drawing/2014/main" id="{F03D2510-48BA-4458-A393-D964E4D94161}"/>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16" name="Groupe 15">
              <a:extLst>
                <a:ext uri="{FF2B5EF4-FFF2-40B4-BE49-F238E27FC236}">
                  <a16:creationId xmlns:a16="http://schemas.microsoft.com/office/drawing/2014/main" id="{51B801CB-8DCE-4D50-BEA1-E5D1424924C1}"/>
                </a:ext>
              </a:extLst>
            </p:cNvPr>
            <p:cNvGrpSpPr/>
            <p:nvPr/>
          </p:nvGrpSpPr>
          <p:grpSpPr>
            <a:xfrm rot="10800000">
              <a:off x="4211849" y="4177849"/>
              <a:ext cx="670560" cy="1463040"/>
              <a:chOff x="5313680" y="4185920"/>
              <a:chExt cx="670560" cy="1463040"/>
            </a:xfrm>
            <a:grpFill/>
          </p:grpSpPr>
          <p:sp>
            <p:nvSpPr>
              <p:cNvPr id="18" name="Bande diagonale 17">
                <a:extLst>
                  <a:ext uri="{FF2B5EF4-FFF2-40B4-BE49-F238E27FC236}">
                    <a16:creationId xmlns:a16="http://schemas.microsoft.com/office/drawing/2014/main" id="{7919F8FB-7328-44B1-8A1E-C9EB09BB2105}"/>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19" name="Bande diagonale 18">
                <a:extLst>
                  <a:ext uri="{FF2B5EF4-FFF2-40B4-BE49-F238E27FC236}">
                    <a16:creationId xmlns:a16="http://schemas.microsoft.com/office/drawing/2014/main" id="{7F71AF5F-5FB0-47A4-9A6A-BEAE22A98272}"/>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17" name="Signe Moins 16">
              <a:extLst>
                <a:ext uri="{FF2B5EF4-FFF2-40B4-BE49-F238E27FC236}">
                  <a16:creationId xmlns:a16="http://schemas.microsoft.com/office/drawing/2014/main" id="{09B90A9B-F792-48FD-BBD8-A8418E0D192C}"/>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62877360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44" name="ZoneTexte 43">
            <a:extLst>
              <a:ext uri="{FF2B5EF4-FFF2-40B4-BE49-F238E27FC236}">
                <a16:creationId xmlns:a16="http://schemas.microsoft.com/office/drawing/2014/main" id="{08204070-4B9F-46D6-A6A6-659AAA6730D2}"/>
              </a:ext>
            </a:extLst>
          </p:cNvPr>
          <p:cNvSpPr txBox="1"/>
          <p:nvPr/>
        </p:nvSpPr>
        <p:spPr>
          <a:xfrm>
            <a:off x="1726205" y="0"/>
            <a:ext cx="8739590" cy="1015663"/>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Piqure de rappel</a:t>
            </a:r>
            <a:endParaRPr lang="fr-FR" sz="2400" i="1" dirty="0">
              <a:latin typeface="Segoe UI" panose="020B0502040204020203" pitchFamily="34" charset="0"/>
              <a:cs typeface="Segoe UI" panose="020B0502040204020203" pitchFamily="34" charset="0"/>
            </a:endParaRPr>
          </a:p>
        </p:txBody>
      </p:sp>
      <p:pic>
        <p:nvPicPr>
          <p:cNvPr id="13" name="Image 12">
            <a:extLst>
              <a:ext uri="{FF2B5EF4-FFF2-40B4-BE49-F238E27FC236}">
                <a16:creationId xmlns:a16="http://schemas.microsoft.com/office/drawing/2014/main" id="{D3D3B9C3-F4BF-40B8-954D-94747696C15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14" name="Groupe 13">
            <a:extLst>
              <a:ext uri="{FF2B5EF4-FFF2-40B4-BE49-F238E27FC236}">
                <a16:creationId xmlns:a16="http://schemas.microsoft.com/office/drawing/2014/main" id="{7E17BF50-1E99-43C5-ABDB-88EC3AB9F05B}"/>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15" name="Groupe 14">
              <a:extLst>
                <a:ext uri="{FF2B5EF4-FFF2-40B4-BE49-F238E27FC236}">
                  <a16:creationId xmlns:a16="http://schemas.microsoft.com/office/drawing/2014/main" id="{91057B65-C41D-401B-B654-107D94C5AD99}"/>
                </a:ext>
              </a:extLst>
            </p:cNvPr>
            <p:cNvGrpSpPr/>
            <p:nvPr/>
          </p:nvGrpSpPr>
          <p:grpSpPr>
            <a:xfrm>
              <a:off x="6391007" y="4158446"/>
              <a:ext cx="670560" cy="1463040"/>
              <a:chOff x="5313680" y="4185920"/>
              <a:chExt cx="670560" cy="1463040"/>
            </a:xfrm>
            <a:grpFill/>
          </p:grpSpPr>
          <p:sp>
            <p:nvSpPr>
              <p:cNvPr id="20" name="Bande diagonale 19">
                <a:extLst>
                  <a:ext uri="{FF2B5EF4-FFF2-40B4-BE49-F238E27FC236}">
                    <a16:creationId xmlns:a16="http://schemas.microsoft.com/office/drawing/2014/main" id="{29B8BC01-EFC5-4189-929D-61A380E4AE90}"/>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1" name="Bande diagonale 20">
                <a:extLst>
                  <a:ext uri="{FF2B5EF4-FFF2-40B4-BE49-F238E27FC236}">
                    <a16:creationId xmlns:a16="http://schemas.microsoft.com/office/drawing/2014/main" id="{F03D2510-48BA-4458-A393-D964E4D94161}"/>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16" name="Groupe 15">
              <a:extLst>
                <a:ext uri="{FF2B5EF4-FFF2-40B4-BE49-F238E27FC236}">
                  <a16:creationId xmlns:a16="http://schemas.microsoft.com/office/drawing/2014/main" id="{51B801CB-8DCE-4D50-BEA1-E5D1424924C1}"/>
                </a:ext>
              </a:extLst>
            </p:cNvPr>
            <p:cNvGrpSpPr/>
            <p:nvPr/>
          </p:nvGrpSpPr>
          <p:grpSpPr>
            <a:xfrm rot="10800000">
              <a:off x="4211849" y="4177849"/>
              <a:ext cx="670560" cy="1463040"/>
              <a:chOff x="5313680" y="4185920"/>
              <a:chExt cx="670560" cy="1463040"/>
            </a:xfrm>
            <a:grpFill/>
          </p:grpSpPr>
          <p:sp>
            <p:nvSpPr>
              <p:cNvPr id="18" name="Bande diagonale 17">
                <a:extLst>
                  <a:ext uri="{FF2B5EF4-FFF2-40B4-BE49-F238E27FC236}">
                    <a16:creationId xmlns:a16="http://schemas.microsoft.com/office/drawing/2014/main" id="{7919F8FB-7328-44B1-8A1E-C9EB09BB2105}"/>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19" name="Bande diagonale 18">
                <a:extLst>
                  <a:ext uri="{FF2B5EF4-FFF2-40B4-BE49-F238E27FC236}">
                    <a16:creationId xmlns:a16="http://schemas.microsoft.com/office/drawing/2014/main" id="{7F71AF5F-5FB0-47A4-9A6A-BEAE22A98272}"/>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17" name="Signe Moins 16">
              <a:extLst>
                <a:ext uri="{FF2B5EF4-FFF2-40B4-BE49-F238E27FC236}">
                  <a16:creationId xmlns:a16="http://schemas.microsoft.com/office/drawing/2014/main" id="{09B90A9B-F792-48FD-BBD8-A8418E0D192C}"/>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2" name="ZoneTexte 21">
            <a:extLst>
              <a:ext uri="{FF2B5EF4-FFF2-40B4-BE49-F238E27FC236}">
                <a16:creationId xmlns:a16="http://schemas.microsoft.com/office/drawing/2014/main" id="{0E2D5900-FFC8-4660-884E-96711A7C6B9C}"/>
              </a:ext>
            </a:extLst>
          </p:cNvPr>
          <p:cNvSpPr txBox="1"/>
          <p:nvPr/>
        </p:nvSpPr>
        <p:spPr>
          <a:xfrm>
            <a:off x="5001895" y="1442472"/>
            <a:ext cx="6713855" cy="4524315"/>
          </a:xfrm>
          <a:prstGeom prst="rect">
            <a:avLst/>
          </a:prstGeom>
          <a:noFill/>
          <a:effectLst/>
        </p:spPr>
        <p:txBody>
          <a:bodyPr wrap="square" rtlCol="0">
            <a:spAutoFit/>
          </a:bodyPr>
          <a:lstStyle/>
          <a:p>
            <a:pPr marL="457200" indent="-457200">
              <a:buClr>
                <a:srgbClr val="61DAFB"/>
              </a:buClr>
              <a:buFont typeface="Arial" panose="020B0604020202020204" pitchFamily="34" charset="0"/>
              <a:buChar char="•"/>
            </a:pPr>
            <a:r>
              <a:rPr lang="fr-FR" sz="2400" dirty="0">
                <a:latin typeface="Segoe UI" panose="020B0502040204020203" pitchFamily="34" charset="0"/>
                <a:cs typeface="Segoe UI" panose="020B0502040204020203" pitchFamily="34" charset="0"/>
              </a:rPr>
              <a:t>Des composants, des composants et encore des composants. </a:t>
            </a:r>
          </a:p>
          <a:p>
            <a:pPr marL="457200" indent="-457200">
              <a:buClr>
                <a:srgbClr val="F99A5A"/>
              </a:buClr>
              <a:buFont typeface="Arial" panose="020B0604020202020204" pitchFamily="34" charset="0"/>
              <a:buChar char="•"/>
            </a:pPr>
            <a:endParaRPr lang="fr-FR" sz="2400" dirty="0">
              <a:latin typeface="Segoe UI" panose="020B0502040204020203" pitchFamily="34" charset="0"/>
              <a:cs typeface="Segoe UI" panose="020B0502040204020203" pitchFamily="34" charset="0"/>
            </a:endParaRPr>
          </a:p>
          <a:p>
            <a:pPr marL="457200" indent="-457200">
              <a:buClr>
                <a:srgbClr val="6EDCF2"/>
              </a:buClr>
              <a:buFont typeface="Arial" panose="020B0604020202020204" pitchFamily="34" charset="0"/>
              <a:buChar char="•"/>
            </a:pPr>
            <a:r>
              <a:rPr lang="fr-FR" sz="2400" dirty="0" err="1">
                <a:latin typeface="Segoe UI" panose="020B0502040204020203" pitchFamily="34" charset="0"/>
                <a:cs typeface="Segoe UI" panose="020B0502040204020203" pitchFamily="34" charset="0"/>
              </a:rPr>
              <a:t>StateFull</a:t>
            </a:r>
            <a:r>
              <a:rPr lang="fr-FR" sz="2400" dirty="0">
                <a:latin typeface="Segoe UI" panose="020B0502040204020203" pitchFamily="34" charset="0"/>
                <a:cs typeface="Segoe UI" panose="020B0502040204020203" pitchFamily="34" charset="0"/>
              </a:rPr>
              <a:t> et </a:t>
            </a:r>
            <a:r>
              <a:rPr lang="fr-FR" sz="2400" dirty="0" err="1">
                <a:latin typeface="Segoe UI" panose="020B0502040204020203" pitchFamily="34" charset="0"/>
                <a:cs typeface="Segoe UI" panose="020B0502040204020203" pitchFamily="34" charset="0"/>
              </a:rPr>
              <a:t>StateLess</a:t>
            </a:r>
            <a:endParaRPr lang="fr-FR" sz="2400" dirty="0">
              <a:latin typeface="Segoe UI" panose="020B0502040204020203" pitchFamily="34" charset="0"/>
              <a:cs typeface="Segoe UI" panose="020B0502040204020203" pitchFamily="34" charset="0"/>
            </a:endParaRPr>
          </a:p>
          <a:p>
            <a:pPr>
              <a:buClr>
                <a:srgbClr val="F99A5A"/>
              </a:buClr>
            </a:pPr>
            <a:endParaRPr lang="fr-FR" sz="2400" dirty="0">
              <a:latin typeface="Segoe UI" panose="020B0502040204020203" pitchFamily="34" charset="0"/>
              <a:cs typeface="Segoe UI" panose="020B0502040204020203" pitchFamily="34" charset="0"/>
            </a:endParaRPr>
          </a:p>
          <a:p>
            <a:pPr marL="457200" indent="-457200">
              <a:buClr>
                <a:srgbClr val="6EDCF2"/>
              </a:buClr>
              <a:buFont typeface="Arial" panose="020B0604020202020204" pitchFamily="34" charset="0"/>
              <a:buChar char="•"/>
            </a:pPr>
            <a:r>
              <a:rPr lang="fr-FR" sz="2400" dirty="0">
                <a:latin typeface="Segoe UI" panose="020B0502040204020203" pitchFamily="34" charset="0"/>
                <a:cs typeface="Segoe UI" panose="020B0502040204020203" pitchFamily="34" charset="0"/>
              </a:rPr>
              <a:t>Les composants dispose d’un cycle de vie</a:t>
            </a:r>
          </a:p>
          <a:p>
            <a:pPr marL="914400" lvl="1" indent="-457200">
              <a:buClr>
                <a:srgbClr val="6EDCF2"/>
              </a:buClr>
              <a:buFont typeface="Arial" panose="020B0604020202020204" pitchFamily="34" charset="0"/>
              <a:buChar char="•"/>
            </a:pPr>
            <a:r>
              <a:rPr lang="fr-FR" sz="2400" dirty="0" err="1">
                <a:latin typeface="Segoe UI" panose="020B0502040204020203" pitchFamily="34" charset="0"/>
                <a:cs typeface="Segoe UI" panose="020B0502040204020203" pitchFamily="34" charset="0"/>
              </a:rPr>
              <a:t>Initilizing</a:t>
            </a:r>
            <a:endParaRPr lang="fr-FR" sz="2400" dirty="0">
              <a:latin typeface="Segoe UI" panose="020B0502040204020203" pitchFamily="34" charset="0"/>
              <a:cs typeface="Segoe UI" panose="020B0502040204020203" pitchFamily="34" charset="0"/>
            </a:endParaRPr>
          </a:p>
          <a:p>
            <a:pPr marL="914400" lvl="1" indent="-457200">
              <a:buClr>
                <a:srgbClr val="6EDCF2"/>
              </a:buClr>
              <a:buFont typeface="Arial" panose="020B0604020202020204" pitchFamily="34" charset="0"/>
              <a:buChar char="•"/>
            </a:pPr>
            <a:r>
              <a:rPr lang="fr-FR" sz="2400" dirty="0" err="1">
                <a:latin typeface="Segoe UI" panose="020B0502040204020203" pitchFamily="34" charset="0"/>
                <a:cs typeface="Segoe UI" panose="020B0502040204020203" pitchFamily="34" charset="0"/>
              </a:rPr>
              <a:t>Mounting</a:t>
            </a:r>
            <a:r>
              <a:rPr lang="fr-FR" sz="2400" dirty="0">
                <a:latin typeface="Segoe UI" panose="020B0502040204020203" pitchFamily="34" charset="0"/>
                <a:cs typeface="Segoe UI" panose="020B0502040204020203" pitchFamily="34" charset="0"/>
              </a:rPr>
              <a:t> </a:t>
            </a:r>
          </a:p>
          <a:p>
            <a:pPr marL="914400" lvl="1" indent="-457200">
              <a:buClr>
                <a:srgbClr val="6EDCF2"/>
              </a:buClr>
              <a:buFont typeface="Arial" panose="020B0604020202020204" pitchFamily="34" charset="0"/>
              <a:buChar char="•"/>
            </a:pPr>
            <a:r>
              <a:rPr lang="fr-FR" sz="2400" dirty="0" err="1">
                <a:latin typeface="Segoe UI" panose="020B0502040204020203" pitchFamily="34" charset="0"/>
                <a:cs typeface="Segoe UI" panose="020B0502040204020203" pitchFamily="34" charset="0"/>
              </a:rPr>
              <a:t>Updating</a:t>
            </a:r>
            <a:r>
              <a:rPr lang="fr-FR" sz="2400" dirty="0">
                <a:latin typeface="Segoe UI" panose="020B0502040204020203" pitchFamily="34" charset="0"/>
                <a:cs typeface="Segoe UI" panose="020B0502040204020203" pitchFamily="34" charset="0"/>
              </a:rPr>
              <a:t> </a:t>
            </a:r>
          </a:p>
          <a:p>
            <a:pPr marL="914400" lvl="1" indent="-457200">
              <a:buClr>
                <a:srgbClr val="6EDCF2"/>
              </a:buClr>
              <a:buFont typeface="Arial" panose="020B0604020202020204" pitchFamily="34" charset="0"/>
              <a:buChar char="•"/>
            </a:pPr>
            <a:r>
              <a:rPr lang="fr-FR" sz="2400" dirty="0" err="1">
                <a:latin typeface="Segoe UI" panose="020B0502040204020203" pitchFamily="34" charset="0"/>
                <a:cs typeface="Segoe UI" panose="020B0502040204020203" pitchFamily="34" charset="0"/>
              </a:rPr>
              <a:t>Unmounting</a:t>
            </a:r>
            <a:endParaRPr lang="fr-FR" sz="2400" dirty="0">
              <a:latin typeface="Segoe UI" panose="020B0502040204020203" pitchFamily="34" charset="0"/>
              <a:cs typeface="Segoe UI" panose="020B0502040204020203" pitchFamily="34" charset="0"/>
            </a:endParaRPr>
          </a:p>
          <a:p>
            <a:pPr lvl="1">
              <a:buClr>
                <a:srgbClr val="F99A5A"/>
              </a:buClr>
            </a:pPr>
            <a:endParaRPr lang="fr-FR" sz="2400" dirty="0">
              <a:latin typeface="Segoe UI" panose="020B0502040204020203" pitchFamily="34" charset="0"/>
              <a:cs typeface="Segoe UI" panose="020B0502040204020203" pitchFamily="34" charset="0"/>
            </a:endParaRPr>
          </a:p>
          <a:p>
            <a:pPr marL="457200" indent="-457200">
              <a:buClr>
                <a:srgbClr val="6EDCF2"/>
              </a:buClr>
              <a:buFont typeface="Arial" panose="020B0604020202020204" pitchFamily="34" charset="0"/>
              <a:buChar char="•"/>
            </a:pPr>
            <a:r>
              <a:rPr lang="fr-FR" sz="2400" dirty="0">
                <a:latin typeface="Segoe UI" panose="020B0502040204020203" pitchFamily="34" charset="0"/>
                <a:cs typeface="Segoe UI" panose="020B0502040204020203" pitchFamily="34" charset="0"/>
              </a:rPr>
              <a:t>Filet de sécurité avec les </a:t>
            </a:r>
            <a:r>
              <a:rPr lang="fr-FR" sz="2400" dirty="0" err="1">
                <a:latin typeface="Segoe UI" panose="020B0502040204020203" pitchFamily="34" charset="0"/>
                <a:cs typeface="Segoe UI" panose="020B0502040204020203" pitchFamily="34" charset="0"/>
              </a:rPr>
              <a:t>prop</a:t>
            </a:r>
            <a:r>
              <a:rPr lang="fr-FR" sz="2400" dirty="0">
                <a:latin typeface="Segoe UI" panose="020B0502040204020203" pitchFamily="34" charset="0"/>
                <a:cs typeface="Segoe UI" panose="020B0502040204020203" pitchFamily="34" charset="0"/>
              </a:rPr>
              <a:t>-types</a:t>
            </a:r>
          </a:p>
        </p:txBody>
      </p:sp>
      <p:pic>
        <p:nvPicPr>
          <p:cNvPr id="23" name="Image 22">
            <a:extLst>
              <a:ext uri="{FF2B5EF4-FFF2-40B4-BE49-F238E27FC236}">
                <a16:creationId xmlns:a16="http://schemas.microsoft.com/office/drawing/2014/main" id="{276350B4-71B1-4FCD-B593-F868A748470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5287" y="1926057"/>
            <a:ext cx="4241962" cy="3331743"/>
          </a:xfrm>
          <a:prstGeom prst="rect">
            <a:avLst/>
          </a:prstGeom>
        </p:spPr>
      </p:pic>
    </p:spTree>
    <p:extLst>
      <p:ext uri="{BB962C8B-B14F-4D97-AF65-F5344CB8AC3E}">
        <p14:creationId xmlns:p14="http://schemas.microsoft.com/office/powerpoint/2010/main" val="13016601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pic>
        <p:nvPicPr>
          <p:cNvPr id="8" name="Image 7">
            <a:extLst>
              <a:ext uri="{FF2B5EF4-FFF2-40B4-BE49-F238E27FC236}">
                <a16:creationId xmlns:a16="http://schemas.microsoft.com/office/drawing/2014/main" id="{8134944C-3302-49AC-95AD-41817D56A21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99846" y="2190750"/>
            <a:ext cx="7620000" cy="3600450"/>
          </a:xfrm>
          <a:prstGeom prst="rect">
            <a:avLst/>
          </a:prstGeom>
        </p:spPr>
      </p:pic>
      <p:sp>
        <p:nvSpPr>
          <p:cNvPr id="19" name="ZoneTexte 18">
            <a:extLst>
              <a:ext uri="{FF2B5EF4-FFF2-40B4-BE49-F238E27FC236}">
                <a16:creationId xmlns:a16="http://schemas.microsoft.com/office/drawing/2014/main" id="{DD88F92E-1E20-419F-B641-CA1340C5A42B}"/>
              </a:ext>
            </a:extLst>
          </p:cNvPr>
          <p:cNvSpPr txBox="1"/>
          <p:nvPr/>
        </p:nvSpPr>
        <p:spPr>
          <a:xfrm>
            <a:off x="1437662" y="-88958"/>
            <a:ext cx="8739590" cy="1384995"/>
          </a:xfrm>
          <a:prstGeom prst="rect">
            <a:avLst/>
          </a:prstGeom>
          <a:noFill/>
          <a:effectLst/>
        </p:spPr>
        <p:txBody>
          <a:bodyPr wrap="square" rtlCol="0" anchor="t">
            <a:spAutoFit/>
          </a:bodyPr>
          <a:lstStyle/>
          <a:p>
            <a:pPr algn="ctr"/>
            <a:r>
              <a:rPr lang="fr-FR" sz="6000" dirty="0" err="1">
                <a:latin typeface="Segoe UI"/>
                <a:cs typeface="Segoe UI"/>
              </a:rPr>
              <a:t>Redux</a:t>
            </a:r>
            <a:endParaRPr lang="fr-FR" sz="6000" dirty="0">
              <a:latin typeface="Segoe UI"/>
              <a:cs typeface="Segoe UI"/>
            </a:endParaRPr>
          </a:p>
          <a:p>
            <a:pPr algn="ctr"/>
            <a:r>
              <a:rPr lang="fr-FR" sz="2400" i="1" dirty="0">
                <a:solidFill>
                  <a:srgbClr val="000000"/>
                </a:solidFill>
                <a:latin typeface="Segoe UI" panose="020B0502040204020203" pitchFamily="34" charset="0"/>
              </a:rPr>
              <a:t>Vers une meilleur gestion des états </a:t>
            </a:r>
            <a:r>
              <a:rPr lang="fr-FR" sz="2400" i="1" dirty="0">
                <a:latin typeface="Segoe UI"/>
                <a:cs typeface="Segoe UI"/>
              </a:rPr>
              <a:t>!</a:t>
            </a:r>
            <a:endParaRPr lang="fr-FR" sz="2400" dirty="0"/>
          </a:p>
        </p:txBody>
      </p:sp>
    </p:spTree>
    <p:extLst>
      <p:ext uri="{BB962C8B-B14F-4D97-AF65-F5344CB8AC3E}">
        <p14:creationId xmlns:p14="http://schemas.microsoft.com/office/powerpoint/2010/main" val="29657796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grpSp>
        <p:nvGrpSpPr>
          <p:cNvPr id="14" name="Groupe 13">
            <a:extLst>
              <a:ext uri="{FF2B5EF4-FFF2-40B4-BE49-F238E27FC236}">
                <a16:creationId xmlns:a16="http://schemas.microsoft.com/office/drawing/2014/main" id="{B72A1479-0D8D-46DD-8621-4C97AA39D7C2}"/>
              </a:ext>
            </a:extLst>
          </p:cNvPr>
          <p:cNvGrpSpPr/>
          <p:nvPr/>
        </p:nvGrpSpPr>
        <p:grpSpPr>
          <a:xfrm>
            <a:off x="7280754" y="6181826"/>
            <a:ext cx="4891165" cy="676174"/>
            <a:chOff x="7280754" y="6181826"/>
            <a:chExt cx="4891165" cy="676174"/>
          </a:xfrm>
        </p:grpSpPr>
        <p:sp>
          <p:nvSpPr>
            <p:cNvPr id="6" name="Rectangle 5">
              <a:extLst>
                <a:ext uri="{FF2B5EF4-FFF2-40B4-BE49-F238E27FC236}">
                  <a16:creationId xmlns:a16="http://schemas.microsoft.com/office/drawing/2014/main" id="{B4D5871C-6DA3-42D3-81C1-A82D5D6B2F19}"/>
                </a:ext>
              </a:extLst>
            </p:cNvPr>
            <p:cNvSpPr/>
            <p:nvPr/>
          </p:nvSpPr>
          <p:spPr>
            <a:xfrm rot="5400000" flipH="1">
              <a:off x="9388250" y="4074330"/>
              <a:ext cx="676174" cy="4891165"/>
            </a:xfrm>
            <a:prstGeom prst="rect">
              <a:avLst/>
            </a:prstGeom>
            <a:solidFill>
              <a:srgbClr val="7030A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Triangle rectangle 6">
              <a:extLst>
                <a:ext uri="{FF2B5EF4-FFF2-40B4-BE49-F238E27FC236}">
                  <a16:creationId xmlns:a16="http://schemas.microsoft.com/office/drawing/2014/main" id="{B8AADA93-EDDC-4EED-A9AA-232C3E68B621}"/>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24" name="Groupe 23">
            <a:extLst>
              <a:ext uri="{FF2B5EF4-FFF2-40B4-BE49-F238E27FC236}">
                <a16:creationId xmlns:a16="http://schemas.microsoft.com/office/drawing/2014/main" id="{BB14E60D-B9AD-43F9-8D4E-DC46376F1155}"/>
              </a:ext>
            </a:extLst>
          </p:cNvPr>
          <p:cNvGrpSpPr/>
          <p:nvPr/>
        </p:nvGrpSpPr>
        <p:grpSpPr>
          <a:xfrm>
            <a:off x="-9920" y="6181823"/>
            <a:ext cx="4389120" cy="676175"/>
            <a:chOff x="-9920" y="6181823"/>
            <a:chExt cx="4389120" cy="676175"/>
          </a:xfrm>
        </p:grpSpPr>
        <p:sp>
          <p:nvSpPr>
            <p:cNvPr id="10" name="Rectangle 9">
              <a:extLst>
                <a:ext uri="{FF2B5EF4-FFF2-40B4-BE49-F238E27FC236}">
                  <a16:creationId xmlns:a16="http://schemas.microsoft.com/office/drawing/2014/main" id="{8D76E3AE-91BE-4C27-A620-EAB7D4DACFB0}"/>
                </a:ext>
              </a:extLst>
            </p:cNvPr>
            <p:cNvSpPr/>
            <p:nvPr/>
          </p:nvSpPr>
          <p:spPr>
            <a:xfrm rot="16200000">
              <a:off x="1846552" y="4325351"/>
              <a:ext cx="676175" cy="4389120"/>
            </a:xfrm>
            <a:prstGeom prst="rect">
              <a:avLst/>
            </a:prstGeom>
            <a:solidFill>
              <a:srgbClr val="7030A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Triangle rectangle 10">
              <a:extLst>
                <a:ext uri="{FF2B5EF4-FFF2-40B4-BE49-F238E27FC236}">
                  <a16:creationId xmlns:a16="http://schemas.microsoft.com/office/drawing/2014/main" id="{AC56092F-02B8-4EBF-9C81-FE36802C8F59}"/>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pic>
        <p:nvPicPr>
          <p:cNvPr id="13" name="Image 12">
            <a:extLst>
              <a:ext uri="{FF2B5EF4-FFF2-40B4-BE49-F238E27FC236}">
                <a16:creationId xmlns:a16="http://schemas.microsoft.com/office/drawing/2014/main" id="{034E2A53-7B0C-4D63-90EA-6CA4B9EC4FA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8846" y="119829"/>
            <a:ext cx="1231994" cy="1174638"/>
          </a:xfrm>
          <a:prstGeom prst="rect">
            <a:avLst/>
          </a:prstGeom>
        </p:spPr>
      </p:pic>
      <p:grpSp>
        <p:nvGrpSpPr>
          <p:cNvPr id="15" name="Groupe 14">
            <a:extLst>
              <a:ext uri="{FF2B5EF4-FFF2-40B4-BE49-F238E27FC236}">
                <a16:creationId xmlns:a16="http://schemas.microsoft.com/office/drawing/2014/main" id="{74114D00-3D6E-468D-A8B9-53CCEC8D6249}"/>
              </a:ext>
            </a:extLst>
          </p:cNvPr>
          <p:cNvGrpSpPr/>
          <p:nvPr/>
        </p:nvGrpSpPr>
        <p:grpSpPr>
          <a:xfrm>
            <a:off x="10342880" y="-25922"/>
            <a:ext cx="1701271" cy="1200329"/>
            <a:chOff x="4211849" y="3904571"/>
            <a:chExt cx="2849718" cy="1916059"/>
          </a:xfrm>
          <a:solidFill>
            <a:srgbClr val="7030A0"/>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16" name="Groupe 15">
              <a:extLst>
                <a:ext uri="{FF2B5EF4-FFF2-40B4-BE49-F238E27FC236}">
                  <a16:creationId xmlns:a16="http://schemas.microsoft.com/office/drawing/2014/main" id="{700533F8-2CAC-40FB-84CF-3B0E94A6152E}"/>
                </a:ext>
              </a:extLst>
            </p:cNvPr>
            <p:cNvGrpSpPr/>
            <p:nvPr/>
          </p:nvGrpSpPr>
          <p:grpSpPr>
            <a:xfrm>
              <a:off x="6391007" y="4158446"/>
              <a:ext cx="670560" cy="1463040"/>
              <a:chOff x="5313680" y="4185920"/>
              <a:chExt cx="670560" cy="1463040"/>
            </a:xfrm>
            <a:grpFill/>
          </p:grpSpPr>
          <p:sp>
            <p:nvSpPr>
              <p:cNvPr id="22" name="Bande diagonale 21">
                <a:extLst>
                  <a:ext uri="{FF2B5EF4-FFF2-40B4-BE49-F238E27FC236}">
                    <a16:creationId xmlns:a16="http://schemas.microsoft.com/office/drawing/2014/main" id="{7994B644-4909-437B-8693-0ED84ABC0311}"/>
                  </a:ext>
                </a:extLst>
              </p:cNvPr>
              <p:cNvSpPr/>
              <p:nvPr/>
            </p:nvSpPr>
            <p:spPr>
              <a:xfrm>
                <a:off x="5313680" y="491744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3" name="Bande diagonale 22">
                <a:extLst>
                  <a:ext uri="{FF2B5EF4-FFF2-40B4-BE49-F238E27FC236}">
                    <a16:creationId xmlns:a16="http://schemas.microsoft.com/office/drawing/2014/main" id="{836E3C25-2D62-4DF3-BEA5-4C0BF2525E92}"/>
                  </a:ext>
                </a:extLst>
              </p:cNvPr>
              <p:cNvSpPr/>
              <p:nvPr/>
            </p:nvSpPr>
            <p:spPr>
              <a:xfrm flipV="1">
                <a:off x="5313680" y="418592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17" name="Groupe 16">
              <a:extLst>
                <a:ext uri="{FF2B5EF4-FFF2-40B4-BE49-F238E27FC236}">
                  <a16:creationId xmlns:a16="http://schemas.microsoft.com/office/drawing/2014/main" id="{C4B17F44-FA79-448E-8FA1-9205090461F8}"/>
                </a:ext>
              </a:extLst>
            </p:cNvPr>
            <p:cNvGrpSpPr/>
            <p:nvPr/>
          </p:nvGrpSpPr>
          <p:grpSpPr>
            <a:xfrm rot="10800000">
              <a:off x="4211849" y="4177849"/>
              <a:ext cx="670560" cy="1463040"/>
              <a:chOff x="5313680" y="4185920"/>
              <a:chExt cx="670560" cy="1463040"/>
            </a:xfrm>
            <a:grpFill/>
          </p:grpSpPr>
          <p:sp>
            <p:nvSpPr>
              <p:cNvPr id="20" name="Bande diagonale 19">
                <a:extLst>
                  <a:ext uri="{FF2B5EF4-FFF2-40B4-BE49-F238E27FC236}">
                    <a16:creationId xmlns:a16="http://schemas.microsoft.com/office/drawing/2014/main" id="{89B4F407-547B-4E67-8A7F-888D7E36C0CD}"/>
                  </a:ext>
                </a:extLst>
              </p:cNvPr>
              <p:cNvSpPr/>
              <p:nvPr/>
            </p:nvSpPr>
            <p:spPr>
              <a:xfrm>
                <a:off x="5313680" y="491744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1" name="Bande diagonale 20">
                <a:extLst>
                  <a:ext uri="{FF2B5EF4-FFF2-40B4-BE49-F238E27FC236}">
                    <a16:creationId xmlns:a16="http://schemas.microsoft.com/office/drawing/2014/main" id="{4A447516-0D74-494B-A2E6-CC8B6E2F0402}"/>
                  </a:ext>
                </a:extLst>
              </p:cNvPr>
              <p:cNvSpPr/>
              <p:nvPr/>
            </p:nvSpPr>
            <p:spPr>
              <a:xfrm flipV="1">
                <a:off x="5313680" y="418592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19" name="Signe Moins 18">
              <a:extLst>
                <a:ext uri="{FF2B5EF4-FFF2-40B4-BE49-F238E27FC236}">
                  <a16:creationId xmlns:a16="http://schemas.microsoft.com/office/drawing/2014/main" id="{32FAD066-04E3-4F24-A227-D4FE8F63838C}"/>
                </a:ext>
              </a:extLst>
            </p:cNvPr>
            <p:cNvSpPr/>
            <p:nvPr/>
          </p:nvSpPr>
          <p:spPr>
            <a:xfrm rot="17995298">
              <a:off x="4729114" y="4363699"/>
              <a:ext cx="1916059" cy="997804"/>
            </a:xfrm>
            <a:prstGeom prst="mathMinus">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7" name="ZoneTexte 26">
            <a:extLst>
              <a:ext uri="{FF2B5EF4-FFF2-40B4-BE49-F238E27FC236}">
                <a16:creationId xmlns:a16="http://schemas.microsoft.com/office/drawing/2014/main" id="{B9CF1A14-3540-40A3-8B05-1F14ED9CDB58}"/>
              </a:ext>
            </a:extLst>
          </p:cNvPr>
          <p:cNvSpPr txBox="1"/>
          <p:nvPr/>
        </p:nvSpPr>
        <p:spPr>
          <a:xfrm>
            <a:off x="1509621" y="168138"/>
            <a:ext cx="8739590" cy="707886"/>
          </a:xfrm>
          <a:prstGeom prst="rect">
            <a:avLst/>
          </a:prstGeom>
          <a:noFill/>
          <a:effectLst/>
        </p:spPr>
        <p:txBody>
          <a:bodyPr wrap="square" rtlCol="0">
            <a:spAutoFit/>
          </a:bodyPr>
          <a:lstStyle/>
          <a:p>
            <a:pPr algn="ctr"/>
            <a:r>
              <a:rPr lang="fr-FR" sz="4000" dirty="0">
                <a:latin typeface="Segoe UI" panose="020B0502040204020203" pitchFamily="34" charset="0"/>
                <a:cs typeface="Segoe UI" panose="020B0502040204020203" pitchFamily="34" charset="0"/>
              </a:rPr>
              <a:t>Comment gérer au mieux les états ?</a:t>
            </a:r>
            <a:endParaRPr lang="fr-FR" sz="1400" dirty="0">
              <a:latin typeface="Segoe UI" panose="020B0502040204020203" pitchFamily="34" charset="0"/>
              <a:cs typeface="Segoe UI" panose="020B0502040204020203" pitchFamily="34" charset="0"/>
            </a:endParaRPr>
          </a:p>
        </p:txBody>
      </p:sp>
      <p:pic>
        <p:nvPicPr>
          <p:cNvPr id="28" name="Picture 2" descr="Image associÃ©e">
            <a:extLst>
              <a:ext uri="{FF2B5EF4-FFF2-40B4-BE49-F238E27FC236}">
                <a16:creationId xmlns:a16="http://schemas.microsoft.com/office/drawing/2014/main" id="{6C372CD2-F91F-4D27-82C0-5ADD3DAF04FF}"/>
              </a:ext>
            </a:extLst>
          </p:cNvPr>
          <p:cNvPicPr>
            <a:picLocks noChangeAspect="1" noChangeArrowheads="1" noCrop="1"/>
          </p:cNvPicPr>
          <p:nvPr/>
        </p:nvPicPr>
        <p:blipFill>
          <a:blip r:embed="rId4">
            <a:extLst>
              <a:ext uri="{28A0092B-C50C-407E-A947-70E740481C1C}">
                <a14:useLocalDpi xmlns:a14="http://schemas.microsoft.com/office/drawing/2010/main" val="0"/>
              </a:ext>
            </a:extLst>
          </a:blip>
          <a:srcRect/>
          <a:stretch>
            <a:fillRect/>
          </a:stretch>
        </p:blipFill>
        <p:spPr bwMode="auto">
          <a:xfrm>
            <a:off x="2009775" y="1762125"/>
            <a:ext cx="7723738" cy="3467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624113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Groupe 37">
            <a:extLst>
              <a:ext uri="{FF2B5EF4-FFF2-40B4-BE49-F238E27FC236}">
                <a16:creationId xmlns:a16="http://schemas.microsoft.com/office/drawing/2014/main" id="{76996E9E-E8AD-48D4-9398-897DB9A75972}"/>
              </a:ext>
            </a:extLst>
          </p:cNvPr>
          <p:cNvGrpSpPr/>
          <p:nvPr/>
        </p:nvGrpSpPr>
        <p:grpSpPr>
          <a:xfrm>
            <a:off x="7280754" y="6181826"/>
            <a:ext cx="4891165" cy="676174"/>
            <a:chOff x="7280754" y="6181826"/>
            <a:chExt cx="4891165" cy="676174"/>
          </a:xfrm>
        </p:grpSpPr>
        <p:sp>
          <p:nvSpPr>
            <p:cNvPr id="39" name="Rectangle 38">
              <a:extLst>
                <a:ext uri="{FF2B5EF4-FFF2-40B4-BE49-F238E27FC236}">
                  <a16:creationId xmlns:a16="http://schemas.microsoft.com/office/drawing/2014/main" id="{80BF6BFF-4834-45F2-9C33-41E958122C64}"/>
                </a:ext>
              </a:extLst>
            </p:cNvPr>
            <p:cNvSpPr/>
            <p:nvPr/>
          </p:nvSpPr>
          <p:spPr>
            <a:xfrm rot="5400000" flipH="1">
              <a:off x="9388250" y="4074330"/>
              <a:ext cx="676174" cy="4891165"/>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Triangle rectangle 39">
              <a:extLst>
                <a:ext uri="{FF2B5EF4-FFF2-40B4-BE49-F238E27FC236}">
                  <a16:creationId xmlns:a16="http://schemas.microsoft.com/office/drawing/2014/main" id="{C6856080-292D-43F6-8587-C8D90F653B19}"/>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41" name="Groupe 40">
            <a:extLst>
              <a:ext uri="{FF2B5EF4-FFF2-40B4-BE49-F238E27FC236}">
                <a16:creationId xmlns:a16="http://schemas.microsoft.com/office/drawing/2014/main" id="{DDC1E352-9E81-43B2-9D1E-9FC2FFFDDF79}"/>
              </a:ext>
            </a:extLst>
          </p:cNvPr>
          <p:cNvGrpSpPr/>
          <p:nvPr/>
        </p:nvGrpSpPr>
        <p:grpSpPr>
          <a:xfrm>
            <a:off x="-9920" y="6181823"/>
            <a:ext cx="4389120" cy="676175"/>
            <a:chOff x="-9920" y="6181823"/>
            <a:chExt cx="4389120" cy="676175"/>
          </a:xfrm>
        </p:grpSpPr>
        <p:sp>
          <p:nvSpPr>
            <p:cNvPr id="42" name="Rectangle 41">
              <a:extLst>
                <a:ext uri="{FF2B5EF4-FFF2-40B4-BE49-F238E27FC236}">
                  <a16:creationId xmlns:a16="http://schemas.microsoft.com/office/drawing/2014/main" id="{E3CC8ACF-8DCB-48C8-A8B3-A28478C821F5}"/>
                </a:ext>
              </a:extLst>
            </p:cNvPr>
            <p:cNvSpPr/>
            <p:nvPr/>
          </p:nvSpPr>
          <p:spPr>
            <a:xfrm rot="16200000">
              <a:off x="1846552" y="4325351"/>
              <a:ext cx="676175" cy="4389120"/>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Triangle rectangle 42">
              <a:extLst>
                <a:ext uri="{FF2B5EF4-FFF2-40B4-BE49-F238E27FC236}">
                  <a16:creationId xmlns:a16="http://schemas.microsoft.com/office/drawing/2014/main" id="{AD1D0CEB-C339-41BA-B5B6-0DBEB11A4598}"/>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ECMA Script 6</a:t>
            </a:r>
          </a:p>
          <a:p>
            <a:pPr algn="ctr"/>
            <a:r>
              <a:rPr lang="fr-FR" sz="2400" i="1" dirty="0">
                <a:latin typeface="Segoe UI" panose="020B0502040204020203" pitchFamily="34" charset="0"/>
                <a:cs typeface="Segoe UI" panose="020B0502040204020203" pitchFamily="34" charset="0"/>
              </a:rPr>
              <a:t>Le JavaScript de demain, aujourd’hui</a:t>
            </a:r>
          </a:p>
        </p:txBody>
      </p:sp>
      <p:sp>
        <p:nvSpPr>
          <p:cNvPr id="27" name="ZoneTexte 26">
            <a:extLst>
              <a:ext uri="{FF2B5EF4-FFF2-40B4-BE49-F238E27FC236}">
                <a16:creationId xmlns:a16="http://schemas.microsoft.com/office/drawing/2014/main" id="{F1F5EFAB-892F-4FDC-A63F-DAC8949C90D4}"/>
              </a:ext>
            </a:extLst>
          </p:cNvPr>
          <p:cNvSpPr txBox="1"/>
          <p:nvPr/>
        </p:nvSpPr>
        <p:spPr>
          <a:xfrm>
            <a:off x="3186986" y="1737335"/>
            <a:ext cx="8739590" cy="707886"/>
          </a:xfrm>
          <a:prstGeom prst="rect">
            <a:avLst/>
          </a:prstGeom>
          <a:noFill/>
          <a:effectLst/>
        </p:spPr>
        <p:txBody>
          <a:bodyPr wrap="square" rtlCol="0">
            <a:spAutoFit/>
          </a:bodyPr>
          <a:lstStyle/>
          <a:p>
            <a:pPr marL="457200" indent="-457200">
              <a:buFont typeface="Arial" panose="020B0604020202020204" pitchFamily="34" charset="0"/>
              <a:buChar char="•"/>
            </a:pPr>
            <a:r>
              <a:rPr lang="fr-FR" sz="2000" dirty="0">
                <a:latin typeface="Segoe UI" panose="020B0502040204020203" pitchFamily="34" charset="0"/>
                <a:cs typeface="Segoe UI" panose="020B0502040204020203" pitchFamily="34" charset="0"/>
              </a:rPr>
              <a:t>Permet de cloisonner des parcelles de code sous un espace de nom particulier.</a:t>
            </a:r>
          </a:p>
        </p:txBody>
      </p:sp>
      <p:sp>
        <p:nvSpPr>
          <p:cNvPr id="34" name="ZoneTexte 33">
            <a:extLst>
              <a:ext uri="{FF2B5EF4-FFF2-40B4-BE49-F238E27FC236}">
                <a16:creationId xmlns:a16="http://schemas.microsoft.com/office/drawing/2014/main" id="{05FF7E85-2215-4BA0-A8BF-DD04F4A21FD6}"/>
              </a:ext>
            </a:extLst>
          </p:cNvPr>
          <p:cNvSpPr txBox="1"/>
          <p:nvPr/>
        </p:nvSpPr>
        <p:spPr>
          <a:xfrm>
            <a:off x="3186986" y="2538335"/>
            <a:ext cx="8739590" cy="400110"/>
          </a:xfrm>
          <a:prstGeom prst="rect">
            <a:avLst/>
          </a:prstGeom>
          <a:noFill/>
          <a:effectLst/>
        </p:spPr>
        <p:txBody>
          <a:bodyPr wrap="square" rtlCol="0">
            <a:spAutoFit/>
          </a:bodyPr>
          <a:lstStyle/>
          <a:p>
            <a:pPr marL="457200" indent="-457200">
              <a:buFont typeface="Arial" panose="020B0604020202020204" pitchFamily="34" charset="0"/>
              <a:buChar char="•"/>
            </a:pPr>
            <a:r>
              <a:rPr lang="fr-FR" sz="2000" dirty="0">
                <a:latin typeface="Segoe UI" panose="020B0502040204020203" pitchFamily="34" charset="0"/>
                <a:cs typeface="Segoe UI" panose="020B0502040204020203" pitchFamily="34" charset="0"/>
              </a:rPr>
              <a:t>Importer ou exporter des valeurs ou composants nommés ou non.</a:t>
            </a:r>
          </a:p>
        </p:txBody>
      </p:sp>
      <p:sp>
        <p:nvSpPr>
          <p:cNvPr id="13" name="ZoneTexte 12">
            <a:extLst>
              <a:ext uri="{FF2B5EF4-FFF2-40B4-BE49-F238E27FC236}">
                <a16:creationId xmlns:a16="http://schemas.microsoft.com/office/drawing/2014/main" id="{81B5B792-5FF1-4CAF-A51F-3CD755783803}"/>
              </a:ext>
            </a:extLst>
          </p:cNvPr>
          <p:cNvSpPr txBox="1"/>
          <p:nvPr/>
        </p:nvSpPr>
        <p:spPr>
          <a:xfrm>
            <a:off x="1693466" y="3355221"/>
            <a:ext cx="8739590" cy="400110"/>
          </a:xfrm>
          <a:prstGeom prst="rect">
            <a:avLst/>
          </a:prstGeom>
          <a:noFill/>
          <a:effectLst/>
        </p:spPr>
        <p:txBody>
          <a:bodyPr wrap="square" rtlCol="0">
            <a:spAutoFit/>
          </a:bodyPr>
          <a:lstStyle/>
          <a:p>
            <a:pPr marL="457200" indent="-457200">
              <a:buFont typeface="Arial" panose="020B0604020202020204" pitchFamily="34" charset="0"/>
              <a:buChar char="•"/>
            </a:pPr>
            <a:r>
              <a:rPr lang="fr-FR" sz="2000" b="1" dirty="0">
                <a:latin typeface="Segoe UI" panose="020B0502040204020203" pitchFamily="34" charset="0"/>
                <a:cs typeface="Segoe UI" panose="020B0502040204020203" pitchFamily="34" charset="0"/>
              </a:rPr>
              <a:t>Deux types</a:t>
            </a:r>
            <a:r>
              <a:rPr lang="fr-FR" sz="2000" dirty="0">
                <a:latin typeface="Segoe UI" panose="020B0502040204020203" pitchFamily="34" charset="0"/>
                <a:cs typeface="Segoe UI" panose="020B0502040204020203" pitchFamily="34" charset="0"/>
              </a:rPr>
              <a:t> d’export : </a:t>
            </a:r>
          </a:p>
        </p:txBody>
      </p:sp>
      <p:sp>
        <p:nvSpPr>
          <p:cNvPr id="14" name="ZoneTexte 13">
            <a:extLst>
              <a:ext uri="{FF2B5EF4-FFF2-40B4-BE49-F238E27FC236}">
                <a16:creationId xmlns:a16="http://schemas.microsoft.com/office/drawing/2014/main" id="{05FF7E85-2215-4BA0-A8BF-DD04F4A21FD6}"/>
              </a:ext>
            </a:extLst>
          </p:cNvPr>
          <p:cNvSpPr txBox="1"/>
          <p:nvPr/>
        </p:nvSpPr>
        <p:spPr>
          <a:xfrm>
            <a:off x="2555855" y="3971411"/>
            <a:ext cx="1803024" cy="707886"/>
          </a:xfrm>
          <a:prstGeom prst="rect">
            <a:avLst/>
          </a:prstGeom>
          <a:noFill/>
          <a:effectLst/>
        </p:spPr>
        <p:txBody>
          <a:bodyPr wrap="square" rtlCol="0">
            <a:spAutoFit/>
          </a:bodyPr>
          <a:lstStyle/>
          <a:p>
            <a:r>
              <a:rPr lang="fr-FR" sz="2000" b="1" dirty="0">
                <a:latin typeface="Segoe UI" panose="020B0502040204020203" pitchFamily="34" charset="0"/>
                <a:cs typeface="Segoe UI" panose="020B0502040204020203" pitchFamily="34" charset="0"/>
              </a:rPr>
              <a:t>Export nommé</a:t>
            </a:r>
          </a:p>
        </p:txBody>
      </p:sp>
      <p:sp>
        <p:nvSpPr>
          <p:cNvPr id="17" name="ZoneTexte 16">
            <a:extLst>
              <a:ext uri="{FF2B5EF4-FFF2-40B4-BE49-F238E27FC236}">
                <a16:creationId xmlns:a16="http://schemas.microsoft.com/office/drawing/2014/main" id="{05FF7E85-2215-4BA0-A8BF-DD04F4A21FD6}"/>
              </a:ext>
            </a:extLst>
          </p:cNvPr>
          <p:cNvSpPr txBox="1"/>
          <p:nvPr/>
        </p:nvSpPr>
        <p:spPr>
          <a:xfrm>
            <a:off x="7390512" y="3975096"/>
            <a:ext cx="2239904" cy="707886"/>
          </a:xfrm>
          <a:prstGeom prst="rect">
            <a:avLst/>
          </a:prstGeom>
          <a:noFill/>
          <a:effectLst/>
        </p:spPr>
        <p:txBody>
          <a:bodyPr wrap="square" rtlCol="0">
            <a:spAutoFit/>
          </a:bodyPr>
          <a:lstStyle/>
          <a:p>
            <a:r>
              <a:rPr lang="fr-FR" sz="2000" b="1" dirty="0">
                <a:latin typeface="Segoe UI" panose="020B0502040204020203" pitchFamily="34" charset="0"/>
                <a:cs typeface="Segoe UI" panose="020B0502040204020203" pitchFamily="34" charset="0"/>
              </a:rPr>
              <a:t>Export par défaut</a:t>
            </a:r>
          </a:p>
        </p:txBody>
      </p:sp>
      <p:sp>
        <p:nvSpPr>
          <p:cNvPr id="18" name="ZoneTexte 17">
            <a:extLst>
              <a:ext uri="{FF2B5EF4-FFF2-40B4-BE49-F238E27FC236}">
                <a16:creationId xmlns:a16="http://schemas.microsoft.com/office/drawing/2014/main" id="{05FF7E85-2215-4BA0-A8BF-DD04F4A21FD6}"/>
              </a:ext>
            </a:extLst>
          </p:cNvPr>
          <p:cNvSpPr txBox="1"/>
          <p:nvPr/>
        </p:nvSpPr>
        <p:spPr>
          <a:xfrm>
            <a:off x="3380026" y="4594972"/>
            <a:ext cx="3010614" cy="2246769"/>
          </a:xfrm>
          <a:prstGeom prst="rect">
            <a:avLst/>
          </a:prstGeom>
          <a:noFill/>
          <a:effectLst/>
        </p:spPr>
        <p:txBody>
          <a:bodyPr wrap="square" rtlCol="0">
            <a:spAutoFit/>
          </a:bodyPr>
          <a:lstStyle/>
          <a:p>
            <a:pPr marL="457200" indent="-457200">
              <a:buFont typeface="Arial" panose="020B0604020202020204" pitchFamily="34" charset="0"/>
              <a:buChar char="•"/>
            </a:pPr>
            <a:r>
              <a:rPr lang="fr-FR" sz="2000" dirty="0">
                <a:latin typeface="Segoe UI" panose="020B0502040204020203" pitchFamily="34" charset="0"/>
                <a:cs typeface="Segoe UI" panose="020B0502040204020203" pitchFamily="34" charset="0"/>
              </a:rPr>
              <a:t>Utile pour exporter plusieurs valeurs.</a:t>
            </a:r>
          </a:p>
          <a:p>
            <a:endParaRPr lang="fr-FR" sz="2000" dirty="0">
              <a:latin typeface="Segoe UI" panose="020B0502040204020203" pitchFamily="34" charset="0"/>
              <a:cs typeface="Segoe UI" panose="020B0502040204020203" pitchFamily="34" charset="0"/>
            </a:endParaRPr>
          </a:p>
          <a:p>
            <a:pPr marL="457200" indent="-457200">
              <a:buFont typeface="Arial" panose="020B0604020202020204" pitchFamily="34" charset="0"/>
              <a:buChar char="•"/>
            </a:pPr>
            <a:r>
              <a:rPr lang="fr-FR" sz="2000" dirty="0">
                <a:latin typeface="Segoe UI" panose="020B0502040204020203" pitchFamily="34" charset="0"/>
                <a:cs typeface="Segoe UI" panose="020B0502040204020203" pitchFamily="34" charset="0"/>
              </a:rPr>
              <a:t>Obligation d’utiliser le même nom de l’objet exporté lors de l’importation</a:t>
            </a:r>
          </a:p>
        </p:txBody>
      </p:sp>
      <p:sp>
        <p:nvSpPr>
          <p:cNvPr id="19" name="ZoneTexte 18">
            <a:extLst>
              <a:ext uri="{FF2B5EF4-FFF2-40B4-BE49-F238E27FC236}">
                <a16:creationId xmlns:a16="http://schemas.microsoft.com/office/drawing/2014/main" id="{05FF7E85-2215-4BA0-A8BF-DD04F4A21FD6}"/>
              </a:ext>
            </a:extLst>
          </p:cNvPr>
          <p:cNvSpPr txBox="1"/>
          <p:nvPr/>
        </p:nvSpPr>
        <p:spPr>
          <a:xfrm>
            <a:off x="7945047" y="4563939"/>
            <a:ext cx="3010614" cy="1938992"/>
          </a:xfrm>
          <a:prstGeom prst="rect">
            <a:avLst/>
          </a:prstGeom>
          <a:noFill/>
          <a:effectLst/>
        </p:spPr>
        <p:txBody>
          <a:bodyPr wrap="square" rtlCol="0" anchor="t">
            <a:spAutoFit/>
          </a:bodyPr>
          <a:lstStyle/>
          <a:p>
            <a:pPr marL="457200" indent="-457200">
              <a:buFont typeface="Arial" panose="020B0604020202020204" pitchFamily="34" charset="0"/>
              <a:buChar char="•"/>
            </a:pPr>
            <a:r>
              <a:rPr lang="fr-FR" sz="2000" dirty="0">
                <a:latin typeface="Segoe UI" panose="020B0502040204020203" pitchFamily="34" charset="0"/>
                <a:cs typeface="Segoe UI" panose="020B0502040204020203" pitchFamily="34" charset="0"/>
              </a:rPr>
              <a:t>Utile pour exporter une seule valeur.</a:t>
            </a:r>
          </a:p>
          <a:p>
            <a:endParaRPr lang="fr-FR" sz="2000" dirty="0">
              <a:latin typeface="Segoe UI" panose="020B0502040204020203" pitchFamily="34" charset="0"/>
              <a:cs typeface="Segoe UI" panose="020B0502040204020203" pitchFamily="34" charset="0"/>
            </a:endParaRPr>
          </a:p>
          <a:p>
            <a:pPr marL="457200" indent="-457200">
              <a:buFont typeface="Arial" panose="020B0604020202020204" pitchFamily="34" charset="0"/>
              <a:buChar char="•"/>
            </a:pPr>
            <a:r>
              <a:rPr lang="fr-FR" sz="2000" dirty="0">
                <a:latin typeface="Segoe UI" panose="020B0502040204020203" pitchFamily="34" charset="0"/>
                <a:cs typeface="Segoe UI" panose="020B0502040204020203" pitchFamily="34" charset="0"/>
              </a:rPr>
              <a:t>Peut avoir n’importe quel nom lors de l’importation</a:t>
            </a:r>
          </a:p>
        </p:txBody>
      </p:sp>
      <p:sp>
        <p:nvSpPr>
          <p:cNvPr id="20" name="Hexagone 23">
            <a:extLst>
              <a:ext uri="{FF2B5EF4-FFF2-40B4-BE49-F238E27FC236}">
                <a16:creationId xmlns:a16="http://schemas.microsoft.com/office/drawing/2014/main" id="{01E1678D-ED52-485B-B274-53F5D5D61BE8}"/>
              </a:ext>
            </a:extLst>
          </p:cNvPr>
          <p:cNvSpPr/>
          <p:nvPr/>
        </p:nvSpPr>
        <p:spPr>
          <a:xfrm>
            <a:off x="603921" y="1286713"/>
            <a:ext cx="1580718" cy="1678152"/>
          </a:xfrm>
          <a:custGeom>
            <a:avLst/>
            <a:gdLst>
              <a:gd name="connsiteX0" fmla="*/ 0 w 1259840"/>
              <a:gd name="connsiteY0" fmla="*/ 609600 h 1219200"/>
              <a:gd name="connsiteX1" fmla="*/ 304800 w 1259840"/>
              <a:gd name="connsiteY1" fmla="*/ 0 h 1219200"/>
              <a:gd name="connsiteX2" fmla="*/ 955040 w 1259840"/>
              <a:gd name="connsiteY2" fmla="*/ 0 h 1219200"/>
              <a:gd name="connsiteX3" fmla="*/ 1259840 w 1259840"/>
              <a:gd name="connsiteY3" fmla="*/ 609600 h 1219200"/>
              <a:gd name="connsiteX4" fmla="*/ 955040 w 1259840"/>
              <a:gd name="connsiteY4" fmla="*/ 1219200 h 1219200"/>
              <a:gd name="connsiteX5" fmla="*/ 304800 w 1259840"/>
              <a:gd name="connsiteY5" fmla="*/ 1219200 h 1219200"/>
              <a:gd name="connsiteX6" fmla="*/ 0 w 1259840"/>
              <a:gd name="connsiteY6" fmla="*/ 609600 h 1219200"/>
              <a:gd name="connsiteX0" fmla="*/ 0 w 1259840"/>
              <a:gd name="connsiteY0" fmla="*/ 863600 h 1473200"/>
              <a:gd name="connsiteX1" fmla="*/ 304800 w 1259840"/>
              <a:gd name="connsiteY1" fmla="*/ 254000 h 1473200"/>
              <a:gd name="connsiteX2" fmla="*/ 662940 w 1259840"/>
              <a:gd name="connsiteY2" fmla="*/ 0 h 1473200"/>
              <a:gd name="connsiteX3" fmla="*/ 1259840 w 1259840"/>
              <a:gd name="connsiteY3" fmla="*/ 863600 h 1473200"/>
              <a:gd name="connsiteX4" fmla="*/ 955040 w 1259840"/>
              <a:gd name="connsiteY4" fmla="*/ 1473200 h 1473200"/>
              <a:gd name="connsiteX5" fmla="*/ 304800 w 1259840"/>
              <a:gd name="connsiteY5" fmla="*/ 1473200 h 1473200"/>
              <a:gd name="connsiteX6" fmla="*/ 0 w 1259840"/>
              <a:gd name="connsiteY6" fmla="*/ 863600 h 1473200"/>
              <a:gd name="connsiteX0" fmla="*/ 0 w 1412240"/>
              <a:gd name="connsiteY0" fmla="*/ 863600 h 1473200"/>
              <a:gd name="connsiteX1" fmla="*/ 304800 w 1412240"/>
              <a:gd name="connsiteY1" fmla="*/ 254000 h 1473200"/>
              <a:gd name="connsiteX2" fmla="*/ 662940 w 1412240"/>
              <a:gd name="connsiteY2" fmla="*/ 0 h 1473200"/>
              <a:gd name="connsiteX3" fmla="*/ 1412240 w 1412240"/>
              <a:gd name="connsiteY3" fmla="*/ 440266 h 1473200"/>
              <a:gd name="connsiteX4" fmla="*/ 955040 w 1412240"/>
              <a:gd name="connsiteY4" fmla="*/ 1473200 h 1473200"/>
              <a:gd name="connsiteX5" fmla="*/ 304800 w 1412240"/>
              <a:gd name="connsiteY5" fmla="*/ 1473200 h 1473200"/>
              <a:gd name="connsiteX6" fmla="*/ 0 w 1412240"/>
              <a:gd name="connsiteY6" fmla="*/ 863600 h 1473200"/>
              <a:gd name="connsiteX0" fmla="*/ 0 w 1412240"/>
              <a:gd name="connsiteY0" fmla="*/ 863600 h 1778000"/>
              <a:gd name="connsiteX1" fmla="*/ 304800 w 1412240"/>
              <a:gd name="connsiteY1" fmla="*/ 254000 h 1778000"/>
              <a:gd name="connsiteX2" fmla="*/ 662940 w 1412240"/>
              <a:gd name="connsiteY2" fmla="*/ 0 h 1778000"/>
              <a:gd name="connsiteX3" fmla="*/ 1412240 w 1412240"/>
              <a:gd name="connsiteY3" fmla="*/ 440266 h 1778000"/>
              <a:gd name="connsiteX4" fmla="*/ 955040 w 1412240"/>
              <a:gd name="connsiteY4" fmla="*/ 1473200 h 1778000"/>
              <a:gd name="connsiteX5" fmla="*/ 622300 w 1412240"/>
              <a:gd name="connsiteY5" fmla="*/ 1778000 h 1778000"/>
              <a:gd name="connsiteX6" fmla="*/ 0 w 1412240"/>
              <a:gd name="connsiteY6" fmla="*/ 863600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103207 w 1560407"/>
              <a:gd name="connsiteY4" fmla="*/ 1473200 h 1778000"/>
              <a:gd name="connsiteX5" fmla="*/ 770467 w 1560407"/>
              <a:gd name="connsiteY5" fmla="*/ 1778000 h 1778000"/>
              <a:gd name="connsiteX6" fmla="*/ 0 w 1560407"/>
              <a:gd name="connsiteY6" fmla="*/ 1316567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 name="connsiteX0" fmla="*/ 0 w 1560407"/>
              <a:gd name="connsiteY0" fmla="*/ 1316567 h 1778000"/>
              <a:gd name="connsiteX1" fmla="*/ 12700 w 1560407"/>
              <a:gd name="connsiteY1" fmla="*/ 427566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0407" h="1778000">
                <a:moveTo>
                  <a:pt x="0" y="1316567"/>
                </a:moveTo>
                <a:lnTo>
                  <a:pt x="12700" y="427566"/>
                </a:lnTo>
                <a:lnTo>
                  <a:pt x="811107" y="0"/>
                </a:lnTo>
                <a:lnTo>
                  <a:pt x="1560407" y="440266"/>
                </a:lnTo>
                <a:lnTo>
                  <a:pt x="1551941" y="1286933"/>
                </a:lnTo>
                <a:lnTo>
                  <a:pt x="770467" y="1778000"/>
                </a:lnTo>
                <a:lnTo>
                  <a:pt x="0" y="1316567"/>
                </a:lnTo>
                <a:close/>
              </a:path>
            </a:pathLst>
          </a:custGeom>
          <a:solidFill>
            <a:srgbClr val="70CEEF"/>
          </a:solid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solidFill>
                  <a:schemeClr val="tx1"/>
                </a:solidFill>
                <a:latin typeface="Segoe UI" panose="020B0502040204020203" pitchFamily="34" charset="0"/>
                <a:cs typeface="Segoe UI" panose="020B0502040204020203" pitchFamily="34" charset="0"/>
              </a:rPr>
              <a:t>Modules (</a:t>
            </a:r>
            <a:r>
              <a:rPr lang="fr-FR" sz="2000" b="1" dirty="0">
                <a:solidFill>
                  <a:schemeClr val="tx1"/>
                </a:solidFill>
                <a:latin typeface="Segoe UI" panose="020B0502040204020203" pitchFamily="34" charset="0"/>
                <a:cs typeface="Segoe UI" panose="020B0502040204020203" pitchFamily="34" charset="0"/>
              </a:rPr>
              <a:t>Import</a:t>
            </a:r>
            <a:r>
              <a:rPr lang="fr-FR" sz="2000" dirty="0">
                <a:solidFill>
                  <a:schemeClr val="tx1"/>
                </a:solidFill>
                <a:latin typeface="Segoe UI" panose="020B0502040204020203" pitchFamily="34" charset="0"/>
                <a:cs typeface="Segoe UI" panose="020B0502040204020203" pitchFamily="34" charset="0"/>
              </a:rPr>
              <a:t> / </a:t>
            </a:r>
          </a:p>
          <a:p>
            <a:pPr algn="ctr"/>
            <a:r>
              <a:rPr lang="fr-FR" sz="2000" b="1" dirty="0">
                <a:solidFill>
                  <a:schemeClr val="tx1"/>
                </a:solidFill>
                <a:latin typeface="Segoe UI" panose="020B0502040204020203" pitchFamily="34" charset="0"/>
                <a:cs typeface="Segoe UI" panose="020B0502040204020203" pitchFamily="34" charset="0"/>
              </a:rPr>
              <a:t>Export</a:t>
            </a:r>
            <a:r>
              <a:rPr lang="fr-FR" sz="2000" dirty="0">
                <a:solidFill>
                  <a:schemeClr val="tx1"/>
                </a:solidFill>
                <a:latin typeface="Segoe UI" panose="020B0502040204020203" pitchFamily="34" charset="0"/>
                <a:cs typeface="Segoe UI" panose="020B0502040204020203" pitchFamily="34" charset="0"/>
              </a:rPr>
              <a:t>)</a:t>
            </a:r>
          </a:p>
        </p:txBody>
      </p:sp>
      <p:pic>
        <p:nvPicPr>
          <p:cNvPr id="21" name="Image 20">
            <a:extLst>
              <a:ext uri="{FF2B5EF4-FFF2-40B4-BE49-F238E27FC236}">
                <a16:creationId xmlns:a16="http://schemas.microsoft.com/office/drawing/2014/main" id="{B4DFB94F-DDE4-46ED-A047-C8B3D335578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139" y="13583"/>
            <a:ext cx="1071563" cy="10715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nvGrpSpPr>
          <p:cNvPr id="44" name="Groupe 43">
            <a:extLst>
              <a:ext uri="{FF2B5EF4-FFF2-40B4-BE49-F238E27FC236}">
                <a16:creationId xmlns:a16="http://schemas.microsoft.com/office/drawing/2014/main" id="{95D294B0-9977-407A-A4EF-07AD0A741635}"/>
              </a:ext>
            </a:extLst>
          </p:cNvPr>
          <p:cNvGrpSpPr/>
          <p:nvPr/>
        </p:nvGrpSpPr>
        <p:grpSpPr>
          <a:xfrm>
            <a:off x="10342880" y="-25922"/>
            <a:ext cx="1701271" cy="1200329"/>
            <a:chOff x="4211850" y="3904571"/>
            <a:chExt cx="2849720"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5" name="Groupe 44">
              <a:extLst>
                <a:ext uri="{FF2B5EF4-FFF2-40B4-BE49-F238E27FC236}">
                  <a16:creationId xmlns:a16="http://schemas.microsoft.com/office/drawing/2014/main" id="{B66AE46D-B399-4F56-8543-173A202FA538}"/>
                </a:ext>
              </a:extLst>
            </p:cNvPr>
            <p:cNvGrpSpPr/>
            <p:nvPr/>
          </p:nvGrpSpPr>
          <p:grpSpPr>
            <a:xfrm>
              <a:off x="6391009" y="4158446"/>
              <a:ext cx="670561" cy="1463040"/>
              <a:chOff x="5313680" y="4185920"/>
              <a:chExt cx="670560" cy="1463040"/>
            </a:xfrm>
            <a:grpFill/>
          </p:grpSpPr>
          <p:sp>
            <p:nvSpPr>
              <p:cNvPr id="50" name="Bande diagonale 49">
                <a:extLst>
                  <a:ext uri="{FF2B5EF4-FFF2-40B4-BE49-F238E27FC236}">
                    <a16:creationId xmlns:a16="http://schemas.microsoft.com/office/drawing/2014/main" id="{4E86F7A7-01A0-4FCE-BAF3-839DBF4D2CAC}"/>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1" name="Bande diagonale 50">
                <a:extLst>
                  <a:ext uri="{FF2B5EF4-FFF2-40B4-BE49-F238E27FC236}">
                    <a16:creationId xmlns:a16="http://schemas.microsoft.com/office/drawing/2014/main" id="{E941F781-4F89-4C02-BFC9-C2A0D7BD7EBB}"/>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6" name="Groupe 45">
              <a:extLst>
                <a:ext uri="{FF2B5EF4-FFF2-40B4-BE49-F238E27FC236}">
                  <a16:creationId xmlns:a16="http://schemas.microsoft.com/office/drawing/2014/main" id="{337AEC1A-004C-4A37-B58F-BEF68BBE20E8}"/>
                </a:ext>
              </a:extLst>
            </p:cNvPr>
            <p:cNvGrpSpPr/>
            <p:nvPr/>
          </p:nvGrpSpPr>
          <p:grpSpPr>
            <a:xfrm rot="10800000">
              <a:off x="4211850" y="4177849"/>
              <a:ext cx="670561" cy="1463040"/>
              <a:chOff x="5313680" y="4185920"/>
              <a:chExt cx="670560" cy="1463040"/>
            </a:xfrm>
            <a:grpFill/>
          </p:grpSpPr>
          <p:sp>
            <p:nvSpPr>
              <p:cNvPr id="48" name="Bande diagonale 47">
                <a:extLst>
                  <a:ext uri="{FF2B5EF4-FFF2-40B4-BE49-F238E27FC236}">
                    <a16:creationId xmlns:a16="http://schemas.microsoft.com/office/drawing/2014/main" id="{0E43B204-8841-4449-9C11-15E8B3F6E552}"/>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9" name="Bande diagonale 48">
                <a:extLst>
                  <a:ext uri="{FF2B5EF4-FFF2-40B4-BE49-F238E27FC236}">
                    <a16:creationId xmlns:a16="http://schemas.microsoft.com/office/drawing/2014/main" id="{945EA2A0-EE03-432E-B60A-5DB07297ED00}"/>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7" name="Signe Moins 46">
              <a:extLst>
                <a:ext uri="{FF2B5EF4-FFF2-40B4-BE49-F238E27FC236}">
                  <a16:creationId xmlns:a16="http://schemas.microsoft.com/office/drawing/2014/main" id="{2600FC2C-1F70-45D3-956C-A3A88FB093CE}"/>
                </a:ext>
              </a:extLst>
            </p:cNvPr>
            <p:cNvSpPr/>
            <p:nvPr/>
          </p:nvSpPr>
          <p:spPr>
            <a:xfrm rot="17995298">
              <a:off x="4729114" y="4363699"/>
              <a:ext cx="1916059" cy="997804"/>
            </a:xfrm>
            <a:prstGeom prst="mathMinus">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37934095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27"/>
                                        </p:tgtEl>
                                        <p:attrNameLst>
                                          <p:attrName>style.visibility</p:attrName>
                                        </p:attrNameLst>
                                      </p:cBhvr>
                                      <p:to>
                                        <p:strVal val="visible"/>
                                      </p:to>
                                    </p:set>
                                    <p:animEffect transition="in" filter="fade">
                                      <p:cBhvr>
                                        <p:cTn id="12" dur="1000"/>
                                        <p:tgtEl>
                                          <p:spTgt spid="27"/>
                                        </p:tgtEl>
                                      </p:cBhvr>
                                    </p:animEffect>
                                    <p:anim calcmode="lin" valueType="num">
                                      <p:cBhvr>
                                        <p:cTn id="13" dur="1000" fill="hold"/>
                                        <p:tgtEl>
                                          <p:spTgt spid="27"/>
                                        </p:tgtEl>
                                        <p:attrNameLst>
                                          <p:attrName>ppt_x</p:attrName>
                                        </p:attrNameLst>
                                      </p:cBhvr>
                                      <p:tavLst>
                                        <p:tav tm="0">
                                          <p:val>
                                            <p:strVal val="#ppt_x"/>
                                          </p:val>
                                        </p:tav>
                                        <p:tav tm="100000">
                                          <p:val>
                                            <p:strVal val="#ppt_x"/>
                                          </p:val>
                                        </p:tav>
                                      </p:tavLst>
                                    </p:anim>
                                    <p:anim calcmode="lin" valueType="num">
                                      <p:cBhvr>
                                        <p:cTn id="14"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34"/>
                                        </p:tgtEl>
                                        <p:attrNameLst>
                                          <p:attrName>style.visibility</p:attrName>
                                        </p:attrNameLst>
                                      </p:cBhvr>
                                      <p:to>
                                        <p:strVal val="visible"/>
                                      </p:to>
                                    </p:set>
                                    <p:animEffect transition="in" filter="fade">
                                      <p:cBhvr>
                                        <p:cTn id="19" dur="1000"/>
                                        <p:tgtEl>
                                          <p:spTgt spid="34"/>
                                        </p:tgtEl>
                                      </p:cBhvr>
                                    </p:animEffect>
                                    <p:anim calcmode="lin" valueType="num">
                                      <p:cBhvr>
                                        <p:cTn id="20" dur="1000" fill="hold"/>
                                        <p:tgtEl>
                                          <p:spTgt spid="34"/>
                                        </p:tgtEl>
                                        <p:attrNameLst>
                                          <p:attrName>ppt_x</p:attrName>
                                        </p:attrNameLst>
                                      </p:cBhvr>
                                      <p:tavLst>
                                        <p:tav tm="0">
                                          <p:val>
                                            <p:strVal val="#ppt_x"/>
                                          </p:val>
                                        </p:tav>
                                        <p:tav tm="100000">
                                          <p:val>
                                            <p:strVal val="#ppt_x"/>
                                          </p:val>
                                        </p:tav>
                                      </p:tavLst>
                                    </p:anim>
                                    <p:anim calcmode="lin" valueType="num">
                                      <p:cBhvr>
                                        <p:cTn id="21" dur="1000" fill="hold"/>
                                        <p:tgtEl>
                                          <p:spTgt spid="34"/>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13"/>
                                        </p:tgtEl>
                                        <p:attrNameLst>
                                          <p:attrName>style.visibility</p:attrName>
                                        </p:attrNameLst>
                                      </p:cBhvr>
                                      <p:to>
                                        <p:strVal val="visible"/>
                                      </p:to>
                                    </p:set>
                                    <p:animEffect transition="in" filter="fade">
                                      <p:cBhvr>
                                        <p:cTn id="26" dur="500"/>
                                        <p:tgtEl>
                                          <p:spTgt spid="13"/>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14"/>
                                        </p:tgtEl>
                                        <p:attrNameLst>
                                          <p:attrName>style.visibility</p:attrName>
                                        </p:attrNameLst>
                                      </p:cBhvr>
                                      <p:to>
                                        <p:strVal val="visible"/>
                                      </p:to>
                                    </p:set>
                                    <p:animEffect transition="in" filter="fade">
                                      <p:cBhvr>
                                        <p:cTn id="29" dur="500"/>
                                        <p:tgtEl>
                                          <p:spTgt spid="14"/>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8"/>
                                        </p:tgtEl>
                                        <p:attrNameLst>
                                          <p:attrName>style.visibility</p:attrName>
                                        </p:attrNameLst>
                                      </p:cBhvr>
                                      <p:to>
                                        <p:strVal val="visible"/>
                                      </p:to>
                                    </p:set>
                                    <p:animEffect transition="in" filter="fade">
                                      <p:cBhvr>
                                        <p:cTn id="32" dur="500"/>
                                        <p:tgtEl>
                                          <p:spTgt spid="18"/>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fade">
                                      <p:cBhvr>
                                        <p:cTn id="37" dur="500"/>
                                        <p:tgtEl>
                                          <p:spTgt spid="17"/>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9"/>
                                        </p:tgtEl>
                                        <p:attrNameLst>
                                          <p:attrName>style.visibility</p:attrName>
                                        </p:attrNameLst>
                                      </p:cBhvr>
                                      <p:to>
                                        <p:strVal val="visible"/>
                                      </p:to>
                                    </p:set>
                                    <p:animEffect transition="in" filter="fade">
                                      <p:cBhvr>
                                        <p:cTn id="40"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34" grpId="0"/>
      <p:bldP spid="13" grpId="0"/>
      <p:bldP spid="14" grpId="0"/>
      <p:bldP spid="17" grpId="0"/>
      <p:bldP spid="18" grpId="0"/>
      <p:bldP spid="19" grpId="0"/>
      <p:bldP spid="20" grpId="0" animBg="1"/>
    </p:bldLst>
  </p:timing>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18" name="ZoneTexte 17">
            <a:extLst>
              <a:ext uri="{FF2B5EF4-FFF2-40B4-BE49-F238E27FC236}">
                <a16:creationId xmlns:a16="http://schemas.microsoft.com/office/drawing/2014/main" id="{78534F54-EECA-4C69-995D-984DB30EC899}"/>
              </a:ext>
            </a:extLst>
          </p:cNvPr>
          <p:cNvSpPr txBox="1"/>
          <p:nvPr/>
        </p:nvSpPr>
        <p:spPr>
          <a:xfrm>
            <a:off x="1437662" y="-88958"/>
            <a:ext cx="8739590" cy="1323439"/>
          </a:xfrm>
          <a:prstGeom prst="rect">
            <a:avLst/>
          </a:prstGeom>
          <a:noFill/>
          <a:effectLst/>
        </p:spPr>
        <p:txBody>
          <a:bodyPr wrap="square" rtlCol="0" anchor="t">
            <a:spAutoFit/>
          </a:bodyPr>
          <a:lstStyle/>
          <a:p>
            <a:pPr algn="ctr"/>
            <a:r>
              <a:rPr lang="fr-FR" sz="4000" b="1" dirty="0" err="1">
                <a:latin typeface="Segoe UI" panose="020B0502040204020203" pitchFamily="34" charset="0"/>
                <a:cs typeface="Segoe UI" panose="020B0502040204020203" pitchFamily="34" charset="0"/>
              </a:rPr>
              <a:t>Props</a:t>
            </a:r>
            <a:r>
              <a:rPr lang="fr-FR" sz="4000" b="1" dirty="0">
                <a:latin typeface="Segoe UI" panose="020B0502040204020203" pitchFamily="34" charset="0"/>
                <a:cs typeface="Segoe UI" panose="020B0502040204020203" pitchFamily="34" charset="0"/>
              </a:rPr>
              <a:t> </a:t>
            </a:r>
            <a:r>
              <a:rPr lang="fr-FR" sz="4000" b="1" dirty="0" err="1">
                <a:latin typeface="Segoe UI" panose="020B0502040204020203" pitchFamily="34" charset="0"/>
                <a:cs typeface="Segoe UI" panose="020B0502040204020203" pitchFamily="34" charset="0"/>
              </a:rPr>
              <a:t>drillings</a:t>
            </a:r>
            <a:r>
              <a:rPr lang="fr-FR" sz="4000" b="1" dirty="0">
                <a:latin typeface="Segoe UI" panose="020B0502040204020203" pitchFamily="34" charset="0"/>
                <a:cs typeface="Segoe UI" panose="020B0502040204020203" pitchFamily="34" charset="0"/>
              </a:rPr>
              <a:t> </a:t>
            </a:r>
            <a:r>
              <a:rPr lang="fr-FR" sz="4000" dirty="0">
                <a:latin typeface="Segoe UI" panose="020B0502040204020203" pitchFamily="34" charset="0"/>
                <a:cs typeface="Segoe UI" panose="020B0502040204020203" pitchFamily="34" charset="0"/>
              </a:rPr>
              <a:t>et problématique de </a:t>
            </a:r>
            <a:r>
              <a:rPr lang="fr-FR" sz="4000" b="1" dirty="0">
                <a:latin typeface="Segoe UI" panose="020B0502040204020203" pitchFamily="34" charset="0"/>
                <a:cs typeface="Segoe UI" panose="020B0502040204020203" pitchFamily="34" charset="0"/>
              </a:rPr>
              <a:t>communication inter composant</a:t>
            </a:r>
          </a:p>
        </p:txBody>
      </p:sp>
      <p:grpSp>
        <p:nvGrpSpPr>
          <p:cNvPr id="14" name="Groupe 13">
            <a:extLst>
              <a:ext uri="{FF2B5EF4-FFF2-40B4-BE49-F238E27FC236}">
                <a16:creationId xmlns:a16="http://schemas.microsoft.com/office/drawing/2014/main" id="{B72A1479-0D8D-46DD-8621-4C97AA39D7C2}"/>
              </a:ext>
            </a:extLst>
          </p:cNvPr>
          <p:cNvGrpSpPr/>
          <p:nvPr/>
        </p:nvGrpSpPr>
        <p:grpSpPr>
          <a:xfrm>
            <a:off x="7280754" y="6181826"/>
            <a:ext cx="4891165" cy="676174"/>
            <a:chOff x="7280754" y="6181826"/>
            <a:chExt cx="4891165" cy="676174"/>
          </a:xfrm>
        </p:grpSpPr>
        <p:sp>
          <p:nvSpPr>
            <p:cNvPr id="6" name="Rectangle 5">
              <a:extLst>
                <a:ext uri="{FF2B5EF4-FFF2-40B4-BE49-F238E27FC236}">
                  <a16:creationId xmlns:a16="http://schemas.microsoft.com/office/drawing/2014/main" id="{B4D5871C-6DA3-42D3-81C1-A82D5D6B2F19}"/>
                </a:ext>
              </a:extLst>
            </p:cNvPr>
            <p:cNvSpPr/>
            <p:nvPr/>
          </p:nvSpPr>
          <p:spPr>
            <a:xfrm rot="5400000" flipH="1">
              <a:off x="9388250" y="4074330"/>
              <a:ext cx="676174" cy="4891165"/>
            </a:xfrm>
            <a:prstGeom prst="rect">
              <a:avLst/>
            </a:prstGeom>
            <a:solidFill>
              <a:srgbClr val="7030A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Triangle rectangle 6">
              <a:extLst>
                <a:ext uri="{FF2B5EF4-FFF2-40B4-BE49-F238E27FC236}">
                  <a16:creationId xmlns:a16="http://schemas.microsoft.com/office/drawing/2014/main" id="{B8AADA93-EDDC-4EED-A9AA-232C3E68B621}"/>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24" name="Groupe 23">
            <a:extLst>
              <a:ext uri="{FF2B5EF4-FFF2-40B4-BE49-F238E27FC236}">
                <a16:creationId xmlns:a16="http://schemas.microsoft.com/office/drawing/2014/main" id="{BB14E60D-B9AD-43F9-8D4E-DC46376F1155}"/>
              </a:ext>
            </a:extLst>
          </p:cNvPr>
          <p:cNvGrpSpPr/>
          <p:nvPr/>
        </p:nvGrpSpPr>
        <p:grpSpPr>
          <a:xfrm>
            <a:off x="-9920" y="6181823"/>
            <a:ext cx="4389120" cy="676175"/>
            <a:chOff x="-9920" y="6181823"/>
            <a:chExt cx="4389120" cy="676175"/>
          </a:xfrm>
        </p:grpSpPr>
        <p:sp>
          <p:nvSpPr>
            <p:cNvPr id="10" name="Rectangle 9">
              <a:extLst>
                <a:ext uri="{FF2B5EF4-FFF2-40B4-BE49-F238E27FC236}">
                  <a16:creationId xmlns:a16="http://schemas.microsoft.com/office/drawing/2014/main" id="{8D76E3AE-91BE-4C27-A620-EAB7D4DACFB0}"/>
                </a:ext>
              </a:extLst>
            </p:cNvPr>
            <p:cNvSpPr/>
            <p:nvPr/>
          </p:nvSpPr>
          <p:spPr>
            <a:xfrm rot="16200000">
              <a:off x="1846552" y="4325351"/>
              <a:ext cx="676175" cy="4389120"/>
            </a:xfrm>
            <a:prstGeom prst="rect">
              <a:avLst/>
            </a:prstGeom>
            <a:solidFill>
              <a:srgbClr val="7030A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Triangle rectangle 10">
              <a:extLst>
                <a:ext uri="{FF2B5EF4-FFF2-40B4-BE49-F238E27FC236}">
                  <a16:creationId xmlns:a16="http://schemas.microsoft.com/office/drawing/2014/main" id="{AC56092F-02B8-4EBF-9C81-FE36802C8F59}"/>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pic>
        <p:nvPicPr>
          <p:cNvPr id="13" name="Image 12">
            <a:extLst>
              <a:ext uri="{FF2B5EF4-FFF2-40B4-BE49-F238E27FC236}">
                <a16:creationId xmlns:a16="http://schemas.microsoft.com/office/drawing/2014/main" id="{034E2A53-7B0C-4D63-90EA-6CA4B9EC4FA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8846" y="119829"/>
            <a:ext cx="1231994" cy="1174638"/>
          </a:xfrm>
          <a:prstGeom prst="rect">
            <a:avLst/>
          </a:prstGeom>
        </p:spPr>
      </p:pic>
      <p:grpSp>
        <p:nvGrpSpPr>
          <p:cNvPr id="15" name="Groupe 14">
            <a:extLst>
              <a:ext uri="{FF2B5EF4-FFF2-40B4-BE49-F238E27FC236}">
                <a16:creationId xmlns:a16="http://schemas.microsoft.com/office/drawing/2014/main" id="{74114D00-3D6E-468D-A8B9-53CCEC8D6249}"/>
              </a:ext>
            </a:extLst>
          </p:cNvPr>
          <p:cNvGrpSpPr/>
          <p:nvPr/>
        </p:nvGrpSpPr>
        <p:grpSpPr>
          <a:xfrm>
            <a:off x="10342880" y="-25922"/>
            <a:ext cx="1701271" cy="1200329"/>
            <a:chOff x="4211849" y="3904571"/>
            <a:chExt cx="2849718" cy="1916059"/>
          </a:xfrm>
          <a:solidFill>
            <a:srgbClr val="7030A0"/>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16" name="Groupe 15">
              <a:extLst>
                <a:ext uri="{FF2B5EF4-FFF2-40B4-BE49-F238E27FC236}">
                  <a16:creationId xmlns:a16="http://schemas.microsoft.com/office/drawing/2014/main" id="{700533F8-2CAC-40FB-84CF-3B0E94A6152E}"/>
                </a:ext>
              </a:extLst>
            </p:cNvPr>
            <p:cNvGrpSpPr/>
            <p:nvPr/>
          </p:nvGrpSpPr>
          <p:grpSpPr>
            <a:xfrm>
              <a:off x="6391007" y="4158446"/>
              <a:ext cx="670560" cy="1463040"/>
              <a:chOff x="5313680" y="4185920"/>
              <a:chExt cx="670560" cy="1463040"/>
            </a:xfrm>
            <a:grpFill/>
          </p:grpSpPr>
          <p:sp>
            <p:nvSpPr>
              <p:cNvPr id="22" name="Bande diagonale 21">
                <a:extLst>
                  <a:ext uri="{FF2B5EF4-FFF2-40B4-BE49-F238E27FC236}">
                    <a16:creationId xmlns:a16="http://schemas.microsoft.com/office/drawing/2014/main" id="{7994B644-4909-437B-8693-0ED84ABC0311}"/>
                  </a:ext>
                </a:extLst>
              </p:cNvPr>
              <p:cNvSpPr/>
              <p:nvPr/>
            </p:nvSpPr>
            <p:spPr>
              <a:xfrm>
                <a:off x="5313680" y="491744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3" name="Bande diagonale 22">
                <a:extLst>
                  <a:ext uri="{FF2B5EF4-FFF2-40B4-BE49-F238E27FC236}">
                    <a16:creationId xmlns:a16="http://schemas.microsoft.com/office/drawing/2014/main" id="{836E3C25-2D62-4DF3-BEA5-4C0BF2525E92}"/>
                  </a:ext>
                </a:extLst>
              </p:cNvPr>
              <p:cNvSpPr/>
              <p:nvPr/>
            </p:nvSpPr>
            <p:spPr>
              <a:xfrm flipV="1">
                <a:off x="5313680" y="418592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17" name="Groupe 16">
              <a:extLst>
                <a:ext uri="{FF2B5EF4-FFF2-40B4-BE49-F238E27FC236}">
                  <a16:creationId xmlns:a16="http://schemas.microsoft.com/office/drawing/2014/main" id="{C4B17F44-FA79-448E-8FA1-9205090461F8}"/>
                </a:ext>
              </a:extLst>
            </p:cNvPr>
            <p:cNvGrpSpPr/>
            <p:nvPr/>
          </p:nvGrpSpPr>
          <p:grpSpPr>
            <a:xfrm rot="10800000">
              <a:off x="4211849" y="4177849"/>
              <a:ext cx="670560" cy="1463040"/>
              <a:chOff x="5313680" y="4185920"/>
              <a:chExt cx="670560" cy="1463040"/>
            </a:xfrm>
            <a:grpFill/>
          </p:grpSpPr>
          <p:sp>
            <p:nvSpPr>
              <p:cNvPr id="20" name="Bande diagonale 19">
                <a:extLst>
                  <a:ext uri="{FF2B5EF4-FFF2-40B4-BE49-F238E27FC236}">
                    <a16:creationId xmlns:a16="http://schemas.microsoft.com/office/drawing/2014/main" id="{89B4F407-547B-4E67-8A7F-888D7E36C0CD}"/>
                  </a:ext>
                </a:extLst>
              </p:cNvPr>
              <p:cNvSpPr/>
              <p:nvPr/>
            </p:nvSpPr>
            <p:spPr>
              <a:xfrm>
                <a:off x="5313680" y="491744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1" name="Bande diagonale 20">
                <a:extLst>
                  <a:ext uri="{FF2B5EF4-FFF2-40B4-BE49-F238E27FC236}">
                    <a16:creationId xmlns:a16="http://schemas.microsoft.com/office/drawing/2014/main" id="{4A447516-0D74-494B-A2E6-CC8B6E2F0402}"/>
                  </a:ext>
                </a:extLst>
              </p:cNvPr>
              <p:cNvSpPr/>
              <p:nvPr/>
            </p:nvSpPr>
            <p:spPr>
              <a:xfrm flipV="1">
                <a:off x="5313680" y="418592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19" name="Signe Moins 18">
              <a:extLst>
                <a:ext uri="{FF2B5EF4-FFF2-40B4-BE49-F238E27FC236}">
                  <a16:creationId xmlns:a16="http://schemas.microsoft.com/office/drawing/2014/main" id="{32FAD066-04E3-4F24-A227-D4FE8F63838C}"/>
                </a:ext>
              </a:extLst>
            </p:cNvPr>
            <p:cNvSpPr/>
            <p:nvPr/>
          </p:nvSpPr>
          <p:spPr>
            <a:xfrm rot="17995298">
              <a:off x="4729114" y="4363699"/>
              <a:ext cx="1916059" cy="997804"/>
            </a:xfrm>
            <a:prstGeom prst="mathMinus">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pic>
        <p:nvPicPr>
          <p:cNvPr id="25" name="Image 24">
            <a:extLst>
              <a:ext uri="{FF2B5EF4-FFF2-40B4-BE49-F238E27FC236}">
                <a16:creationId xmlns:a16="http://schemas.microsoft.com/office/drawing/2014/main" id="{6FBE5BC7-8DB3-4DC3-9EA5-CEDB1E5E52DE}"/>
              </a:ext>
            </a:extLst>
          </p:cNvPr>
          <p:cNvPicPr>
            <a:picLocks noChangeAspect="1"/>
          </p:cNvPicPr>
          <p:nvPr/>
        </p:nvPicPr>
        <p:blipFill>
          <a:blip r:embed="rId4"/>
          <a:stretch>
            <a:fillRect/>
          </a:stretch>
        </p:blipFill>
        <p:spPr>
          <a:xfrm>
            <a:off x="138846" y="1799807"/>
            <a:ext cx="5057775" cy="3876675"/>
          </a:xfrm>
          <a:prstGeom prst="rect">
            <a:avLst/>
          </a:prstGeom>
        </p:spPr>
      </p:pic>
      <p:sp>
        <p:nvSpPr>
          <p:cNvPr id="26" name="ZoneTexte 25">
            <a:extLst>
              <a:ext uri="{FF2B5EF4-FFF2-40B4-BE49-F238E27FC236}">
                <a16:creationId xmlns:a16="http://schemas.microsoft.com/office/drawing/2014/main" id="{FDD0AEEA-7AE3-4095-8AC5-BC875AB025E6}"/>
              </a:ext>
            </a:extLst>
          </p:cNvPr>
          <p:cNvSpPr txBox="1"/>
          <p:nvPr/>
        </p:nvSpPr>
        <p:spPr>
          <a:xfrm>
            <a:off x="5252411" y="1599967"/>
            <a:ext cx="6713855" cy="1569660"/>
          </a:xfrm>
          <a:prstGeom prst="rect">
            <a:avLst/>
          </a:prstGeom>
          <a:noFill/>
          <a:effectLst/>
        </p:spPr>
        <p:txBody>
          <a:bodyPr wrap="square" rtlCol="0" anchor="t">
            <a:spAutoFit/>
          </a:bodyPr>
          <a:lstStyle/>
          <a:p>
            <a:pPr marL="457200" indent="-457200">
              <a:buClr>
                <a:srgbClr val="7030A0"/>
              </a:buClr>
              <a:buFont typeface="Arial" panose="020B0604020202020204" pitchFamily="34" charset="0"/>
              <a:buChar char="•"/>
            </a:pPr>
            <a:r>
              <a:rPr lang="fr-FR" sz="2400" dirty="0">
                <a:latin typeface="Segoe UI"/>
                <a:cs typeface="Segoe UI"/>
              </a:rPr>
              <a:t>Si nous devons </a:t>
            </a:r>
            <a:r>
              <a:rPr lang="fr-FR" sz="2400" b="1" dirty="0">
                <a:latin typeface="Segoe UI"/>
                <a:cs typeface="Segoe UI"/>
              </a:rPr>
              <a:t>modifier une composant </a:t>
            </a:r>
            <a:r>
              <a:rPr lang="fr-FR" sz="2400" dirty="0">
                <a:latin typeface="Segoe UI"/>
                <a:cs typeface="Segoe UI"/>
              </a:rPr>
              <a:t>enfant se trouvant en </a:t>
            </a:r>
            <a:r>
              <a:rPr lang="fr-FR" sz="2400" b="1" dirty="0">
                <a:latin typeface="Segoe UI"/>
                <a:cs typeface="Segoe UI"/>
              </a:rPr>
              <a:t>bas de pile</a:t>
            </a:r>
            <a:r>
              <a:rPr lang="fr-FR" sz="2400" dirty="0">
                <a:latin typeface="Segoe UI"/>
                <a:cs typeface="Segoe UI"/>
              </a:rPr>
              <a:t>, les </a:t>
            </a:r>
            <a:r>
              <a:rPr lang="fr-FR" sz="2400" dirty="0" err="1">
                <a:latin typeface="Segoe UI"/>
                <a:cs typeface="Segoe UI"/>
              </a:rPr>
              <a:t>props</a:t>
            </a:r>
            <a:r>
              <a:rPr lang="fr-FR" sz="2400" dirty="0">
                <a:latin typeface="Segoe UI"/>
                <a:cs typeface="Segoe UI"/>
              </a:rPr>
              <a:t> (données) doivent y être </a:t>
            </a:r>
            <a:r>
              <a:rPr lang="fr-FR" sz="2400" b="1" dirty="0">
                <a:latin typeface="Segoe UI"/>
                <a:cs typeface="Segoe UI"/>
              </a:rPr>
              <a:t>amené jusqu’en bas</a:t>
            </a:r>
            <a:r>
              <a:rPr lang="fr-FR" sz="2400" dirty="0">
                <a:latin typeface="Segoe UI"/>
                <a:cs typeface="Segoe UI"/>
              </a:rPr>
              <a:t>. </a:t>
            </a:r>
            <a:endParaRPr lang="fr-FR" sz="2400" dirty="0">
              <a:latin typeface="Segoe UI" panose="020B0502040204020203" pitchFamily="34" charset="0"/>
              <a:cs typeface="Segoe UI" panose="020B0502040204020203" pitchFamily="34" charset="0"/>
            </a:endParaRPr>
          </a:p>
        </p:txBody>
      </p:sp>
      <p:sp>
        <p:nvSpPr>
          <p:cNvPr id="27" name="ZoneTexte 26">
            <a:extLst>
              <a:ext uri="{FF2B5EF4-FFF2-40B4-BE49-F238E27FC236}">
                <a16:creationId xmlns:a16="http://schemas.microsoft.com/office/drawing/2014/main" id="{C5453D4E-8923-4D7D-AF4F-A071C07B2EC3}"/>
              </a:ext>
            </a:extLst>
          </p:cNvPr>
          <p:cNvSpPr txBox="1"/>
          <p:nvPr/>
        </p:nvSpPr>
        <p:spPr>
          <a:xfrm>
            <a:off x="5252411" y="3869298"/>
            <a:ext cx="6713855" cy="1569660"/>
          </a:xfrm>
          <a:prstGeom prst="rect">
            <a:avLst/>
          </a:prstGeom>
          <a:noFill/>
          <a:effectLst/>
        </p:spPr>
        <p:txBody>
          <a:bodyPr wrap="square" rtlCol="0" anchor="t">
            <a:spAutoFit/>
          </a:bodyPr>
          <a:lstStyle/>
          <a:p>
            <a:pPr marL="457200" indent="-457200">
              <a:buClr>
                <a:srgbClr val="7030A0"/>
              </a:buClr>
              <a:buFont typeface="Arial" panose="020B0604020202020204" pitchFamily="34" charset="0"/>
              <a:buChar char="•"/>
            </a:pPr>
            <a:r>
              <a:rPr lang="fr-FR" sz="2400" dirty="0">
                <a:latin typeface="Segoe UI"/>
                <a:cs typeface="Segoe UI"/>
              </a:rPr>
              <a:t>Si un </a:t>
            </a:r>
            <a:r>
              <a:rPr lang="fr-FR" sz="2400" b="1" dirty="0">
                <a:latin typeface="Segoe UI"/>
                <a:cs typeface="Segoe UI"/>
              </a:rPr>
              <a:t>composant doit communiquer </a:t>
            </a:r>
            <a:r>
              <a:rPr lang="fr-FR" sz="2400" dirty="0">
                <a:latin typeface="Segoe UI"/>
                <a:cs typeface="Segoe UI"/>
              </a:rPr>
              <a:t>avec</a:t>
            </a:r>
            <a:r>
              <a:rPr lang="fr-FR" sz="2400" b="1" dirty="0">
                <a:latin typeface="Segoe UI"/>
                <a:cs typeface="Segoe UI"/>
              </a:rPr>
              <a:t> un autre composant n’étant pas son arbre direct</a:t>
            </a:r>
            <a:r>
              <a:rPr lang="fr-FR" sz="2400" dirty="0">
                <a:latin typeface="Segoe UI"/>
                <a:cs typeface="Segoe UI"/>
              </a:rPr>
              <a:t>, il faut </a:t>
            </a:r>
            <a:r>
              <a:rPr lang="fr-FR" sz="2400" b="1" dirty="0">
                <a:latin typeface="Segoe UI"/>
                <a:cs typeface="Segoe UI"/>
              </a:rPr>
              <a:t>rapatrier la donnée </a:t>
            </a:r>
            <a:r>
              <a:rPr lang="fr-FR" sz="2400" dirty="0">
                <a:latin typeface="Segoe UI"/>
                <a:cs typeface="Segoe UI"/>
              </a:rPr>
              <a:t>à </a:t>
            </a:r>
            <a:r>
              <a:rPr lang="fr-FR" sz="2400" b="1" dirty="0">
                <a:latin typeface="Segoe UI"/>
                <a:cs typeface="Segoe UI"/>
              </a:rPr>
              <a:t>travers</a:t>
            </a:r>
            <a:r>
              <a:rPr lang="fr-FR" sz="2400" dirty="0">
                <a:latin typeface="Segoe UI"/>
                <a:cs typeface="Segoe UI"/>
              </a:rPr>
              <a:t> une </a:t>
            </a:r>
            <a:r>
              <a:rPr lang="fr-FR" sz="2400" b="1" dirty="0">
                <a:latin typeface="Segoe UI"/>
                <a:cs typeface="Segoe UI"/>
              </a:rPr>
              <a:t>multitude de composant</a:t>
            </a:r>
            <a:r>
              <a:rPr lang="fr-FR" sz="2400" dirty="0">
                <a:latin typeface="Segoe UI"/>
                <a:cs typeface="Segoe UI"/>
              </a:rPr>
              <a:t>.</a:t>
            </a:r>
          </a:p>
        </p:txBody>
      </p:sp>
    </p:spTree>
    <p:extLst>
      <p:ext uri="{BB962C8B-B14F-4D97-AF65-F5344CB8AC3E}">
        <p14:creationId xmlns:p14="http://schemas.microsoft.com/office/powerpoint/2010/main" val="18752267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18" name="ZoneTexte 17">
            <a:extLst>
              <a:ext uri="{FF2B5EF4-FFF2-40B4-BE49-F238E27FC236}">
                <a16:creationId xmlns:a16="http://schemas.microsoft.com/office/drawing/2014/main" id="{78534F54-EECA-4C69-995D-984DB30EC899}"/>
              </a:ext>
            </a:extLst>
          </p:cNvPr>
          <p:cNvSpPr txBox="1"/>
          <p:nvPr/>
        </p:nvSpPr>
        <p:spPr>
          <a:xfrm>
            <a:off x="1487065" y="37597"/>
            <a:ext cx="8739590" cy="1015663"/>
          </a:xfrm>
          <a:prstGeom prst="rect">
            <a:avLst/>
          </a:prstGeom>
          <a:noFill/>
          <a:effectLst/>
        </p:spPr>
        <p:txBody>
          <a:bodyPr wrap="square" rtlCol="0" anchor="t">
            <a:spAutoFit/>
          </a:bodyPr>
          <a:lstStyle/>
          <a:p>
            <a:pPr algn="ctr"/>
            <a:r>
              <a:rPr lang="fr-FR" sz="6000" u="sng" dirty="0">
                <a:latin typeface="Segoe UI"/>
                <a:cs typeface="Segoe UI"/>
              </a:rPr>
              <a:t>Flux : Introduction</a:t>
            </a:r>
            <a:endParaRPr lang="fr-FR" sz="6000" u="sng" dirty="0">
              <a:latin typeface="Segoe UI" panose="020B0502040204020203" pitchFamily="34" charset="0"/>
              <a:cs typeface="Segoe UI" panose="020B0502040204020203" pitchFamily="34" charset="0"/>
            </a:endParaRPr>
          </a:p>
        </p:txBody>
      </p:sp>
      <p:grpSp>
        <p:nvGrpSpPr>
          <p:cNvPr id="14" name="Groupe 13">
            <a:extLst>
              <a:ext uri="{FF2B5EF4-FFF2-40B4-BE49-F238E27FC236}">
                <a16:creationId xmlns:a16="http://schemas.microsoft.com/office/drawing/2014/main" id="{B72A1479-0D8D-46DD-8621-4C97AA39D7C2}"/>
              </a:ext>
            </a:extLst>
          </p:cNvPr>
          <p:cNvGrpSpPr/>
          <p:nvPr/>
        </p:nvGrpSpPr>
        <p:grpSpPr>
          <a:xfrm>
            <a:off x="7280754" y="6181826"/>
            <a:ext cx="4891165" cy="676174"/>
            <a:chOff x="7280754" y="6181826"/>
            <a:chExt cx="4891165" cy="676174"/>
          </a:xfrm>
        </p:grpSpPr>
        <p:sp>
          <p:nvSpPr>
            <p:cNvPr id="6" name="Rectangle 5">
              <a:extLst>
                <a:ext uri="{FF2B5EF4-FFF2-40B4-BE49-F238E27FC236}">
                  <a16:creationId xmlns:a16="http://schemas.microsoft.com/office/drawing/2014/main" id="{B4D5871C-6DA3-42D3-81C1-A82D5D6B2F19}"/>
                </a:ext>
              </a:extLst>
            </p:cNvPr>
            <p:cNvSpPr/>
            <p:nvPr/>
          </p:nvSpPr>
          <p:spPr>
            <a:xfrm rot="5400000" flipH="1">
              <a:off x="9388250" y="4074330"/>
              <a:ext cx="676174" cy="4891165"/>
            </a:xfrm>
            <a:prstGeom prst="rect">
              <a:avLst/>
            </a:prstGeom>
            <a:solidFill>
              <a:srgbClr val="7030A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Triangle rectangle 6">
              <a:extLst>
                <a:ext uri="{FF2B5EF4-FFF2-40B4-BE49-F238E27FC236}">
                  <a16:creationId xmlns:a16="http://schemas.microsoft.com/office/drawing/2014/main" id="{B8AADA93-EDDC-4EED-A9AA-232C3E68B621}"/>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24" name="Groupe 23">
            <a:extLst>
              <a:ext uri="{FF2B5EF4-FFF2-40B4-BE49-F238E27FC236}">
                <a16:creationId xmlns:a16="http://schemas.microsoft.com/office/drawing/2014/main" id="{BB14E60D-B9AD-43F9-8D4E-DC46376F1155}"/>
              </a:ext>
            </a:extLst>
          </p:cNvPr>
          <p:cNvGrpSpPr/>
          <p:nvPr/>
        </p:nvGrpSpPr>
        <p:grpSpPr>
          <a:xfrm>
            <a:off x="-9920" y="6181823"/>
            <a:ext cx="4389120" cy="676175"/>
            <a:chOff x="-9920" y="6181823"/>
            <a:chExt cx="4389120" cy="676175"/>
          </a:xfrm>
        </p:grpSpPr>
        <p:sp>
          <p:nvSpPr>
            <p:cNvPr id="10" name="Rectangle 9">
              <a:extLst>
                <a:ext uri="{FF2B5EF4-FFF2-40B4-BE49-F238E27FC236}">
                  <a16:creationId xmlns:a16="http://schemas.microsoft.com/office/drawing/2014/main" id="{8D76E3AE-91BE-4C27-A620-EAB7D4DACFB0}"/>
                </a:ext>
              </a:extLst>
            </p:cNvPr>
            <p:cNvSpPr/>
            <p:nvPr/>
          </p:nvSpPr>
          <p:spPr>
            <a:xfrm rot="16200000">
              <a:off x="1846552" y="4325351"/>
              <a:ext cx="676175" cy="4389120"/>
            </a:xfrm>
            <a:prstGeom prst="rect">
              <a:avLst/>
            </a:prstGeom>
            <a:solidFill>
              <a:srgbClr val="7030A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Triangle rectangle 10">
              <a:extLst>
                <a:ext uri="{FF2B5EF4-FFF2-40B4-BE49-F238E27FC236}">
                  <a16:creationId xmlns:a16="http://schemas.microsoft.com/office/drawing/2014/main" id="{AC56092F-02B8-4EBF-9C81-FE36802C8F59}"/>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pic>
        <p:nvPicPr>
          <p:cNvPr id="13" name="Image 12">
            <a:extLst>
              <a:ext uri="{FF2B5EF4-FFF2-40B4-BE49-F238E27FC236}">
                <a16:creationId xmlns:a16="http://schemas.microsoft.com/office/drawing/2014/main" id="{034E2A53-7B0C-4D63-90EA-6CA4B9EC4FA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8846" y="119829"/>
            <a:ext cx="1231994" cy="1174638"/>
          </a:xfrm>
          <a:prstGeom prst="rect">
            <a:avLst/>
          </a:prstGeom>
        </p:spPr>
      </p:pic>
      <p:grpSp>
        <p:nvGrpSpPr>
          <p:cNvPr id="15" name="Groupe 14">
            <a:extLst>
              <a:ext uri="{FF2B5EF4-FFF2-40B4-BE49-F238E27FC236}">
                <a16:creationId xmlns:a16="http://schemas.microsoft.com/office/drawing/2014/main" id="{74114D00-3D6E-468D-A8B9-53CCEC8D6249}"/>
              </a:ext>
            </a:extLst>
          </p:cNvPr>
          <p:cNvGrpSpPr/>
          <p:nvPr/>
        </p:nvGrpSpPr>
        <p:grpSpPr>
          <a:xfrm>
            <a:off x="10342880" y="-25922"/>
            <a:ext cx="1701271" cy="1200329"/>
            <a:chOff x="4211849" y="3904571"/>
            <a:chExt cx="2849718" cy="1916059"/>
          </a:xfrm>
          <a:solidFill>
            <a:srgbClr val="7030A0"/>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16" name="Groupe 15">
              <a:extLst>
                <a:ext uri="{FF2B5EF4-FFF2-40B4-BE49-F238E27FC236}">
                  <a16:creationId xmlns:a16="http://schemas.microsoft.com/office/drawing/2014/main" id="{700533F8-2CAC-40FB-84CF-3B0E94A6152E}"/>
                </a:ext>
              </a:extLst>
            </p:cNvPr>
            <p:cNvGrpSpPr/>
            <p:nvPr/>
          </p:nvGrpSpPr>
          <p:grpSpPr>
            <a:xfrm>
              <a:off x="6391007" y="4158446"/>
              <a:ext cx="670560" cy="1463040"/>
              <a:chOff x="5313680" y="4185920"/>
              <a:chExt cx="670560" cy="1463040"/>
            </a:xfrm>
            <a:grpFill/>
          </p:grpSpPr>
          <p:sp>
            <p:nvSpPr>
              <p:cNvPr id="22" name="Bande diagonale 21">
                <a:extLst>
                  <a:ext uri="{FF2B5EF4-FFF2-40B4-BE49-F238E27FC236}">
                    <a16:creationId xmlns:a16="http://schemas.microsoft.com/office/drawing/2014/main" id="{7994B644-4909-437B-8693-0ED84ABC0311}"/>
                  </a:ext>
                </a:extLst>
              </p:cNvPr>
              <p:cNvSpPr/>
              <p:nvPr/>
            </p:nvSpPr>
            <p:spPr>
              <a:xfrm>
                <a:off x="5313680" y="491744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3" name="Bande diagonale 22">
                <a:extLst>
                  <a:ext uri="{FF2B5EF4-FFF2-40B4-BE49-F238E27FC236}">
                    <a16:creationId xmlns:a16="http://schemas.microsoft.com/office/drawing/2014/main" id="{836E3C25-2D62-4DF3-BEA5-4C0BF2525E92}"/>
                  </a:ext>
                </a:extLst>
              </p:cNvPr>
              <p:cNvSpPr/>
              <p:nvPr/>
            </p:nvSpPr>
            <p:spPr>
              <a:xfrm flipV="1">
                <a:off x="5313680" y="418592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17" name="Groupe 16">
              <a:extLst>
                <a:ext uri="{FF2B5EF4-FFF2-40B4-BE49-F238E27FC236}">
                  <a16:creationId xmlns:a16="http://schemas.microsoft.com/office/drawing/2014/main" id="{C4B17F44-FA79-448E-8FA1-9205090461F8}"/>
                </a:ext>
              </a:extLst>
            </p:cNvPr>
            <p:cNvGrpSpPr/>
            <p:nvPr/>
          </p:nvGrpSpPr>
          <p:grpSpPr>
            <a:xfrm rot="10800000">
              <a:off x="4211849" y="4177849"/>
              <a:ext cx="670560" cy="1463040"/>
              <a:chOff x="5313680" y="4185920"/>
              <a:chExt cx="670560" cy="1463040"/>
            </a:xfrm>
            <a:grpFill/>
          </p:grpSpPr>
          <p:sp>
            <p:nvSpPr>
              <p:cNvPr id="20" name="Bande diagonale 19">
                <a:extLst>
                  <a:ext uri="{FF2B5EF4-FFF2-40B4-BE49-F238E27FC236}">
                    <a16:creationId xmlns:a16="http://schemas.microsoft.com/office/drawing/2014/main" id="{89B4F407-547B-4E67-8A7F-888D7E36C0CD}"/>
                  </a:ext>
                </a:extLst>
              </p:cNvPr>
              <p:cNvSpPr/>
              <p:nvPr/>
            </p:nvSpPr>
            <p:spPr>
              <a:xfrm>
                <a:off x="5313680" y="491744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1" name="Bande diagonale 20">
                <a:extLst>
                  <a:ext uri="{FF2B5EF4-FFF2-40B4-BE49-F238E27FC236}">
                    <a16:creationId xmlns:a16="http://schemas.microsoft.com/office/drawing/2014/main" id="{4A447516-0D74-494B-A2E6-CC8B6E2F0402}"/>
                  </a:ext>
                </a:extLst>
              </p:cNvPr>
              <p:cNvSpPr/>
              <p:nvPr/>
            </p:nvSpPr>
            <p:spPr>
              <a:xfrm flipV="1">
                <a:off x="5313680" y="418592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19" name="Signe Moins 18">
              <a:extLst>
                <a:ext uri="{FF2B5EF4-FFF2-40B4-BE49-F238E27FC236}">
                  <a16:creationId xmlns:a16="http://schemas.microsoft.com/office/drawing/2014/main" id="{32FAD066-04E3-4F24-A227-D4FE8F63838C}"/>
                </a:ext>
              </a:extLst>
            </p:cNvPr>
            <p:cNvSpPr/>
            <p:nvPr/>
          </p:nvSpPr>
          <p:spPr>
            <a:xfrm rot="17995298">
              <a:off x="4729114" y="4363699"/>
              <a:ext cx="1916059" cy="997804"/>
            </a:xfrm>
            <a:prstGeom prst="mathMinus">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8" name="Rectangle 27">
            <a:extLst>
              <a:ext uri="{FF2B5EF4-FFF2-40B4-BE49-F238E27FC236}">
                <a16:creationId xmlns:a16="http://schemas.microsoft.com/office/drawing/2014/main" id="{4973F7F1-23A2-4E99-BEBD-B985647C01A9}"/>
              </a:ext>
            </a:extLst>
          </p:cNvPr>
          <p:cNvSpPr/>
          <p:nvPr/>
        </p:nvSpPr>
        <p:spPr>
          <a:xfrm>
            <a:off x="699844" y="1702186"/>
            <a:ext cx="4098067" cy="584775"/>
          </a:xfrm>
          <a:prstGeom prst="rect">
            <a:avLst/>
          </a:prstGeom>
        </p:spPr>
        <p:txBody>
          <a:bodyPr wrap="square">
            <a:spAutoFit/>
          </a:bodyPr>
          <a:lstStyle/>
          <a:p>
            <a:pPr marL="457200" indent="-457200">
              <a:buClr>
                <a:srgbClr val="7030A0"/>
              </a:buClr>
              <a:buFont typeface="Wingdings" panose="05000000000000000000" pitchFamily="2" charset="2"/>
              <a:buChar char="q"/>
            </a:pPr>
            <a:r>
              <a:rPr lang="fr-FR" sz="3200" dirty="0">
                <a:solidFill>
                  <a:srgbClr val="7030A0"/>
                </a:solidFill>
                <a:latin typeface="Segoe UI" panose="020B0502040204020203" pitchFamily="34" charset="0"/>
                <a:cs typeface="Segoe UI" panose="020B0502040204020203" pitchFamily="34" charset="0"/>
              </a:rPr>
              <a:t>Quèsaco ? </a:t>
            </a:r>
          </a:p>
        </p:txBody>
      </p:sp>
      <p:sp>
        <p:nvSpPr>
          <p:cNvPr id="29" name="ZoneTexte 28">
            <a:extLst>
              <a:ext uri="{FF2B5EF4-FFF2-40B4-BE49-F238E27FC236}">
                <a16:creationId xmlns:a16="http://schemas.microsoft.com/office/drawing/2014/main" id="{087417CD-8DD1-420A-A519-E1BCB1F9A8CD}"/>
              </a:ext>
            </a:extLst>
          </p:cNvPr>
          <p:cNvSpPr txBox="1"/>
          <p:nvPr/>
        </p:nvSpPr>
        <p:spPr>
          <a:xfrm>
            <a:off x="4512657" y="2834117"/>
            <a:ext cx="6713855" cy="1938992"/>
          </a:xfrm>
          <a:prstGeom prst="rect">
            <a:avLst/>
          </a:prstGeom>
          <a:noFill/>
          <a:effectLst/>
        </p:spPr>
        <p:txBody>
          <a:bodyPr wrap="square" rtlCol="0">
            <a:spAutoFit/>
          </a:bodyPr>
          <a:lstStyle/>
          <a:p>
            <a:pPr marL="457200" indent="-457200">
              <a:buClr>
                <a:srgbClr val="7030A0"/>
              </a:buClr>
              <a:buFont typeface="Arial" panose="020B0604020202020204" pitchFamily="34" charset="0"/>
              <a:buChar char="•"/>
            </a:pPr>
            <a:r>
              <a:rPr lang="fr-FR" sz="2400" dirty="0">
                <a:latin typeface="Segoe UI" panose="020B0502040204020203" pitchFamily="34" charset="0"/>
                <a:cs typeface="Segoe UI" panose="020B0502040204020203" pitchFamily="34" charset="0"/>
              </a:rPr>
              <a:t>Une architecture (manière de pensée)</a:t>
            </a:r>
          </a:p>
          <a:p>
            <a:pPr marL="457200" indent="-457200">
              <a:buClr>
                <a:srgbClr val="7030A0"/>
              </a:buClr>
              <a:buFont typeface="Arial" panose="020B0604020202020204" pitchFamily="34" charset="0"/>
              <a:buChar char="•"/>
            </a:pPr>
            <a:endParaRPr lang="fr-FR" sz="2400" dirty="0">
              <a:latin typeface="Segoe UI" panose="020B0502040204020203" pitchFamily="34" charset="0"/>
              <a:cs typeface="Segoe UI" panose="020B0502040204020203" pitchFamily="34" charset="0"/>
            </a:endParaRPr>
          </a:p>
          <a:p>
            <a:pPr marL="457200" indent="-457200">
              <a:buClr>
                <a:srgbClr val="7030A0"/>
              </a:buClr>
              <a:buFont typeface="Arial" panose="020B0604020202020204" pitchFamily="34" charset="0"/>
              <a:buChar char="•"/>
            </a:pPr>
            <a:endParaRPr lang="fr-FR" sz="2400" dirty="0">
              <a:latin typeface="Segoe UI" panose="020B0502040204020203" pitchFamily="34" charset="0"/>
              <a:cs typeface="Segoe UI" panose="020B0502040204020203" pitchFamily="34" charset="0"/>
            </a:endParaRPr>
          </a:p>
          <a:p>
            <a:pPr marL="457200" indent="-457200">
              <a:buClr>
                <a:srgbClr val="7030A0"/>
              </a:buClr>
              <a:buFont typeface="Arial" panose="020B0604020202020204" pitchFamily="34" charset="0"/>
              <a:buChar char="•"/>
            </a:pPr>
            <a:r>
              <a:rPr lang="fr-FR" sz="2400" dirty="0"/>
              <a:t>Permet de compléter les composants avec un flux unidirectionnel de données.</a:t>
            </a:r>
          </a:p>
        </p:txBody>
      </p:sp>
      <p:pic>
        <p:nvPicPr>
          <p:cNvPr id="30" name="Image 29">
            <a:extLst>
              <a:ext uri="{FF2B5EF4-FFF2-40B4-BE49-F238E27FC236}">
                <a16:creationId xmlns:a16="http://schemas.microsoft.com/office/drawing/2014/main" id="{558094AD-38A4-4E88-9FFA-5B59CC50990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1271" y="2834117"/>
            <a:ext cx="2690383" cy="2690383"/>
          </a:xfrm>
          <a:prstGeom prst="rect">
            <a:avLst/>
          </a:prstGeom>
        </p:spPr>
      </p:pic>
    </p:spTree>
    <p:extLst>
      <p:ext uri="{BB962C8B-B14F-4D97-AF65-F5344CB8AC3E}">
        <p14:creationId xmlns:p14="http://schemas.microsoft.com/office/powerpoint/2010/main" val="15504203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18" name="ZoneTexte 17">
            <a:extLst>
              <a:ext uri="{FF2B5EF4-FFF2-40B4-BE49-F238E27FC236}">
                <a16:creationId xmlns:a16="http://schemas.microsoft.com/office/drawing/2014/main" id="{78534F54-EECA-4C69-995D-984DB30EC899}"/>
              </a:ext>
            </a:extLst>
          </p:cNvPr>
          <p:cNvSpPr txBox="1"/>
          <p:nvPr/>
        </p:nvSpPr>
        <p:spPr>
          <a:xfrm>
            <a:off x="1325450" y="40527"/>
            <a:ext cx="8739590" cy="1015663"/>
          </a:xfrm>
          <a:prstGeom prst="rect">
            <a:avLst/>
          </a:prstGeom>
          <a:noFill/>
          <a:effectLst/>
        </p:spPr>
        <p:txBody>
          <a:bodyPr wrap="square" rtlCol="0" anchor="t">
            <a:spAutoFit/>
          </a:bodyPr>
          <a:lstStyle/>
          <a:p>
            <a:pPr algn="ctr"/>
            <a:r>
              <a:rPr lang="fr-FR" sz="6000" u="sng" dirty="0">
                <a:latin typeface="Segoe UI"/>
                <a:cs typeface="Segoe UI"/>
              </a:rPr>
              <a:t>Flux</a:t>
            </a:r>
            <a:endParaRPr lang="fr-FR" sz="6000" u="sng" dirty="0">
              <a:latin typeface="Segoe UI" panose="020B0502040204020203" pitchFamily="34" charset="0"/>
              <a:cs typeface="Segoe UI" panose="020B0502040204020203" pitchFamily="34" charset="0"/>
            </a:endParaRPr>
          </a:p>
        </p:txBody>
      </p:sp>
      <p:grpSp>
        <p:nvGrpSpPr>
          <p:cNvPr id="14" name="Groupe 13">
            <a:extLst>
              <a:ext uri="{FF2B5EF4-FFF2-40B4-BE49-F238E27FC236}">
                <a16:creationId xmlns:a16="http://schemas.microsoft.com/office/drawing/2014/main" id="{B72A1479-0D8D-46DD-8621-4C97AA39D7C2}"/>
              </a:ext>
            </a:extLst>
          </p:cNvPr>
          <p:cNvGrpSpPr/>
          <p:nvPr/>
        </p:nvGrpSpPr>
        <p:grpSpPr>
          <a:xfrm>
            <a:off x="7280754" y="6181826"/>
            <a:ext cx="4891165" cy="676174"/>
            <a:chOff x="7280754" y="6181826"/>
            <a:chExt cx="4891165" cy="676174"/>
          </a:xfrm>
        </p:grpSpPr>
        <p:sp>
          <p:nvSpPr>
            <p:cNvPr id="6" name="Rectangle 5">
              <a:extLst>
                <a:ext uri="{FF2B5EF4-FFF2-40B4-BE49-F238E27FC236}">
                  <a16:creationId xmlns:a16="http://schemas.microsoft.com/office/drawing/2014/main" id="{B4D5871C-6DA3-42D3-81C1-A82D5D6B2F19}"/>
                </a:ext>
              </a:extLst>
            </p:cNvPr>
            <p:cNvSpPr/>
            <p:nvPr/>
          </p:nvSpPr>
          <p:spPr>
            <a:xfrm rot="5400000" flipH="1">
              <a:off x="9388250" y="4074330"/>
              <a:ext cx="676174" cy="4891165"/>
            </a:xfrm>
            <a:prstGeom prst="rect">
              <a:avLst/>
            </a:prstGeom>
            <a:solidFill>
              <a:srgbClr val="7030A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Triangle rectangle 6">
              <a:extLst>
                <a:ext uri="{FF2B5EF4-FFF2-40B4-BE49-F238E27FC236}">
                  <a16:creationId xmlns:a16="http://schemas.microsoft.com/office/drawing/2014/main" id="{B8AADA93-EDDC-4EED-A9AA-232C3E68B621}"/>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24" name="Groupe 23">
            <a:extLst>
              <a:ext uri="{FF2B5EF4-FFF2-40B4-BE49-F238E27FC236}">
                <a16:creationId xmlns:a16="http://schemas.microsoft.com/office/drawing/2014/main" id="{BB14E60D-B9AD-43F9-8D4E-DC46376F1155}"/>
              </a:ext>
            </a:extLst>
          </p:cNvPr>
          <p:cNvGrpSpPr/>
          <p:nvPr/>
        </p:nvGrpSpPr>
        <p:grpSpPr>
          <a:xfrm>
            <a:off x="-9920" y="6181823"/>
            <a:ext cx="4389120" cy="676175"/>
            <a:chOff x="-9920" y="6181823"/>
            <a:chExt cx="4389120" cy="676175"/>
          </a:xfrm>
        </p:grpSpPr>
        <p:sp>
          <p:nvSpPr>
            <p:cNvPr id="10" name="Rectangle 9">
              <a:extLst>
                <a:ext uri="{FF2B5EF4-FFF2-40B4-BE49-F238E27FC236}">
                  <a16:creationId xmlns:a16="http://schemas.microsoft.com/office/drawing/2014/main" id="{8D76E3AE-91BE-4C27-A620-EAB7D4DACFB0}"/>
                </a:ext>
              </a:extLst>
            </p:cNvPr>
            <p:cNvSpPr/>
            <p:nvPr/>
          </p:nvSpPr>
          <p:spPr>
            <a:xfrm rot="16200000">
              <a:off x="1846552" y="4325351"/>
              <a:ext cx="676175" cy="4389120"/>
            </a:xfrm>
            <a:prstGeom prst="rect">
              <a:avLst/>
            </a:prstGeom>
            <a:solidFill>
              <a:srgbClr val="7030A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Triangle rectangle 10">
              <a:extLst>
                <a:ext uri="{FF2B5EF4-FFF2-40B4-BE49-F238E27FC236}">
                  <a16:creationId xmlns:a16="http://schemas.microsoft.com/office/drawing/2014/main" id="{AC56092F-02B8-4EBF-9C81-FE36802C8F59}"/>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pic>
        <p:nvPicPr>
          <p:cNvPr id="13" name="Image 12">
            <a:extLst>
              <a:ext uri="{FF2B5EF4-FFF2-40B4-BE49-F238E27FC236}">
                <a16:creationId xmlns:a16="http://schemas.microsoft.com/office/drawing/2014/main" id="{034E2A53-7B0C-4D63-90EA-6CA4B9EC4FA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8846" y="119829"/>
            <a:ext cx="1231994" cy="1174638"/>
          </a:xfrm>
          <a:prstGeom prst="rect">
            <a:avLst/>
          </a:prstGeom>
        </p:spPr>
      </p:pic>
      <p:grpSp>
        <p:nvGrpSpPr>
          <p:cNvPr id="15" name="Groupe 14">
            <a:extLst>
              <a:ext uri="{FF2B5EF4-FFF2-40B4-BE49-F238E27FC236}">
                <a16:creationId xmlns:a16="http://schemas.microsoft.com/office/drawing/2014/main" id="{74114D00-3D6E-468D-A8B9-53CCEC8D6249}"/>
              </a:ext>
            </a:extLst>
          </p:cNvPr>
          <p:cNvGrpSpPr/>
          <p:nvPr/>
        </p:nvGrpSpPr>
        <p:grpSpPr>
          <a:xfrm>
            <a:off x="10342880" y="-25922"/>
            <a:ext cx="1701271" cy="1200329"/>
            <a:chOff x="4211849" y="3904571"/>
            <a:chExt cx="2849718" cy="1916059"/>
          </a:xfrm>
          <a:solidFill>
            <a:srgbClr val="7030A0"/>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16" name="Groupe 15">
              <a:extLst>
                <a:ext uri="{FF2B5EF4-FFF2-40B4-BE49-F238E27FC236}">
                  <a16:creationId xmlns:a16="http://schemas.microsoft.com/office/drawing/2014/main" id="{700533F8-2CAC-40FB-84CF-3B0E94A6152E}"/>
                </a:ext>
              </a:extLst>
            </p:cNvPr>
            <p:cNvGrpSpPr/>
            <p:nvPr/>
          </p:nvGrpSpPr>
          <p:grpSpPr>
            <a:xfrm>
              <a:off x="6391007" y="4158446"/>
              <a:ext cx="670560" cy="1463040"/>
              <a:chOff x="5313680" y="4185920"/>
              <a:chExt cx="670560" cy="1463040"/>
            </a:xfrm>
            <a:grpFill/>
          </p:grpSpPr>
          <p:sp>
            <p:nvSpPr>
              <p:cNvPr id="22" name="Bande diagonale 21">
                <a:extLst>
                  <a:ext uri="{FF2B5EF4-FFF2-40B4-BE49-F238E27FC236}">
                    <a16:creationId xmlns:a16="http://schemas.microsoft.com/office/drawing/2014/main" id="{7994B644-4909-437B-8693-0ED84ABC0311}"/>
                  </a:ext>
                </a:extLst>
              </p:cNvPr>
              <p:cNvSpPr/>
              <p:nvPr/>
            </p:nvSpPr>
            <p:spPr>
              <a:xfrm>
                <a:off x="5313680" y="491744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3" name="Bande diagonale 22">
                <a:extLst>
                  <a:ext uri="{FF2B5EF4-FFF2-40B4-BE49-F238E27FC236}">
                    <a16:creationId xmlns:a16="http://schemas.microsoft.com/office/drawing/2014/main" id="{836E3C25-2D62-4DF3-BEA5-4C0BF2525E92}"/>
                  </a:ext>
                </a:extLst>
              </p:cNvPr>
              <p:cNvSpPr/>
              <p:nvPr/>
            </p:nvSpPr>
            <p:spPr>
              <a:xfrm flipV="1">
                <a:off x="5313680" y="418592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17" name="Groupe 16">
              <a:extLst>
                <a:ext uri="{FF2B5EF4-FFF2-40B4-BE49-F238E27FC236}">
                  <a16:creationId xmlns:a16="http://schemas.microsoft.com/office/drawing/2014/main" id="{C4B17F44-FA79-448E-8FA1-9205090461F8}"/>
                </a:ext>
              </a:extLst>
            </p:cNvPr>
            <p:cNvGrpSpPr/>
            <p:nvPr/>
          </p:nvGrpSpPr>
          <p:grpSpPr>
            <a:xfrm rot="10800000">
              <a:off x="4211849" y="4177849"/>
              <a:ext cx="670560" cy="1463040"/>
              <a:chOff x="5313680" y="4185920"/>
              <a:chExt cx="670560" cy="1463040"/>
            </a:xfrm>
            <a:grpFill/>
          </p:grpSpPr>
          <p:sp>
            <p:nvSpPr>
              <p:cNvPr id="20" name="Bande diagonale 19">
                <a:extLst>
                  <a:ext uri="{FF2B5EF4-FFF2-40B4-BE49-F238E27FC236}">
                    <a16:creationId xmlns:a16="http://schemas.microsoft.com/office/drawing/2014/main" id="{89B4F407-547B-4E67-8A7F-888D7E36C0CD}"/>
                  </a:ext>
                </a:extLst>
              </p:cNvPr>
              <p:cNvSpPr/>
              <p:nvPr/>
            </p:nvSpPr>
            <p:spPr>
              <a:xfrm>
                <a:off x="5313680" y="491744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1" name="Bande diagonale 20">
                <a:extLst>
                  <a:ext uri="{FF2B5EF4-FFF2-40B4-BE49-F238E27FC236}">
                    <a16:creationId xmlns:a16="http://schemas.microsoft.com/office/drawing/2014/main" id="{4A447516-0D74-494B-A2E6-CC8B6E2F0402}"/>
                  </a:ext>
                </a:extLst>
              </p:cNvPr>
              <p:cNvSpPr/>
              <p:nvPr/>
            </p:nvSpPr>
            <p:spPr>
              <a:xfrm flipV="1">
                <a:off x="5313680" y="418592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19" name="Signe Moins 18">
              <a:extLst>
                <a:ext uri="{FF2B5EF4-FFF2-40B4-BE49-F238E27FC236}">
                  <a16:creationId xmlns:a16="http://schemas.microsoft.com/office/drawing/2014/main" id="{32FAD066-04E3-4F24-A227-D4FE8F63838C}"/>
                </a:ext>
              </a:extLst>
            </p:cNvPr>
            <p:cNvSpPr/>
            <p:nvPr/>
          </p:nvSpPr>
          <p:spPr>
            <a:xfrm rot="17995298">
              <a:off x="4729114" y="4363699"/>
              <a:ext cx="1916059" cy="997804"/>
            </a:xfrm>
            <a:prstGeom prst="mathMinus">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5" name="Rectangle 24">
            <a:extLst>
              <a:ext uri="{FF2B5EF4-FFF2-40B4-BE49-F238E27FC236}">
                <a16:creationId xmlns:a16="http://schemas.microsoft.com/office/drawing/2014/main" id="{1A300713-2FF0-4CAC-A187-519127D7FF11}"/>
              </a:ext>
            </a:extLst>
          </p:cNvPr>
          <p:cNvSpPr/>
          <p:nvPr/>
        </p:nvSpPr>
        <p:spPr>
          <a:xfrm>
            <a:off x="699844" y="1702186"/>
            <a:ext cx="7474338" cy="584775"/>
          </a:xfrm>
          <a:prstGeom prst="rect">
            <a:avLst/>
          </a:prstGeom>
        </p:spPr>
        <p:txBody>
          <a:bodyPr wrap="square">
            <a:spAutoFit/>
          </a:bodyPr>
          <a:lstStyle/>
          <a:p>
            <a:pPr marL="457200" indent="-457200">
              <a:buClr>
                <a:srgbClr val="7030A0"/>
              </a:buClr>
              <a:buFont typeface="Wingdings" panose="05000000000000000000" pitchFamily="2" charset="2"/>
              <a:buChar char="q"/>
            </a:pPr>
            <a:r>
              <a:rPr lang="fr-FR" sz="3200" dirty="0">
                <a:solidFill>
                  <a:srgbClr val="7030A0"/>
                </a:solidFill>
                <a:latin typeface="Segoe UI" panose="020B0502040204020203" pitchFamily="34" charset="0"/>
                <a:cs typeface="Segoe UI" panose="020B0502040204020203" pitchFamily="34" charset="0"/>
              </a:rPr>
              <a:t>4 parties principales</a:t>
            </a:r>
          </a:p>
        </p:txBody>
      </p:sp>
      <p:sp>
        <p:nvSpPr>
          <p:cNvPr id="26" name="Rectangle : coins arrondis 25">
            <a:extLst>
              <a:ext uri="{FF2B5EF4-FFF2-40B4-BE49-F238E27FC236}">
                <a16:creationId xmlns:a16="http://schemas.microsoft.com/office/drawing/2014/main" id="{CE1055CE-B454-4609-9421-52B921277EFF}"/>
              </a:ext>
            </a:extLst>
          </p:cNvPr>
          <p:cNvSpPr/>
          <p:nvPr/>
        </p:nvSpPr>
        <p:spPr>
          <a:xfrm>
            <a:off x="3430742" y="2826328"/>
            <a:ext cx="1734228" cy="101927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400" b="1" dirty="0"/>
              <a:t>Dispatcher</a:t>
            </a:r>
            <a:endParaRPr lang="fr-FR" b="1" dirty="0"/>
          </a:p>
        </p:txBody>
      </p:sp>
      <p:sp>
        <p:nvSpPr>
          <p:cNvPr id="27" name="Rectangle : coins arrondis 26">
            <a:extLst>
              <a:ext uri="{FF2B5EF4-FFF2-40B4-BE49-F238E27FC236}">
                <a16:creationId xmlns:a16="http://schemas.microsoft.com/office/drawing/2014/main" id="{8D9F7F77-F6FD-4BEF-B3EA-B46056F36719}"/>
              </a:ext>
            </a:extLst>
          </p:cNvPr>
          <p:cNvSpPr/>
          <p:nvPr/>
        </p:nvSpPr>
        <p:spPr>
          <a:xfrm>
            <a:off x="6389460" y="2826328"/>
            <a:ext cx="1734228" cy="1019270"/>
          </a:xfrm>
          <a:prstGeom prst="round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400" b="1" dirty="0"/>
              <a:t>Store(s)</a:t>
            </a:r>
            <a:endParaRPr lang="fr-FR" b="1" dirty="0"/>
          </a:p>
        </p:txBody>
      </p:sp>
      <p:sp>
        <p:nvSpPr>
          <p:cNvPr id="31" name="Rectangle : coins arrondis 30">
            <a:extLst>
              <a:ext uri="{FF2B5EF4-FFF2-40B4-BE49-F238E27FC236}">
                <a16:creationId xmlns:a16="http://schemas.microsoft.com/office/drawing/2014/main" id="{180AAC5D-DA00-4C69-807C-A126FE08048E}"/>
              </a:ext>
            </a:extLst>
          </p:cNvPr>
          <p:cNvSpPr/>
          <p:nvPr/>
        </p:nvSpPr>
        <p:spPr>
          <a:xfrm>
            <a:off x="9348178" y="2826328"/>
            <a:ext cx="1734228" cy="1019270"/>
          </a:xfrm>
          <a:prstGeom prst="roundRect">
            <a:avLst/>
          </a:prstGeom>
          <a:solidFill>
            <a:srgbClr val="80E1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400" b="1" dirty="0" err="1"/>
              <a:t>Views</a:t>
            </a:r>
            <a:endParaRPr lang="fr-FR" b="1" dirty="0"/>
          </a:p>
        </p:txBody>
      </p:sp>
      <p:pic>
        <p:nvPicPr>
          <p:cNvPr id="32" name="Image 31">
            <a:extLst>
              <a:ext uri="{FF2B5EF4-FFF2-40B4-BE49-F238E27FC236}">
                <a16:creationId xmlns:a16="http://schemas.microsoft.com/office/drawing/2014/main" id="{F245DB30-5673-46EC-85DF-6FCAC44ED89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555911" y="1841161"/>
            <a:ext cx="1265497" cy="891600"/>
          </a:xfrm>
          <a:prstGeom prst="rect">
            <a:avLst/>
          </a:prstGeom>
        </p:spPr>
      </p:pic>
      <p:sp>
        <p:nvSpPr>
          <p:cNvPr id="33" name="Rectangle : coins arrondis 32">
            <a:extLst>
              <a:ext uri="{FF2B5EF4-FFF2-40B4-BE49-F238E27FC236}">
                <a16:creationId xmlns:a16="http://schemas.microsoft.com/office/drawing/2014/main" id="{6D8115A8-5828-40D7-88F8-9A2212BB01B0}"/>
              </a:ext>
            </a:extLst>
          </p:cNvPr>
          <p:cNvSpPr/>
          <p:nvPr/>
        </p:nvSpPr>
        <p:spPr>
          <a:xfrm>
            <a:off x="472024" y="2826328"/>
            <a:ext cx="1734228" cy="1019270"/>
          </a:xfrm>
          <a:prstGeom prst="round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400" b="1" dirty="0"/>
              <a:t>Action</a:t>
            </a:r>
            <a:endParaRPr lang="fr-FR" b="1" dirty="0"/>
          </a:p>
        </p:txBody>
      </p:sp>
      <p:sp>
        <p:nvSpPr>
          <p:cNvPr id="34" name="Rectangle 33">
            <a:extLst>
              <a:ext uri="{FF2B5EF4-FFF2-40B4-BE49-F238E27FC236}">
                <a16:creationId xmlns:a16="http://schemas.microsoft.com/office/drawing/2014/main" id="{E6D3A755-EE29-47A1-8D47-A022EE80FF6F}"/>
              </a:ext>
            </a:extLst>
          </p:cNvPr>
          <p:cNvSpPr/>
          <p:nvPr/>
        </p:nvSpPr>
        <p:spPr>
          <a:xfrm>
            <a:off x="999949" y="4384965"/>
            <a:ext cx="2332960" cy="1150862"/>
          </a:xfrm>
          <a:prstGeom prst="rect">
            <a:avLst/>
          </a:prstGeom>
          <a:solidFill>
            <a:schemeClr val="accent2">
              <a:lumMod val="20000"/>
              <a:lumOff val="80000"/>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fr-FR" dirty="0">
                <a:solidFill>
                  <a:schemeClr val="tx1"/>
                </a:solidFill>
              </a:rPr>
              <a:t>Action à </a:t>
            </a:r>
            <a:r>
              <a:rPr lang="fr-FR" dirty="0" err="1">
                <a:solidFill>
                  <a:schemeClr val="tx1"/>
                </a:solidFill>
              </a:rPr>
              <a:t>éxecuter</a:t>
            </a:r>
            <a:r>
              <a:rPr lang="fr-FR" dirty="0">
                <a:solidFill>
                  <a:schemeClr val="tx1"/>
                </a:solidFill>
              </a:rPr>
              <a:t>.</a:t>
            </a:r>
          </a:p>
          <a:p>
            <a:pPr marL="285750" indent="-285750">
              <a:buFont typeface="Arial" panose="020B0604020202020204" pitchFamily="34" charset="0"/>
              <a:buChar char="•"/>
            </a:pPr>
            <a:endParaRPr lang="fr-FR" dirty="0">
              <a:solidFill>
                <a:schemeClr val="tx1"/>
              </a:solidFill>
            </a:endParaRPr>
          </a:p>
          <a:p>
            <a:pPr marL="285750" indent="-285750">
              <a:buFont typeface="Arial" panose="020B0604020202020204" pitchFamily="34" charset="0"/>
              <a:buChar char="•"/>
            </a:pPr>
            <a:r>
              <a:rPr lang="fr-FR" dirty="0">
                <a:solidFill>
                  <a:schemeClr val="tx1"/>
                </a:solidFill>
              </a:rPr>
              <a:t>Interaction avec l’utilisateur</a:t>
            </a:r>
          </a:p>
        </p:txBody>
      </p:sp>
      <p:sp>
        <p:nvSpPr>
          <p:cNvPr id="35" name="Rectangle 34">
            <a:extLst>
              <a:ext uri="{FF2B5EF4-FFF2-40B4-BE49-F238E27FC236}">
                <a16:creationId xmlns:a16="http://schemas.microsoft.com/office/drawing/2014/main" id="{0B16BA7A-9374-4811-89AA-317FD58320A8}"/>
              </a:ext>
            </a:extLst>
          </p:cNvPr>
          <p:cNvSpPr/>
          <p:nvPr/>
        </p:nvSpPr>
        <p:spPr>
          <a:xfrm>
            <a:off x="3987818" y="4324539"/>
            <a:ext cx="2354303" cy="1631418"/>
          </a:xfrm>
          <a:prstGeom prst="rect">
            <a:avLst/>
          </a:prstGeom>
          <a:solidFill>
            <a:schemeClr val="tx1">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fr-FR" dirty="0">
                <a:solidFill>
                  <a:schemeClr val="bg1"/>
                </a:solidFill>
              </a:rPr>
              <a:t>Répartiteur de la logique métier.</a:t>
            </a:r>
          </a:p>
          <a:p>
            <a:pPr marL="285750" indent="-285750">
              <a:buFont typeface="Arial" panose="020B0604020202020204" pitchFamily="34" charset="0"/>
              <a:buChar char="•"/>
            </a:pPr>
            <a:endParaRPr lang="fr-FR" dirty="0">
              <a:solidFill>
                <a:schemeClr val="bg1"/>
              </a:solidFill>
            </a:endParaRPr>
          </a:p>
          <a:p>
            <a:pPr marL="285750" indent="-285750">
              <a:buFont typeface="Arial" panose="020B0604020202020204" pitchFamily="34" charset="0"/>
              <a:buChar char="•"/>
            </a:pPr>
            <a:r>
              <a:rPr lang="fr-FR" dirty="0">
                <a:solidFill>
                  <a:schemeClr val="bg1"/>
                </a:solidFill>
              </a:rPr>
              <a:t>Réceptionne les actions et les transmets au store </a:t>
            </a:r>
          </a:p>
        </p:txBody>
      </p:sp>
      <p:sp>
        <p:nvSpPr>
          <p:cNvPr id="36" name="Rectangle 35">
            <a:extLst>
              <a:ext uri="{FF2B5EF4-FFF2-40B4-BE49-F238E27FC236}">
                <a16:creationId xmlns:a16="http://schemas.microsoft.com/office/drawing/2014/main" id="{D2CF5147-F3A3-484B-A65C-52E80EFA8383}"/>
              </a:ext>
            </a:extLst>
          </p:cNvPr>
          <p:cNvSpPr/>
          <p:nvPr/>
        </p:nvSpPr>
        <p:spPr>
          <a:xfrm>
            <a:off x="6997030" y="4324539"/>
            <a:ext cx="2354303" cy="1785606"/>
          </a:xfrm>
          <a:prstGeom prst="rect">
            <a:avLst/>
          </a:prstGeom>
          <a:solidFill>
            <a:srgbClr val="8497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fr-FR" dirty="0">
                <a:solidFill>
                  <a:schemeClr val="bg1"/>
                </a:solidFill>
              </a:rPr>
              <a:t>Magasin de </a:t>
            </a:r>
            <a:r>
              <a:rPr lang="fr-FR">
                <a:solidFill>
                  <a:schemeClr val="bg1"/>
                </a:solidFill>
              </a:rPr>
              <a:t>données centralisées</a:t>
            </a:r>
            <a:endParaRPr lang="fr-FR" dirty="0">
              <a:solidFill>
                <a:schemeClr val="bg1"/>
              </a:solidFill>
            </a:endParaRPr>
          </a:p>
          <a:p>
            <a:pPr marL="285750" indent="-285750">
              <a:buFont typeface="Arial" panose="020B0604020202020204" pitchFamily="34" charset="0"/>
              <a:buChar char="•"/>
            </a:pPr>
            <a:endParaRPr lang="fr-FR" dirty="0">
              <a:solidFill>
                <a:schemeClr val="bg1"/>
              </a:solidFill>
            </a:endParaRPr>
          </a:p>
          <a:p>
            <a:pPr marL="285750" indent="-285750">
              <a:buFont typeface="Arial" panose="020B0604020202020204" pitchFamily="34" charset="0"/>
              <a:buChar char="•"/>
            </a:pPr>
            <a:r>
              <a:rPr lang="fr-FR" dirty="0">
                <a:solidFill>
                  <a:schemeClr val="bg1"/>
                </a:solidFill>
              </a:rPr>
              <a:t>Réagit au action depuis le dispatcher</a:t>
            </a:r>
          </a:p>
        </p:txBody>
      </p:sp>
      <p:sp>
        <p:nvSpPr>
          <p:cNvPr id="37" name="Rectangle 36">
            <a:extLst>
              <a:ext uri="{FF2B5EF4-FFF2-40B4-BE49-F238E27FC236}">
                <a16:creationId xmlns:a16="http://schemas.microsoft.com/office/drawing/2014/main" id="{55DD7D78-B2D4-49A4-801D-65D100D98D8F}"/>
              </a:ext>
            </a:extLst>
          </p:cNvPr>
          <p:cNvSpPr/>
          <p:nvPr/>
        </p:nvSpPr>
        <p:spPr>
          <a:xfrm>
            <a:off x="9905255" y="4336476"/>
            <a:ext cx="2189764" cy="1371103"/>
          </a:xfrm>
          <a:prstGeom prst="rect">
            <a:avLst/>
          </a:prstGeom>
          <a:solidFill>
            <a:srgbClr val="80E1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fr-FR" dirty="0">
                <a:solidFill>
                  <a:schemeClr val="bg1"/>
                </a:solidFill>
              </a:rPr>
              <a:t>Vue(s) </a:t>
            </a:r>
            <a:r>
              <a:rPr lang="fr-FR" dirty="0" err="1">
                <a:solidFill>
                  <a:schemeClr val="bg1"/>
                </a:solidFill>
              </a:rPr>
              <a:t>react</a:t>
            </a:r>
            <a:r>
              <a:rPr lang="fr-FR" dirty="0">
                <a:solidFill>
                  <a:schemeClr val="bg1"/>
                </a:solidFill>
              </a:rPr>
              <a:t>.</a:t>
            </a:r>
          </a:p>
          <a:p>
            <a:pPr marL="285750" indent="-285750">
              <a:buFont typeface="Arial" panose="020B0604020202020204" pitchFamily="34" charset="0"/>
              <a:buChar char="•"/>
            </a:pPr>
            <a:endParaRPr lang="fr-FR" dirty="0">
              <a:solidFill>
                <a:schemeClr val="bg1"/>
              </a:solidFill>
            </a:endParaRPr>
          </a:p>
          <a:p>
            <a:pPr marL="285750" indent="-285750">
              <a:buFont typeface="Arial" panose="020B0604020202020204" pitchFamily="34" charset="0"/>
              <a:buChar char="•"/>
            </a:pPr>
            <a:r>
              <a:rPr lang="fr-FR" dirty="0">
                <a:solidFill>
                  <a:schemeClr val="bg1"/>
                </a:solidFill>
              </a:rPr>
              <a:t>Rendu des données</a:t>
            </a:r>
          </a:p>
        </p:txBody>
      </p:sp>
    </p:spTree>
    <p:extLst>
      <p:ext uri="{BB962C8B-B14F-4D97-AF65-F5344CB8AC3E}">
        <p14:creationId xmlns:p14="http://schemas.microsoft.com/office/powerpoint/2010/main" val="37700832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grpSp>
        <p:nvGrpSpPr>
          <p:cNvPr id="14" name="Groupe 13">
            <a:extLst>
              <a:ext uri="{FF2B5EF4-FFF2-40B4-BE49-F238E27FC236}">
                <a16:creationId xmlns:a16="http://schemas.microsoft.com/office/drawing/2014/main" id="{B72A1479-0D8D-46DD-8621-4C97AA39D7C2}"/>
              </a:ext>
            </a:extLst>
          </p:cNvPr>
          <p:cNvGrpSpPr/>
          <p:nvPr/>
        </p:nvGrpSpPr>
        <p:grpSpPr>
          <a:xfrm>
            <a:off x="7280754" y="6181826"/>
            <a:ext cx="4891165" cy="676174"/>
            <a:chOff x="7280754" y="6181826"/>
            <a:chExt cx="4891165" cy="676174"/>
          </a:xfrm>
        </p:grpSpPr>
        <p:sp>
          <p:nvSpPr>
            <p:cNvPr id="6" name="Rectangle 5">
              <a:extLst>
                <a:ext uri="{FF2B5EF4-FFF2-40B4-BE49-F238E27FC236}">
                  <a16:creationId xmlns:a16="http://schemas.microsoft.com/office/drawing/2014/main" id="{B4D5871C-6DA3-42D3-81C1-A82D5D6B2F19}"/>
                </a:ext>
              </a:extLst>
            </p:cNvPr>
            <p:cNvSpPr/>
            <p:nvPr/>
          </p:nvSpPr>
          <p:spPr>
            <a:xfrm rot="5400000" flipH="1">
              <a:off x="9388250" y="4074330"/>
              <a:ext cx="676174" cy="4891165"/>
            </a:xfrm>
            <a:prstGeom prst="rect">
              <a:avLst/>
            </a:prstGeom>
            <a:solidFill>
              <a:srgbClr val="7030A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Triangle rectangle 6">
              <a:extLst>
                <a:ext uri="{FF2B5EF4-FFF2-40B4-BE49-F238E27FC236}">
                  <a16:creationId xmlns:a16="http://schemas.microsoft.com/office/drawing/2014/main" id="{B8AADA93-EDDC-4EED-A9AA-232C3E68B621}"/>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24" name="Groupe 23">
            <a:extLst>
              <a:ext uri="{FF2B5EF4-FFF2-40B4-BE49-F238E27FC236}">
                <a16:creationId xmlns:a16="http://schemas.microsoft.com/office/drawing/2014/main" id="{BB14E60D-B9AD-43F9-8D4E-DC46376F1155}"/>
              </a:ext>
            </a:extLst>
          </p:cNvPr>
          <p:cNvGrpSpPr/>
          <p:nvPr/>
        </p:nvGrpSpPr>
        <p:grpSpPr>
          <a:xfrm>
            <a:off x="-9920" y="6181823"/>
            <a:ext cx="4389120" cy="676175"/>
            <a:chOff x="-9920" y="6181823"/>
            <a:chExt cx="4389120" cy="676175"/>
          </a:xfrm>
        </p:grpSpPr>
        <p:sp>
          <p:nvSpPr>
            <p:cNvPr id="10" name="Rectangle 9">
              <a:extLst>
                <a:ext uri="{FF2B5EF4-FFF2-40B4-BE49-F238E27FC236}">
                  <a16:creationId xmlns:a16="http://schemas.microsoft.com/office/drawing/2014/main" id="{8D76E3AE-91BE-4C27-A620-EAB7D4DACFB0}"/>
                </a:ext>
              </a:extLst>
            </p:cNvPr>
            <p:cNvSpPr/>
            <p:nvPr/>
          </p:nvSpPr>
          <p:spPr>
            <a:xfrm rot="16200000">
              <a:off x="1846552" y="4325351"/>
              <a:ext cx="676175" cy="4389120"/>
            </a:xfrm>
            <a:prstGeom prst="rect">
              <a:avLst/>
            </a:prstGeom>
            <a:solidFill>
              <a:srgbClr val="7030A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Triangle rectangle 10">
              <a:extLst>
                <a:ext uri="{FF2B5EF4-FFF2-40B4-BE49-F238E27FC236}">
                  <a16:creationId xmlns:a16="http://schemas.microsoft.com/office/drawing/2014/main" id="{AC56092F-02B8-4EBF-9C81-FE36802C8F59}"/>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pic>
        <p:nvPicPr>
          <p:cNvPr id="13" name="Image 12">
            <a:extLst>
              <a:ext uri="{FF2B5EF4-FFF2-40B4-BE49-F238E27FC236}">
                <a16:creationId xmlns:a16="http://schemas.microsoft.com/office/drawing/2014/main" id="{034E2A53-7B0C-4D63-90EA-6CA4B9EC4FA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8846" y="119829"/>
            <a:ext cx="1231994" cy="1174638"/>
          </a:xfrm>
          <a:prstGeom prst="rect">
            <a:avLst/>
          </a:prstGeom>
        </p:spPr>
      </p:pic>
      <p:grpSp>
        <p:nvGrpSpPr>
          <p:cNvPr id="15" name="Groupe 14">
            <a:extLst>
              <a:ext uri="{FF2B5EF4-FFF2-40B4-BE49-F238E27FC236}">
                <a16:creationId xmlns:a16="http://schemas.microsoft.com/office/drawing/2014/main" id="{74114D00-3D6E-468D-A8B9-53CCEC8D6249}"/>
              </a:ext>
            </a:extLst>
          </p:cNvPr>
          <p:cNvGrpSpPr/>
          <p:nvPr/>
        </p:nvGrpSpPr>
        <p:grpSpPr>
          <a:xfrm>
            <a:off x="10342880" y="-25922"/>
            <a:ext cx="1701271" cy="1200329"/>
            <a:chOff x="4211849" y="3904571"/>
            <a:chExt cx="2849718" cy="1916059"/>
          </a:xfrm>
          <a:solidFill>
            <a:srgbClr val="7030A0"/>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16" name="Groupe 15">
              <a:extLst>
                <a:ext uri="{FF2B5EF4-FFF2-40B4-BE49-F238E27FC236}">
                  <a16:creationId xmlns:a16="http://schemas.microsoft.com/office/drawing/2014/main" id="{700533F8-2CAC-40FB-84CF-3B0E94A6152E}"/>
                </a:ext>
              </a:extLst>
            </p:cNvPr>
            <p:cNvGrpSpPr/>
            <p:nvPr/>
          </p:nvGrpSpPr>
          <p:grpSpPr>
            <a:xfrm>
              <a:off x="6391007" y="4158446"/>
              <a:ext cx="670560" cy="1463040"/>
              <a:chOff x="5313680" y="4185920"/>
              <a:chExt cx="670560" cy="1463040"/>
            </a:xfrm>
            <a:grpFill/>
          </p:grpSpPr>
          <p:sp>
            <p:nvSpPr>
              <p:cNvPr id="22" name="Bande diagonale 21">
                <a:extLst>
                  <a:ext uri="{FF2B5EF4-FFF2-40B4-BE49-F238E27FC236}">
                    <a16:creationId xmlns:a16="http://schemas.microsoft.com/office/drawing/2014/main" id="{7994B644-4909-437B-8693-0ED84ABC0311}"/>
                  </a:ext>
                </a:extLst>
              </p:cNvPr>
              <p:cNvSpPr/>
              <p:nvPr/>
            </p:nvSpPr>
            <p:spPr>
              <a:xfrm>
                <a:off x="5313680" y="491744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3" name="Bande diagonale 22">
                <a:extLst>
                  <a:ext uri="{FF2B5EF4-FFF2-40B4-BE49-F238E27FC236}">
                    <a16:creationId xmlns:a16="http://schemas.microsoft.com/office/drawing/2014/main" id="{836E3C25-2D62-4DF3-BEA5-4C0BF2525E92}"/>
                  </a:ext>
                </a:extLst>
              </p:cNvPr>
              <p:cNvSpPr/>
              <p:nvPr/>
            </p:nvSpPr>
            <p:spPr>
              <a:xfrm flipV="1">
                <a:off x="5313680" y="418592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17" name="Groupe 16">
              <a:extLst>
                <a:ext uri="{FF2B5EF4-FFF2-40B4-BE49-F238E27FC236}">
                  <a16:creationId xmlns:a16="http://schemas.microsoft.com/office/drawing/2014/main" id="{C4B17F44-FA79-448E-8FA1-9205090461F8}"/>
                </a:ext>
              </a:extLst>
            </p:cNvPr>
            <p:cNvGrpSpPr/>
            <p:nvPr/>
          </p:nvGrpSpPr>
          <p:grpSpPr>
            <a:xfrm rot="10800000">
              <a:off x="4211849" y="4177849"/>
              <a:ext cx="670560" cy="1463040"/>
              <a:chOff x="5313680" y="4185920"/>
              <a:chExt cx="670560" cy="1463040"/>
            </a:xfrm>
            <a:grpFill/>
          </p:grpSpPr>
          <p:sp>
            <p:nvSpPr>
              <p:cNvPr id="20" name="Bande diagonale 19">
                <a:extLst>
                  <a:ext uri="{FF2B5EF4-FFF2-40B4-BE49-F238E27FC236}">
                    <a16:creationId xmlns:a16="http://schemas.microsoft.com/office/drawing/2014/main" id="{89B4F407-547B-4E67-8A7F-888D7E36C0CD}"/>
                  </a:ext>
                </a:extLst>
              </p:cNvPr>
              <p:cNvSpPr/>
              <p:nvPr/>
            </p:nvSpPr>
            <p:spPr>
              <a:xfrm>
                <a:off x="5313680" y="491744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1" name="Bande diagonale 20">
                <a:extLst>
                  <a:ext uri="{FF2B5EF4-FFF2-40B4-BE49-F238E27FC236}">
                    <a16:creationId xmlns:a16="http://schemas.microsoft.com/office/drawing/2014/main" id="{4A447516-0D74-494B-A2E6-CC8B6E2F0402}"/>
                  </a:ext>
                </a:extLst>
              </p:cNvPr>
              <p:cNvSpPr/>
              <p:nvPr/>
            </p:nvSpPr>
            <p:spPr>
              <a:xfrm flipV="1">
                <a:off x="5313680" y="418592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19" name="Signe Moins 18">
              <a:extLst>
                <a:ext uri="{FF2B5EF4-FFF2-40B4-BE49-F238E27FC236}">
                  <a16:creationId xmlns:a16="http://schemas.microsoft.com/office/drawing/2014/main" id="{32FAD066-04E3-4F24-A227-D4FE8F63838C}"/>
                </a:ext>
              </a:extLst>
            </p:cNvPr>
            <p:cNvSpPr/>
            <p:nvPr/>
          </p:nvSpPr>
          <p:spPr>
            <a:xfrm rot="17995298">
              <a:off x="4729114" y="4363699"/>
              <a:ext cx="1916059" cy="997804"/>
            </a:xfrm>
            <a:prstGeom prst="mathMinus">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9" name="Rectangle 28">
            <a:extLst>
              <a:ext uri="{FF2B5EF4-FFF2-40B4-BE49-F238E27FC236}">
                <a16:creationId xmlns:a16="http://schemas.microsoft.com/office/drawing/2014/main" id="{E7DCF242-B094-4810-AC18-A6FC66E4E9A4}"/>
              </a:ext>
            </a:extLst>
          </p:cNvPr>
          <p:cNvSpPr/>
          <p:nvPr/>
        </p:nvSpPr>
        <p:spPr>
          <a:xfrm>
            <a:off x="699844" y="1702186"/>
            <a:ext cx="7474338" cy="584775"/>
          </a:xfrm>
          <a:prstGeom prst="rect">
            <a:avLst/>
          </a:prstGeom>
        </p:spPr>
        <p:txBody>
          <a:bodyPr wrap="square">
            <a:spAutoFit/>
          </a:bodyPr>
          <a:lstStyle/>
          <a:p>
            <a:pPr marL="457200" indent="-457200">
              <a:buClr>
                <a:srgbClr val="7030A0"/>
              </a:buClr>
              <a:buFont typeface="Wingdings" panose="05000000000000000000" pitchFamily="2" charset="2"/>
              <a:buChar char="q"/>
            </a:pPr>
            <a:r>
              <a:rPr lang="fr-FR" sz="3200" dirty="0">
                <a:solidFill>
                  <a:srgbClr val="7030A0"/>
                </a:solidFill>
                <a:latin typeface="Segoe UI" panose="020B0502040204020203" pitchFamily="34" charset="0"/>
                <a:cs typeface="Segoe UI" panose="020B0502040204020203" pitchFamily="34" charset="0"/>
              </a:rPr>
              <a:t>Mode de pensée unidirectionnel</a:t>
            </a:r>
          </a:p>
        </p:txBody>
      </p:sp>
      <p:sp>
        <p:nvSpPr>
          <p:cNvPr id="30" name="Rectangle : coins arrondis 29">
            <a:extLst>
              <a:ext uri="{FF2B5EF4-FFF2-40B4-BE49-F238E27FC236}">
                <a16:creationId xmlns:a16="http://schemas.microsoft.com/office/drawing/2014/main" id="{46268301-A8D9-4505-92CC-E6D793BFAEBE}"/>
              </a:ext>
            </a:extLst>
          </p:cNvPr>
          <p:cNvSpPr/>
          <p:nvPr/>
        </p:nvSpPr>
        <p:spPr>
          <a:xfrm>
            <a:off x="3486159" y="2882324"/>
            <a:ext cx="2202961" cy="1295401"/>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400" b="1" dirty="0"/>
              <a:t>Dispatcher</a:t>
            </a:r>
            <a:endParaRPr lang="fr-FR" b="1" dirty="0"/>
          </a:p>
        </p:txBody>
      </p:sp>
      <p:sp>
        <p:nvSpPr>
          <p:cNvPr id="38" name="Rectangle : coins arrondis 37">
            <a:extLst>
              <a:ext uri="{FF2B5EF4-FFF2-40B4-BE49-F238E27FC236}">
                <a16:creationId xmlns:a16="http://schemas.microsoft.com/office/drawing/2014/main" id="{F837CB5C-5972-45AE-84C6-ED2783ED0F7E}"/>
              </a:ext>
            </a:extLst>
          </p:cNvPr>
          <p:cNvSpPr/>
          <p:nvPr/>
        </p:nvSpPr>
        <p:spPr>
          <a:xfrm>
            <a:off x="6444877" y="2882324"/>
            <a:ext cx="2202961" cy="1295401"/>
          </a:xfrm>
          <a:prstGeom prst="round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400" b="1" dirty="0"/>
              <a:t>Store(s)</a:t>
            </a:r>
            <a:endParaRPr lang="fr-FR" b="1" dirty="0"/>
          </a:p>
        </p:txBody>
      </p:sp>
      <p:sp>
        <p:nvSpPr>
          <p:cNvPr id="39" name="Rectangle : coins arrondis 38">
            <a:extLst>
              <a:ext uri="{FF2B5EF4-FFF2-40B4-BE49-F238E27FC236}">
                <a16:creationId xmlns:a16="http://schemas.microsoft.com/office/drawing/2014/main" id="{893024B6-09EA-47B8-A292-D3183393F39E}"/>
              </a:ext>
            </a:extLst>
          </p:cNvPr>
          <p:cNvSpPr/>
          <p:nvPr/>
        </p:nvSpPr>
        <p:spPr>
          <a:xfrm>
            <a:off x="9403595" y="2882324"/>
            <a:ext cx="2202961" cy="1295401"/>
          </a:xfrm>
          <a:prstGeom prst="roundRect">
            <a:avLst/>
          </a:prstGeom>
          <a:solidFill>
            <a:srgbClr val="80E1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400" b="1" dirty="0" err="1"/>
              <a:t>Views</a:t>
            </a:r>
            <a:endParaRPr lang="fr-FR" b="1" dirty="0"/>
          </a:p>
        </p:txBody>
      </p:sp>
      <p:sp>
        <p:nvSpPr>
          <p:cNvPr id="40" name="Rectangle : coins arrondis 39">
            <a:extLst>
              <a:ext uri="{FF2B5EF4-FFF2-40B4-BE49-F238E27FC236}">
                <a16:creationId xmlns:a16="http://schemas.microsoft.com/office/drawing/2014/main" id="{30303B3E-D5F5-449B-B8AB-97DCD8907AA7}"/>
              </a:ext>
            </a:extLst>
          </p:cNvPr>
          <p:cNvSpPr/>
          <p:nvPr/>
        </p:nvSpPr>
        <p:spPr>
          <a:xfrm>
            <a:off x="527441" y="2882324"/>
            <a:ext cx="2202961" cy="1295401"/>
          </a:xfrm>
          <a:prstGeom prst="round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400" b="1" dirty="0"/>
              <a:t>Action</a:t>
            </a:r>
            <a:endParaRPr lang="fr-FR" b="1" dirty="0"/>
          </a:p>
        </p:txBody>
      </p:sp>
      <p:cxnSp>
        <p:nvCxnSpPr>
          <p:cNvPr id="41" name="Connecteur droit avec flèche 40">
            <a:extLst>
              <a:ext uri="{FF2B5EF4-FFF2-40B4-BE49-F238E27FC236}">
                <a16:creationId xmlns:a16="http://schemas.microsoft.com/office/drawing/2014/main" id="{B06AC403-8307-411E-AAC5-391A41CA1B5F}"/>
              </a:ext>
            </a:extLst>
          </p:cNvPr>
          <p:cNvCxnSpPr>
            <a:cxnSpLocks/>
            <a:stCxn id="40" idx="3"/>
            <a:endCxn id="30" idx="1"/>
          </p:cNvCxnSpPr>
          <p:nvPr/>
        </p:nvCxnSpPr>
        <p:spPr>
          <a:xfrm>
            <a:off x="2730402" y="3530025"/>
            <a:ext cx="755757" cy="0"/>
          </a:xfrm>
          <a:prstGeom prst="straightConnector1">
            <a:avLst/>
          </a:prstGeom>
          <a:ln w="53975">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42" name="Connecteur droit avec flèche 41">
            <a:extLst>
              <a:ext uri="{FF2B5EF4-FFF2-40B4-BE49-F238E27FC236}">
                <a16:creationId xmlns:a16="http://schemas.microsoft.com/office/drawing/2014/main" id="{CA10BD17-28FE-4B86-A75B-94478259B04E}"/>
              </a:ext>
            </a:extLst>
          </p:cNvPr>
          <p:cNvCxnSpPr>
            <a:cxnSpLocks/>
          </p:cNvCxnSpPr>
          <p:nvPr/>
        </p:nvCxnSpPr>
        <p:spPr>
          <a:xfrm>
            <a:off x="5689120" y="3530025"/>
            <a:ext cx="755757" cy="0"/>
          </a:xfrm>
          <a:prstGeom prst="straightConnector1">
            <a:avLst/>
          </a:prstGeom>
          <a:ln w="53975">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43" name="Connecteur droit avec flèche 42">
            <a:extLst>
              <a:ext uri="{FF2B5EF4-FFF2-40B4-BE49-F238E27FC236}">
                <a16:creationId xmlns:a16="http://schemas.microsoft.com/office/drawing/2014/main" id="{6D1BB18D-76CC-491B-B520-20C3DA9460BA}"/>
              </a:ext>
            </a:extLst>
          </p:cNvPr>
          <p:cNvCxnSpPr>
            <a:cxnSpLocks/>
          </p:cNvCxnSpPr>
          <p:nvPr/>
        </p:nvCxnSpPr>
        <p:spPr>
          <a:xfrm>
            <a:off x="8647838" y="3499432"/>
            <a:ext cx="755757" cy="0"/>
          </a:xfrm>
          <a:prstGeom prst="straightConnector1">
            <a:avLst/>
          </a:prstGeom>
          <a:ln w="53975">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44" name="Rectangle : coins arrondis 43">
            <a:extLst>
              <a:ext uri="{FF2B5EF4-FFF2-40B4-BE49-F238E27FC236}">
                <a16:creationId xmlns:a16="http://schemas.microsoft.com/office/drawing/2014/main" id="{2B942DD1-29BB-4AE5-9742-E7AAECF90D6E}"/>
              </a:ext>
            </a:extLst>
          </p:cNvPr>
          <p:cNvSpPr/>
          <p:nvPr/>
        </p:nvSpPr>
        <p:spPr>
          <a:xfrm>
            <a:off x="4743845" y="4773088"/>
            <a:ext cx="2202961" cy="1295401"/>
          </a:xfrm>
          <a:prstGeom prst="round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400" b="1" dirty="0"/>
              <a:t>Action</a:t>
            </a:r>
            <a:endParaRPr lang="fr-FR" b="1" dirty="0"/>
          </a:p>
        </p:txBody>
      </p:sp>
      <p:cxnSp>
        <p:nvCxnSpPr>
          <p:cNvPr id="45" name="Connecteur : en angle 44">
            <a:extLst>
              <a:ext uri="{FF2B5EF4-FFF2-40B4-BE49-F238E27FC236}">
                <a16:creationId xmlns:a16="http://schemas.microsoft.com/office/drawing/2014/main" id="{7F95A999-0D94-4A1D-8C5B-953384F4D8B6}"/>
              </a:ext>
            </a:extLst>
          </p:cNvPr>
          <p:cNvCxnSpPr>
            <a:stCxn id="39" idx="2"/>
            <a:endCxn id="44" idx="3"/>
          </p:cNvCxnSpPr>
          <p:nvPr/>
        </p:nvCxnSpPr>
        <p:spPr>
          <a:xfrm rot="5400000">
            <a:off x="8104409" y="3020122"/>
            <a:ext cx="1243064" cy="3558270"/>
          </a:xfrm>
          <a:prstGeom prst="bentConnector2">
            <a:avLst/>
          </a:prstGeom>
          <a:ln w="53975">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46" name="Connecteur : en angle 45">
            <a:extLst>
              <a:ext uri="{FF2B5EF4-FFF2-40B4-BE49-F238E27FC236}">
                <a16:creationId xmlns:a16="http://schemas.microsoft.com/office/drawing/2014/main" id="{B9C72E2F-80C8-4B89-BFD1-CF32978775A8}"/>
              </a:ext>
            </a:extLst>
          </p:cNvPr>
          <p:cNvCxnSpPr>
            <a:stCxn id="44" idx="1"/>
            <a:endCxn id="40" idx="2"/>
          </p:cNvCxnSpPr>
          <p:nvPr/>
        </p:nvCxnSpPr>
        <p:spPr>
          <a:xfrm rot="10800000">
            <a:off x="1628923" y="4177725"/>
            <a:ext cx="3114923" cy="1243064"/>
          </a:xfrm>
          <a:prstGeom prst="bentConnector2">
            <a:avLst/>
          </a:prstGeom>
          <a:ln w="53975">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31" name="ZoneTexte 30">
            <a:extLst>
              <a:ext uri="{FF2B5EF4-FFF2-40B4-BE49-F238E27FC236}">
                <a16:creationId xmlns:a16="http://schemas.microsoft.com/office/drawing/2014/main" id="{921299F8-E449-41C8-8259-A0533AAE9DE2}"/>
              </a:ext>
            </a:extLst>
          </p:cNvPr>
          <p:cNvSpPr txBox="1"/>
          <p:nvPr/>
        </p:nvSpPr>
        <p:spPr>
          <a:xfrm>
            <a:off x="1325450" y="40527"/>
            <a:ext cx="8739590" cy="1015663"/>
          </a:xfrm>
          <a:prstGeom prst="rect">
            <a:avLst/>
          </a:prstGeom>
          <a:noFill/>
          <a:effectLst/>
        </p:spPr>
        <p:txBody>
          <a:bodyPr wrap="square" rtlCol="0" anchor="t">
            <a:spAutoFit/>
          </a:bodyPr>
          <a:lstStyle/>
          <a:p>
            <a:pPr algn="ctr"/>
            <a:r>
              <a:rPr lang="fr-FR" sz="6000" u="sng" dirty="0">
                <a:latin typeface="Segoe UI"/>
                <a:cs typeface="Segoe UI"/>
              </a:rPr>
              <a:t>Flux</a:t>
            </a:r>
            <a:endParaRPr lang="fr-FR" sz="6000" u="sng"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445076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grpSp>
        <p:nvGrpSpPr>
          <p:cNvPr id="14" name="Groupe 13">
            <a:extLst>
              <a:ext uri="{FF2B5EF4-FFF2-40B4-BE49-F238E27FC236}">
                <a16:creationId xmlns:a16="http://schemas.microsoft.com/office/drawing/2014/main" id="{B72A1479-0D8D-46DD-8621-4C97AA39D7C2}"/>
              </a:ext>
            </a:extLst>
          </p:cNvPr>
          <p:cNvGrpSpPr/>
          <p:nvPr/>
        </p:nvGrpSpPr>
        <p:grpSpPr>
          <a:xfrm>
            <a:off x="7280754" y="6181826"/>
            <a:ext cx="4891165" cy="676174"/>
            <a:chOff x="7280754" y="6181826"/>
            <a:chExt cx="4891165" cy="676174"/>
          </a:xfrm>
        </p:grpSpPr>
        <p:sp>
          <p:nvSpPr>
            <p:cNvPr id="6" name="Rectangle 5">
              <a:extLst>
                <a:ext uri="{FF2B5EF4-FFF2-40B4-BE49-F238E27FC236}">
                  <a16:creationId xmlns:a16="http://schemas.microsoft.com/office/drawing/2014/main" id="{B4D5871C-6DA3-42D3-81C1-A82D5D6B2F19}"/>
                </a:ext>
              </a:extLst>
            </p:cNvPr>
            <p:cNvSpPr/>
            <p:nvPr/>
          </p:nvSpPr>
          <p:spPr>
            <a:xfrm rot="5400000" flipH="1">
              <a:off x="9388250" y="4074330"/>
              <a:ext cx="676174" cy="4891165"/>
            </a:xfrm>
            <a:prstGeom prst="rect">
              <a:avLst/>
            </a:prstGeom>
            <a:solidFill>
              <a:srgbClr val="7030A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Triangle rectangle 6">
              <a:extLst>
                <a:ext uri="{FF2B5EF4-FFF2-40B4-BE49-F238E27FC236}">
                  <a16:creationId xmlns:a16="http://schemas.microsoft.com/office/drawing/2014/main" id="{B8AADA93-EDDC-4EED-A9AA-232C3E68B621}"/>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24" name="Groupe 23">
            <a:extLst>
              <a:ext uri="{FF2B5EF4-FFF2-40B4-BE49-F238E27FC236}">
                <a16:creationId xmlns:a16="http://schemas.microsoft.com/office/drawing/2014/main" id="{BB14E60D-B9AD-43F9-8D4E-DC46376F1155}"/>
              </a:ext>
            </a:extLst>
          </p:cNvPr>
          <p:cNvGrpSpPr/>
          <p:nvPr/>
        </p:nvGrpSpPr>
        <p:grpSpPr>
          <a:xfrm>
            <a:off x="-9920" y="6181823"/>
            <a:ext cx="4389120" cy="676175"/>
            <a:chOff x="-9920" y="6181823"/>
            <a:chExt cx="4389120" cy="676175"/>
          </a:xfrm>
        </p:grpSpPr>
        <p:sp>
          <p:nvSpPr>
            <p:cNvPr id="10" name="Rectangle 9">
              <a:extLst>
                <a:ext uri="{FF2B5EF4-FFF2-40B4-BE49-F238E27FC236}">
                  <a16:creationId xmlns:a16="http://schemas.microsoft.com/office/drawing/2014/main" id="{8D76E3AE-91BE-4C27-A620-EAB7D4DACFB0}"/>
                </a:ext>
              </a:extLst>
            </p:cNvPr>
            <p:cNvSpPr/>
            <p:nvPr/>
          </p:nvSpPr>
          <p:spPr>
            <a:xfrm rot="16200000">
              <a:off x="1846552" y="4325351"/>
              <a:ext cx="676175" cy="4389120"/>
            </a:xfrm>
            <a:prstGeom prst="rect">
              <a:avLst/>
            </a:prstGeom>
            <a:solidFill>
              <a:srgbClr val="7030A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Triangle rectangle 10">
              <a:extLst>
                <a:ext uri="{FF2B5EF4-FFF2-40B4-BE49-F238E27FC236}">
                  <a16:creationId xmlns:a16="http://schemas.microsoft.com/office/drawing/2014/main" id="{AC56092F-02B8-4EBF-9C81-FE36802C8F59}"/>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pic>
        <p:nvPicPr>
          <p:cNvPr id="13" name="Image 12">
            <a:extLst>
              <a:ext uri="{FF2B5EF4-FFF2-40B4-BE49-F238E27FC236}">
                <a16:creationId xmlns:a16="http://schemas.microsoft.com/office/drawing/2014/main" id="{034E2A53-7B0C-4D63-90EA-6CA4B9EC4FA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8846" y="119829"/>
            <a:ext cx="1231994" cy="1174638"/>
          </a:xfrm>
          <a:prstGeom prst="rect">
            <a:avLst/>
          </a:prstGeom>
        </p:spPr>
      </p:pic>
      <p:grpSp>
        <p:nvGrpSpPr>
          <p:cNvPr id="15" name="Groupe 14">
            <a:extLst>
              <a:ext uri="{FF2B5EF4-FFF2-40B4-BE49-F238E27FC236}">
                <a16:creationId xmlns:a16="http://schemas.microsoft.com/office/drawing/2014/main" id="{74114D00-3D6E-468D-A8B9-53CCEC8D6249}"/>
              </a:ext>
            </a:extLst>
          </p:cNvPr>
          <p:cNvGrpSpPr/>
          <p:nvPr/>
        </p:nvGrpSpPr>
        <p:grpSpPr>
          <a:xfrm>
            <a:off x="10342880" y="-25922"/>
            <a:ext cx="1701271" cy="1200329"/>
            <a:chOff x="4211849" y="3904571"/>
            <a:chExt cx="2849718" cy="1916059"/>
          </a:xfrm>
          <a:solidFill>
            <a:srgbClr val="7030A0"/>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16" name="Groupe 15">
              <a:extLst>
                <a:ext uri="{FF2B5EF4-FFF2-40B4-BE49-F238E27FC236}">
                  <a16:creationId xmlns:a16="http://schemas.microsoft.com/office/drawing/2014/main" id="{700533F8-2CAC-40FB-84CF-3B0E94A6152E}"/>
                </a:ext>
              </a:extLst>
            </p:cNvPr>
            <p:cNvGrpSpPr/>
            <p:nvPr/>
          </p:nvGrpSpPr>
          <p:grpSpPr>
            <a:xfrm>
              <a:off x="6391007" y="4158446"/>
              <a:ext cx="670560" cy="1463040"/>
              <a:chOff x="5313680" y="4185920"/>
              <a:chExt cx="670560" cy="1463040"/>
            </a:xfrm>
            <a:grpFill/>
          </p:grpSpPr>
          <p:sp>
            <p:nvSpPr>
              <p:cNvPr id="22" name="Bande diagonale 21">
                <a:extLst>
                  <a:ext uri="{FF2B5EF4-FFF2-40B4-BE49-F238E27FC236}">
                    <a16:creationId xmlns:a16="http://schemas.microsoft.com/office/drawing/2014/main" id="{7994B644-4909-437B-8693-0ED84ABC0311}"/>
                  </a:ext>
                </a:extLst>
              </p:cNvPr>
              <p:cNvSpPr/>
              <p:nvPr/>
            </p:nvSpPr>
            <p:spPr>
              <a:xfrm>
                <a:off x="5313680" y="491744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3" name="Bande diagonale 22">
                <a:extLst>
                  <a:ext uri="{FF2B5EF4-FFF2-40B4-BE49-F238E27FC236}">
                    <a16:creationId xmlns:a16="http://schemas.microsoft.com/office/drawing/2014/main" id="{836E3C25-2D62-4DF3-BEA5-4C0BF2525E92}"/>
                  </a:ext>
                </a:extLst>
              </p:cNvPr>
              <p:cNvSpPr/>
              <p:nvPr/>
            </p:nvSpPr>
            <p:spPr>
              <a:xfrm flipV="1">
                <a:off x="5313680" y="418592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17" name="Groupe 16">
              <a:extLst>
                <a:ext uri="{FF2B5EF4-FFF2-40B4-BE49-F238E27FC236}">
                  <a16:creationId xmlns:a16="http://schemas.microsoft.com/office/drawing/2014/main" id="{C4B17F44-FA79-448E-8FA1-9205090461F8}"/>
                </a:ext>
              </a:extLst>
            </p:cNvPr>
            <p:cNvGrpSpPr/>
            <p:nvPr/>
          </p:nvGrpSpPr>
          <p:grpSpPr>
            <a:xfrm rot="10800000">
              <a:off x="4211849" y="4177849"/>
              <a:ext cx="670560" cy="1463040"/>
              <a:chOff x="5313680" y="4185920"/>
              <a:chExt cx="670560" cy="1463040"/>
            </a:xfrm>
            <a:grpFill/>
          </p:grpSpPr>
          <p:sp>
            <p:nvSpPr>
              <p:cNvPr id="20" name="Bande diagonale 19">
                <a:extLst>
                  <a:ext uri="{FF2B5EF4-FFF2-40B4-BE49-F238E27FC236}">
                    <a16:creationId xmlns:a16="http://schemas.microsoft.com/office/drawing/2014/main" id="{89B4F407-547B-4E67-8A7F-888D7E36C0CD}"/>
                  </a:ext>
                </a:extLst>
              </p:cNvPr>
              <p:cNvSpPr/>
              <p:nvPr/>
            </p:nvSpPr>
            <p:spPr>
              <a:xfrm>
                <a:off x="5313680" y="491744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1" name="Bande diagonale 20">
                <a:extLst>
                  <a:ext uri="{FF2B5EF4-FFF2-40B4-BE49-F238E27FC236}">
                    <a16:creationId xmlns:a16="http://schemas.microsoft.com/office/drawing/2014/main" id="{4A447516-0D74-494B-A2E6-CC8B6E2F0402}"/>
                  </a:ext>
                </a:extLst>
              </p:cNvPr>
              <p:cNvSpPr/>
              <p:nvPr/>
            </p:nvSpPr>
            <p:spPr>
              <a:xfrm flipV="1">
                <a:off x="5313680" y="418592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19" name="Signe Moins 18">
              <a:extLst>
                <a:ext uri="{FF2B5EF4-FFF2-40B4-BE49-F238E27FC236}">
                  <a16:creationId xmlns:a16="http://schemas.microsoft.com/office/drawing/2014/main" id="{32FAD066-04E3-4F24-A227-D4FE8F63838C}"/>
                </a:ext>
              </a:extLst>
            </p:cNvPr>
            <p:cNvSpPr/>
            <p:nvPr/>
          </p:nvSpPr>
          <p:spPr>
            <a:xfrm rot="17995298">
              <a:off x="4729114" y="4363699"/>
              <a:ext cx="1916059" cy="997804"/>
            </a:xfrm>
            <a:prstGeom prst="mathMinus">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EFD1BD76-7DA0-48D4-9B7B-06D2027AB8E0}"/>
              </a:ext>
            </a:extLst>
          </p:cNvPr>
          <p:cNvGrpSpPr/>
          <p:nvPr/>
        </p:nvGrpSpPr>
        <p:grpSpPr>
          <a:xfrm>
            <a:off x="1567823" y="1635718"/>
            <a:ext cx="8462867" cy="1010803"/>
            <a:chOff x="513587" y="3491924"/>
            <a:chExt cx="11079115" cy="1295401"/>
          </a:xfrm>
        </p:grpSpPr>
        <p:sp>
          <p:nvSpPr>
            <p:cNvPr id="32" name="Rectangle : coins arrondis 31">
              <a:extLst>
                <a:ext uri="{FF2B5EF4-FFF2-40B4-BE49-F238E27FC236}">
                  <a16:creationId xmlns:a16="http://schemas.microsoft.com/office/drawing/2014/main" id="{F58CC662-F89D-4892-B571-E13BC9D44DAC}"/>
                </a:ext>
              </a:extLst>
            </p:cNvPr>
            <p:cNvSpPr/>
            <p:nvPr/>
          </p:nvSpPr>
          <p:spPr>
            <a:xfrm>
              <a:off x="3472305" y="3491924"/>
              <a:ext cx="2202961" cy="1295401"/>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400" b="1" dirty="0"/>
                <a:t>Dispatcher</a:t>
              </a:r>
              <a:endParaRPr lang="fr-FR" b="1" dirty="0"/>
            </a:p>
          </p:txBody>
        </p:sp>
        <p:sp>
          <p:nvSpPr>
            <p:cNvPr id="33" name="Rectangle : coins arrondis 32">
              <a:extLst>
                <a:ext uri="{FF2B5EF4-FFF2-40B4-BE49-F238E27FC236}">
                  <a16:creationId xmlns:a16="http://schemas.microsoft.com/office/drawing/2014/main" id="{45E00976-192D-49C2-A8E8-409C815AA1F1}"/>
                </a:ext>
              </a:extLst>
            </p:cNvPr>
            <p:cNvSpPr/>
            <p:nvPr/>
          </p:nvSpPr>
          <p:spPr>
            <a:xfrm>
              <a:off x="6431023" y="3491924"/>
              <a:ext cx="2202961" cy="1295401"/>
            </a:xfrm>
            <a:prstGeom prst="round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400" b="1" dirty="0"/>
                <a:t>Store(s)</a:t>
              </a:r>
              <a:endParaRPr lang="fr-FR" b="1" dirty="0"/>
            </a:p>
          </p:txBody>
        </p:sp>
        <p:sp>
          <p:nvSpPr>
            <p:cNvPr id="34" name="Rectangle : coins arrondis 33">
              <a:extLst>
                <a:ext uri="{FF2B5EF4-FFF2-40B4-BE49-F238E27FC236}">
                  <a16:creationId xmlns:a16="http://schemas.microsoft.com/office/drawing/2014/main" id="{C4F0B179-F554-4DF0-8974-34B42482869D}"/>
                </a:ext>
              </a:extLst>
            </p:cNvPr>
            <p:cNvSpPr/>
            <p:nvPr/>
          </p:nvSpPr>
          <p:spPr>
            <a:xfrm>
              <a:off x="9389741" y="3491924"/>
              <a:ext cx="2202961" cy="1295401"/>
            </a:xfrm>
            <a:prstGeom prst="roundRect">
              <a:avLst/>
            </a:prstGeom>
            <a:solidFill>
              <a:srgbClr val="80E1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400" b="1" dirty="0" err="1"/>
                <a:t>Views</a:t>
              </a:r>
              <a:endParaRPr lang="fr-FR" b="1" dirty="0"/>
            </a:p>
          </p:txBody>
        </p:sp>
        <p:sp>
          <p:nvSpPr>
            <p:cNvPr id="35" name="Rectangle : coins arrondis 34">
              <a:extLst>
                <a:ext uri="{FF2B5EF4-FFF2-40B4-BE49-F238E27FC236}">
                  <a16:creationId xmlns:a16="http://schemas.microsoft.com/office/drawing/2014/main" id="{3E39CC74-7410-46DA-A48D-24771E25BA7C}"/>
                </a:ext>
              </a:extLst>
            </p:cNvPr>
            <p:cNvSpPr/>
            <p:nvPr/>
          </p:nvSpPr>
          <p:spPr>
            <a:xfrm>
              <a:off x="513587" y="3491924"/>
              <a:ext cx="2202961" cy="1295401"/>
            </a:xfrm>
            <a:prstGeom prst="round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400" b="1" dirty="0"/>
                <a:t>Action</a:t>
              </a:r>
              <a:endParaRPr lang="fr-FR" b="1" dirty="0"/>
            </a:p>
          </p:txBody>
        </p:sp>
        <p:cxnSp>
          <p:nvCxnSpPr>
            <p:cNvPr id="36" name="Connecteur droit avec flèche 35">
              <a:extLst>
                <a:ext uri="{FF2B5EF4-FFF2-40B4-BE49-F238E27FC236}">
                  <a16:creationId xmlns:a16="http://schemas.microsoft.com/office/drawing/2014/main" id="{47F6C4A6-3C05-4E4F-BC56-7E7C4C94259E}"/>
                </a:ext>
              </a:extLst>
            </p:cNvPr>
            <p:cNvCxnSpPr>
              <a:cxnSpLocks/>
              <a:stCxn id="35" idx="3"/>
              <a:endCxn id="32" idx="1"/>
            </p:cNvCxnSpPr>
            <p:nvPr/>
          </p:nvCxnSpPr>
          <p:spPr>
            <a:xfrm>
              <a:off x="2716548" y="4139625"/>
              <a:ext cx="755757" cy="0"/>
            </a:xfrm>
            <a:prstGeom prst="straightConnector1">
              <a:avLst/>
            </a:prstGeom>
            <a:ln w="53975">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37" name="Connecteur droit avec flèche 36">
              <a:extLst>
                <a:ext uri="{FF2B5EF4-FFF2-40B4-BE49-F238E27FC236}">
                  <a16:creationId xmlns:a16="http://schemas.microsoft.com/office/drawing/2014/main" id="{0ACBCE14-F9A2-4609-BA0C-2DE5FAFECDFF}"/>
                </a:ext>
              </a:extLst>
            </p:cNvPr>
            <p:cNvCxnSpPr>
              <a:cxnSpLocks/>
            </p:cNvCxnSpPr>
            <p:nvPr/>
          </p:nvCxnSpPr>
          <p:spPr>
            <a:xfrm>
              <a:off x="5675266" y="4139625"/>
              <a:ext cx="755757" cy="0"/>
            </a:xfrm>
            <a:prstGeom prst="straightConnector1">
              <a:avLst/>
            </a:prstGeom>
            <a:ln w="53975">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47" name="Connecteur droit avec flèche 46">
              <a:extLst>
                <a:ext uri="{FF2B5EF4-FFF2-40B4-BE49-F238E27FC236}">
                  <a16:creationId xmlns:a16="http://schemas.microsoft.com/office/drawing/2014/main" id="{1A6AF9EE-BCCB-4232-A5F9-C88497732208}"/>
                </a:ext>
              </a:extLst>
            </p:cNvPr>
            <p:cNvCxnSpPr>
              <a:cxnSpLocks/>
            </p:cNvCxnSpPr>
            <p:nvPr/>
          </p:nvCxnSpPr>
          <p:spPr>
            <a:xfrm>
              <a:off x="8633984" y="4109032"/>
              <a:ext cx="755757" cy="0"/>
            </a:xfrm>
            <a:prstGeom prst="straightConnector1">
              <a:avLst/>
            </a:prstGeom>
            <a:ln w="53975">
              <a:solidFill>
                <a:srgbClr val="7030A0"/>
              </a:solidFill>
              <a:tailEnd type="triangle"/>
            </a:ln>
          </p:spPr>
          <p:style>
            <a:lnRef idx="1">
              <a:schemeClr val="accent1"/>
            </a:lnRef>
            <a:fillRef idx="0">
              <a:schemeClr val="accent1"/>
            </a:fillRef>
            <a:effectRef idx="0">
              <a:schemeClr val="accent1"/>
            </a:effectRef>
            <a:fontRef idx="minor">
              <a:schemeClr val="tx1"/>
            </a:fontRef>
          </p:style>
        </p:cxnSp>
      </p:grpSp>
      <p:sp>
        <p:nvSpPr>
          <p:cNvPr id="48" name="ZoneTexte 47">
            <a:extLst>
              <a:ext uri="{FF2B5EF4-FFF2-40B4-BE49-F238E27FC236}">
                <a16:creationId xmlns:a16="http://schemas.microsoft.com/office/drawing/2014/main" id="{89E7C7D8-D16E-4AC9-B90F-8CC915D8D2FB}"/>
              </a:ext>
            </a:extLst>
          </p:cNvPr>
          <p:cNvSpPr txBox="1"/>
          <p:nvPr/>
        </p:nvSpPr>
        <p:spPr>
          <a:xfrm>
            <a:off x="1084753" y="3429000"/>
            <a:ext cx="10022494" cy="2677656"/>
          </a:xfrm>
          <a:prstGeom prst="rect">
            <a:avLst/>
          </a:prstGeom>
          <a:noFill/>
          <a:effectLst/>
        </p:spPr>
        <p:txBody>
          <a:bodyPr wrap="square" rtlCol="0">
            <a:spAutoFit/>
          </a:bodyPr>
          <a:lstStyle/>
          <a:p>
            <a:pPr marL="457200" indent="-457200">
              <a:buClr>
                <a:srgbClr val="7030A0"/>
              </a:buClr>
              <a:buFont typeface="Arial" panose="020B0604020202020204" pitchFamily="34" charset="0"/>
              <a:buChar char="•"/>
            </a:pPr>
            <a:r>
              <a:rPr lang="fr-FR" sz="2400" dirty="0">
                <a:latin typeface="Segoe UI" panose="020B0502040204020203" pitchFamily="34" charset="0"/>
                <a:cs typeface="Segoe UI" panose="020B0502040204020203" pitchFamily="34" charset="0"/>
              </a:rPr>
              <a:t>Lorsqu’un </a:t>
            </a:r>
            <a:r>
              <a:rPr lang="fr-FR" sz="2400" b="1" dirty="0">
                <a:latin typeface="Segoe UI" panose="020B0502040204020203" pitchFamily="34" charset="0"/>
                <a:cs typeface="Segoe UI" panose="020B0502040204020203" pitchFamily="34" charset="0"/>
              </a:rPr>
              <a:t>utilisateur interagit </a:t>
            </a:r>
            <a:r>
              <a:rPr lang="fr-FR" sz="2400" dirty="0">
                <a:latin typeface="Segoe UI" panose="020B0502040204020203" pitchFamily="34" charset="0"/>
                <a:cs typeface="Segoe UI" panose="020B0502040204020203" pitchFamily="34" charset="0"/>
              </a:rPr>
              <a:t>avec une </a:t>
            </a:r>
            <a:r>
              <a:rPr lang="fr-FR" sz="2400" b="1" dirty="0">
                <a:latin typeface="Segoe UI" panose="020B0502040204020203" pitchFamily="34" charset="0"/>
                <a:cs typeface="Segoe UI" panose="020B0502040204020203" pitchFamily="34" charset="0"/>
              </a:rPr>
              <a:t>vue</a:t>
            </a:r>
            <a:r>
              <a:rPr lang="fr-FR" sz="2400" dirty="0">
                <a:latin typeface="Segoe UI" panose="020B0502040204020203" pitchFamily="34" charset="0"/>
                <a:cs typeface="Segoe UI" panose="020B0502040204020203" pitchFamily="34" charset="0"/>
              </a:rPr>
              <a:t>, cette dernière </a:t>
            </a:r>
            <a:r>
              <a:rPr lang="fr-FR" sz="2400" b="1" dirty="0">
                <a:latin typeface="Segoe UI" panose="020B0502040204020203" pitchFamily="34" charset="0"/>
                <a:cs typeface="Segoe UI" panose="020B0502040204020203" pitchFamily="34" charset="0"/>
              </a:rPr>
              <a:t>propage une action</a:t>
            </a:r>
            <a:r>
              <a:rPr lang="fr-FR" sz="2400" dirty="0">
                <a:latin typeface="Segoe UI" panose="020B0502040204020203" pitchFamily="34" charset="0"/>
                <a:cs typeface="Segoe UI" panose="020B0502040204020203" pitchFamily="34" charset="0"/>
              </a:rPr>
              <a:t> via un répartiteur (</a:t>
            </a:r>
            <a:r>
              <a:rPr lang="fr-FR" sz="2400" b="1" dirty="0">
                <a:latin typeface="Segoe UI" panose="020B0502040204020203" pitchFamily="34" charset="0"/>
                <a:cs typeface="Segoe UI" panose="020B0502040204020203" pitchFamily="34" charset="0"/>
              </a:rPr>
              <a:t>dispatcher</a:t>
            </a:r>
            <a:r>
              <a:rPr lang="fr-FR" sz="2400" dirty="0">
                <a:latin typeface="Segoe UI" panose="020B0502040204020203" pitchFamily="34" charset="0"/>
                <a:cs typeface="Segoe UI" panose="020B0502040204020203" pitchFamily="34" charset="0"/>
              </a:rPr>
              <a:t>) central </a:t>
            </a:r>
            <a:r>
              <a:rPr lang="fr-FR" sz="2400" b="1" dirty="0">
                <a:latin typeface="Segoe UI" panose="020B0502040204020203" pitchFamily="34" charset="0"/>
                <a:cs typeface="Segoe UI" panose="020B0502040204020203" pitchFamily="34" charset="0"/>
              </a:rPr>
              <a:t>à tous les stores</a:t>
            </a:r>
            <a:r>
              <a:rPr lang="fr-FR" sz="2400" dirty="0">
                <a:latin typeface="Segoe UI" panose="020B0502040204020203" pitchFamily="34" charset="0"/>
                <a:cs typeface="Segoe UI" panose="020B0502040204020203" pitchFamily="34" charset="0"/>
              </a:rPr>
              <a:t>.</a:t>
            </a:r>
          </a:p>
          <a:p>
            <a:pPr marL="457200" indent="-457200">
              <a:buClr>
                <a:srgbClr val="F99A5A"/>
              </a:buClr>
              <a:buFont typeface="Arial" panose="020B0604020202020204" pitchFamily="34" charset="0"/>
              <a:buChar char="•"/>
            </a:pPr>
            <a:endParaRPr lang="fr-FR" sz="2400" dirty="0">
              <a:latin typeface="Segoe UI" panose="020B0502040204020203" pitchFamily="34" charset="0"/>
              <a:cs typeface="Segoe UI" panose="020B0502040204020203" pitchFamily="34" charset="0"/>
            </a:endParaRPr>
          </a:p>
          <a:p>
            <a:pPr marL="457200" indent="-457200">
              <a:buClr>
                <a:srgbClr val="F99A5A"/>
              </a:buClr>
              <a:buFont typeface="Arial" panose="020B0604020202020204" pitchFamily="34" charset="0"/>
              <a:buChar char="•"/>
            </a:pPr>
            <a:endParaRPr lang="fr-FR" sz="2400" dirty="0">
              <a:latin typeface="Segoe UI" panose="020B0502040204020203" pitchFamily="34" charset="0"/>
              <a:cs typeface="Segoe UI" panose="020B0502040204020203" pitchFamily="34" charset="0"/>
            </a:endParaRPr>
          </a:p>
          <a:p>
            <a:pPr marL="457200" indent="-457200">
              <a:buClr>
                <a:srgbClr val="7030A0"/>
              </a:buClr>
              <a:buFont typeface="Arial" panose="020B0604020202020204" pitchFamily="34" charset="0"/>
              <a:buChar char="•"/>
            </a:pPr>
            <a:r>
              <a:rPr lang="fr-FR" sz="2400" dirty="0">
                <a:latin typeface="Segoe UI" panose="020B0502040204020203" pitchFamily="34" charset="0"/>
                <a:cs typeface="Segoe UI" panose="020B0502040204020203" pitchFamily="34" charset="0"/>
              </a:rPr>
              <a:t>Fonctionne très bien avec le mode déclaratif de </a:t>
            </a:r>
            <a:r>
              <a:rPr lang="fr-FR" sz="2400" dirty="0" err="1">
                <a:latin typeface="Segoe UI" panose="020B0502040204020203" pitchFamily="34" charset="0"/>
                <a:cs typeface="Segoe UI" panose="020B0502040204020203" pitchFamily="34" charset="0"/>
              </a:rPr>
              <a:t>React</a:t>
            </a:r>
            <a:r>
              <a:rPr lang="fr-FR" sz="2400" dirty="0">
                <a:latin typeface="Segoe UI" panose="020B0502040204020203" pitchFamily="34" charset="0"/>
                <a:cs typeface="Segoe UI" panose="020B0502040204020203" pitchFamily="34" charset="0"/>
              </a:rPr>
              <a:t> qui </a:t>
            </a:r>
            <a:r>
              <a:rPr lang="fr-FR" sz="2400" b="1" dirty="0">
                <a:latin typeface="Segoe UI" panose="020B0502040204020203" pitchFamily="34" charset="0"/>
                <a:cs typeface="Segoe UI" panose="020B0502040204020203" pitchFamily="34" charset="0"/>
              </a:rPr>
              <a:t>permet au store d’envoyer des mises à jours sans spécifier comment transformer les vues entre les états</a:t>
            </a:r>
            <a:r>
              <a:rPr lang="fr-FR" sz="2400" dirty="0">
                <a:latin typeface="Segoe UI" panose="020B0502040204020203" pitchFamily="34" charset="0"/>
                <a:cs typeface="Segoe UI" panose="020B0502040204020203" pitchFamily="34" charset="0"/>
              </a:rPr>
              <a:t>.</a:t>
            </a:r>
          </a:p>
        </p:txBody>
      </p:sp>
      <p:sp>
        <p:nvSpPr>
          <p:cNvPr id="28" name="ZoneTexte 27">
            <a:extLst>
              <a:ext uri="{FF2B5EF4-FFF2-40B4-BE49-F238E27FC236}">
                <a16:creationId xmlns:a16="http://schemas.microsoft.com/office/drawing/2014/main" id="{B33EDAE6-4372-42DD-BB6A-B253EAAE84A6}"/>
              </a:ext>
            </a:extLst>
          </p:cNvPr>
          <p:cNvSpPr txBox="1"/>
          <p:nvPr/>
        </p:nvSpPr>
        <p:spPr>
          <a:xfrm>
            <a:off x="1325450" y="40527"/>
            <a:ext cx="8739590" cy="1015663"/>
          </a:xfrm>
          <a:prstGeom prst="rect">
            <a:avLst/>
          </a:prstGeom>
          <a:noFill/>
          <a:effectLst/>
        </p:spPr>
        <p:txBody>
          <a:bodyPr wrap="square" rtlCol="0" anchor="t">
            <a:spAutoFit/>
          </a:bodyPr>
          <a:lstStyle/>
          <a:p>
            <a:pPr algn="ctr"/>
            <a:r>
              <a:rPr lang="fr-FR" sz="6000" u="sng" dirty="0">
                <a:latin typeface="Segoe UI"/>
                <a:cs typeface="Segoe UI"/>
              </a:rPr>
              <a:t>Flux</a:t>
            </a:r>
            <a:endParaRPr lang="fr-FR" sz="6000" u="sng"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19416730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grpSp>
        <p:nvGrpSpPr>
          <p:cNvPr id="14" name="Groupe 13">
            <a:extLst>
              <a:ext uri="{FF2B5EF4-FFF2-40B4-BE49-F238E27FC236}">
                <a16:creationId xmlns:a16="http://schemas.microsoft.com/office/drawing/2014/main" id="{B72A1479-0D8D-46DD-8621-4C97AA39D7C2}"/>
              </a:ext>
            </a:extLst>
          </p:cNvPr>
          <p:cNvGrpSpPr/>
          <p:nvPr/>
        </p:nvGrpSpPr>
        <p:grpSpPr>
          <a:xfrm>
            <a:off x="7280754" y="6181826"/>
            <a:ext cx="4891165" cy="676174"/>
            <a:chOff x="7280754" y="6181826"/>
            <a:chExt cx="4891165" cy="676174"/>
          </a:xfrm>
        </p:grpSpPr>
        <p:sp>
          <p:nvSpPr>
            <p:cNvPr id="6" name="Rectangle 5">
              <a:extLst>
                <a:ext uri="{FF2B5EF4-FFF2-40B4-BE49-F238E27FC236}">
                  <a16:creationId xmlns:a16="http://schemas.microsoft.com/office/drawing/2014/main" id="{B4D5871C-6DA3-42D3-81C1-A82D5D6B2F19}"/>
                </a:ext>
              </a:extLst>
            </p:cNvPr>
            <p:cNvSpPr/>
            <p:nvPr/>
          </p:nvSpPr>
          <p:spPr>
            <a:xfrm rot="5400000" flipH="1">
              <a:off x="9388250" y="4074330"/>
              <a:ext cx="676174" cy="4891165"/>
            </a:xfrm>
            <a:prstGeom prst="rect">
              <a:avLst/>
            </a:prstGeom>
            <a:solidFill>
              <a:srgbClr val="7030A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Triangle rectangle 6">
              <a:extLst>
                <a:ext uri="{FF2B5EF4-FFF2-40B4-BE49-F238E27FC236}">
                  <a16:creationId xmlns:a16="http://schemas.microsoft.com/office/drawing/2014/main" id="{B8AADA93-EDDC-4EED-A9AA-232C3E68B621}"/>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24" name="Groupe 23">
            <a:extLst>
              <a:ext uri="{FF2B5EF4-FFF2-40B4-BE49-F238E27FC236}">
                <a16:creationId xmlns:a16="http://schemas.microsoft.com/office/drawing/2014/main" id="{BB14E60D-B9AD-43F9-8D4E-DC46376F1155}"/>
              </a:ext>
            </a:extLst>
          </p:cNvPr>
          <p:cNvGrpSpPr/>
          <p:nvPr/>
        </p:nvGrpSpPr>
        <p:grpSpPr>
          <a:xfrm>
            <a:off x="-9920" y="6181823"/>
            <a:ext cx="4389120" cy="676175"/>
            <a:chOff x="-9920" y="6181823"/>
            <a:chExt cx="4389120" cy="676175"/>
          </a:xfrm>
        </p:grpSpPr>
        <p:sp>
          <p:nvSpPr>
            <p:cNvPr id="10" name="Rectangle 9">
              <a:extLst>
                <a:ext uri="{FF2B5EF4-FFF2-40B4-BE49-F238E27FC236}">
                  <a16:creationId xmlns:a16="http://schemas.microsoft.com/office/drawing/2014/main" id="{8D76E3AE-91BE-4C27-A620-EAB7D4DACFB0}"/>
                </a:ext>
              </a:extLst>
            </p:cNvPr>
            <p:cNvSpPr/>
            <p:nvPr/>
          </p:nvSpPr>
          <p:spPr>
            <a:xfrm rot="16200000">
              <a:off x="1846552" y="4325351"/>
              <a:ext cx="676175" cy="4389120"/>
            </a:xfrm>
            <a:prstGeom prst="rect">
              <a:avLst/>
            </a:prstGeom>
            <a:solidFill>
              <a:srgbClr val="7030A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Triangle rectangle 10">
              <a:extLst>
                <a:ext uri="{FF2B5EF4-FFF2-40B4-BE49-F238E27FC236}">
                  <a16:creationId xmlns:a16="http://schemas.microsoft.com/office/drawing/2014/main" id="{AC56092F-02B8-4EBF-9C81-FE36802C8F59}"/>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pic>
        <p:nvPicPr>
          <p:cNvPr id="13" name="Image 12">
            <a:extLst>
              <a:ext uri="{FF2B5EF4-FFF2-40B4-BE49-F238E27FC236}">
                <a16:creationId xmlns:a16="http://schemas.microsoft.com/office/drawing/2014/main" id="{034E2A53-7B0C-4D63-90EA-6CA4B9EC4FA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8846" y="119829"/>
            <a:ext cx="1231994" cy="1174638"/>
          </a:xfrm>
          <a:prstGeom prst="rect">
            <a:avLst/>
          </a:prstGeom>
        </p:spPr>
      </p:pic>
      <p:grpSp>
        <p:nvGrpSpPr>
          <p:cNvPr id="15" name="Groupe 14">
            <a:extLst>
              <a:ext uri="{FF2B5EF4-FFF2-40B4-BE49-F238E27FC236}">
                <a16:creationId xmlns:a16="http://schemas.microsoft.com/office/drawing/2014/main" id="{74114D00-3D6E-468D-A8B9-53CCEC8D6249}"/>
              </a:ext>
            </a:extLst>
          </p:cNvPr>
          <p:cNvGrpSpPr/>
          <p:nvPr/>
        </p:nvGrpSpPr>
        <p:grpSpPr>
          <a:xfrm>
            <a:off x="10342880" y="-25922"/>
            <a:ext cx="1701271" cy="1200329"/>
            <a:chOff x="4211849" y="3904571"/>
            <a:chExt cx="2849718" cy="1916059"/>
          </a:xfrm>
          <a:solidFill>
            <a:srgbClr val="7030A0"/>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16" name="Groupe 15">
              <a:extLst>
                <a:ext uri="{FF2B5EF4-FFF2-40B4-BE49-F238E27FC236}">
                  <a16:creationId xmlns:a16="http://schemas.microsoft.com/office/drawing/2014/main" id="{700533F8-2CAC-40FB-84CF-3B0E94A6152E}"/>
                </a:ext>
              </a:extLst>
            </p:cNvPr>
            <p:cNvGrpSpPr/>
            <p:nvPr/>
          </p:nvGrpSpPr>
          <p:grpSpPr>
            <a:xfrm>
              <a:off x="6391007" y="4158446"/>
              <a:ext cx="670560" cy="1463040"/>
              <a:chOff x="5313680" y="4185920"/>
              <a:chExt cx="670560" cy="1463040"/>
            </a:xfrm>
            <a:grpFill/>
          </p:grpSpPr>
          <p:sp>
            <p:nvSpPr>
              <p:cNvPr id="22" name="Bande diagonale 21">
                <a:extLst>
                  <a:ext uri="{FF2B5EF4-FFF2-40B4-BE49-F238E27FC236}">
                    <a16:creationId xmlns:a16="http://schemas.microsoft.com/office/drawing/2014/main" id="{7994B644-4909-437B-8693-0ED84ABC0311}"/>
                  </a:ext>
                </a:extLst>
              </p:cNvPr>
              <p:cNvSpPr/>
              <p:nvPr/>
            </p:nvSpPr>
            <p:spPr>
              <a:xfrm>
                <a:off x="5313680" y="491744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3" name="Bande diagonale 22">
                <a:extLst>
                  <a:ext uri="{FF2B5EF4-FFF2-40B4-BE49-F238E27FC236}">
                    <a16:creationId xmlns:a16="http://schemas.microsoft.com/office/drawing/2014/main" id="{836E3C25-2D62-4DF3-BEA5-4C0BF2525E92}"/>
                  </a:ext>
                </a:extLst>
              </p:cNvPr>
              <p:cNvSpPr/>
              <p:nvPr/>
            </p:nvSpPr>
            <p:spPr>
              <a:xfrm flipV="1">
                <a:off x="5313680" y="418592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17" name="Groupe 16">
              <a:extLst>
                <a:ext uri="{FF2B5EF4-FFF2-40B4-BE49-F238E27FC236}">
                  <a16:creationId xmlns:a16="http://schemas.microsoft.com/office/drawing/2014/main" id="{C4B17F44-FA79-448E-8FA1-9205090461F8}"/>
                </a:ext>
              </a:extLst>
            </p:cNvPr>
            <p:cNvGrpSpPr/>
            <p:nvPr/>
          </p:nvGrpSpPr>
          <p:grpSpPr>
            <a:xfrm rot="10800000">
              <a:off x="4211849" y="4177849"/>
              <a:ext cx="670560" cy="1463040"/>
              <a:chOff x="5313680" y="4185920"/>
              <a:chExt cx="670560" cy="1463040"/>
            </a:xfrm>
            <a:grpFill/>
          </p:grpSpPr>
          <p:sp>
            <p:nvSpPr>
              <p:cNvPr id="20" name="Bande diagonale 19">
                <a:extLst>
                  <a:ext uri="{FF2B5EF4-FFF2-40B4-BE49-F238E27FC236}">
                    <a16:creationId xmlns:a16="http://schemas.microsoft.com/office/drawing/2014/main" id="{89B4F407-547B-4E67-8A7F-888D7E36C0CD}"/>
                  </a:ext>
                </a:extLst>
              </p:cNvPr>
              <p:cNvSpPr/>
              <p:nvPr/>
            </p:nvSpPr>
            <p:spPr>
              <a:xfrm>
                <a:off x="5313680" y="491744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1" name="Bande diagonale 20">
                <a:extLst>
                  <a:ext uri="{FF2B5EF4-FFF2-40B4-BE49-F238E27FC236}">
                    <a16:creationId xmlns:a16="http://schemas.microsoft.com/office/drawing/2014/main" id="{4A447516-0D74-494B-A2E6-CC8B6E2F0402}"/>
                  </a:ext>
                </a:extLst>
              </p:cNvPr>
              <p:cNvSpPr/>
              <p:nvPr/>
            </p:nvSpPr>
            <p:spPr>
              <a:xfrm flipV="1">
                <a:off x="5313680" y="418592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19" name="Signe Moins 18">
              <a:extLst>
                <a:ext uri="{FF2B5EF4-FFF2-40B4-BE49-F238E27FC236}">
                  <a16:creationId xmlns:a16="http://schemas.microsoft.com/office/drawing/2014/main" id="{32FAD066-04E3-4F24-A227-D4FE8F63838C}"/>
                </a:ext>
              </a:extLst>
            </p:cNvPr>
            <p:cNvSpPr/>
            <p:nvPr/>
          </p:nvSpPr>
          <p:spPr>
            <a:xfrm rot="17995298">
              <a:off x="4729114" y="4363699"/>
              <a:ext cx="1916059" cy="997804"/>
            </a:xfrm>
            <a:prstGeom prst="mathMinus">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8" name="ZoneTexte 27">
            <a:extLst>
              <a:ext uri="{FF2B5EF4-FFF2-40B4-BE49-F238E27FC236}">
                <a16:creationId xmlns:a16="http://schemas.microsoft.com/office/drawing/2014/main" id="{2AF9B08B-F1E4-4E8F-A393-1CEBDCCF06B6}"/>
              </a:ext>
            </a:extLst>
          </p:cNvPr>
          <p:cNvSpPr txBox="1"/>
          <p:nvPr/>
        </p:nvSpPr>
        <p:spPr>
          <a:xfrm>
            <a:off x="955898" y="1143941"/>
            <a:ext cx="10022494" cy="1200329"/>
          </a:xfrm>
          <a:prstGeom prst="rect">
            <a:avLst/>
          </a:prstGeom>
          <a:noFill/>
          <a:effectLst/>
        </p:spPr>
        <p:txBody>
          <a:bodyPr wrap="square" rtlCol="0">
            <a:spAutoFit/>
          </a:bodyPr>
          <a:lstStyle/>
          <a:p>
            <a:pPr>
              <a:buClr>
                <a:srgbClr val="F99A5A"/>
              </a:buClr>
            </a:pPr>
            <a:r>
              <a:rPr lang="fr-FR" sz="3600" dirty="0">
                <a:latin typeface="Segoe UI" panose="020B0502040204020203" pitchFamily="34" charset="0"/>
                <a:cs typeface="Segoe UI" panose="020B0502040204020203" pitchFamily="34" charset="0"/>
              </a:rPr>
              <a:t>	Cependant il reste un problème, </a:t>
            </a:r>
            <a:r>
              <a:rPr lang="fr-FR" sz="3600" b="1" dirty="0">
                <a:solidFill>
                  <a:srgbClr val="FF0000"/>
                </a:solidFill>
                <a:latin typeface="Segoe UI" panose="020B0502040204020203" pitchFamily="34" charset="0"/>
                <a:cs typeface="Segoe UI" panose="020B0502040204020203" pitchFamily="34" charset="0"/>
              </a:rPr>
              <a:t>la gestion de multi-store …….. </a:t>
            </a:r>
          </a:p>
        </p:txBody>
      </p:sp>
      <p:pic>
        <p:nvPicPr>
          <p:cNvPr id="29" name="Image 28">
            <a:extLst>
              <a:ext uri="{FF2B5EF4-FFF2-40B4-BE49-F238E27FC236}">
                <a16:creationId xmlns:a16="http://schemas.microsoft.com/office/drawing/2014/main" id="{4DF0A31B-DC2B-457E-AE23-E76055890F7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66063" y="2344270"/>
            <a:ext cx="7002163" cy="3792838"/>
          </a:xfrm>
          <a:prstGeom prst="rect">
            <a:avLst/>
          </a:prstGeom>
        </p:spPr>
      </p:pic>
      <p:sp>
        <p:nvSpPr>
          <p:cNvPr id="26" name="ZoneTexte 25">
            <a:extLst>
              <a:ext uri="{FF2B5EF4-FFF2-40B4-BE49-F238E27FC236}">
                <a16:creationId xmlns:a16="http://schemas.microsoft.com/office/drawing/2014/main" id="{479FC0C2-9C60-4629-ADDF-E975BEB69C50}"/>
              </a:ext>
            </a:extLst>
          </p:cNvPr>
          <p:cNvSpPr txBox="1"/>
          <p:nvPr/>
        </p:nvSpPr>
        <p:spPr>
          <a:xfrm>
            <a:off x="1325450" y="40527"/>
            <a:ext cx="8739590" cy="1015663"/>
          </a:xfrm>
          <a:prstGeom prst="rect">
            <a:avLst/>
          </a:prstGeom>
          <a:noFill/>
          <a:effectLst/>
        </p:spPr>
        <p:txBody>
          <a:bodyPr wrap="square" rtlCol="0" anchor="t">
            <a:spAutoFit/>
          </a:bodyPr>
          <a:lstStyle/>
          <a:p>
            <a:pPr algn="ctr"/>
            <a:r>
              <a:rPr lang="fr-FR" sz="6000" u="sng" dirty="0">
                <a:latin typeface="Segoe UI"/>
                <a:cs typeface="Segoe UI"/>
              </a:rPr>
              <a:t>Flux</a:t>
            </a:r>
            <a:endParaRPr lang="fr-FR" sz="6000" u="sng"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8957238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grpSp>
        <p:nvGrpSpPr>
          <p:cNvPr id="14" name="Groupe 13">
            <a:extLst>
              <a:ext uri="{FF2B5EF4-FFF2-40B4-BE49-F238E27FC236}">
                <a16:creationId xmlns:a16="http://schemas.microsoft.com/office/drawing/2014/main" id="{B72A1479-0D8D-46DD-8621-4C97AA39D7C2}"/>
              </a:ext>
            </a:extLst>
          </p:cNvPr>
          <p:cNvGrpSpPr/>
          <p:nvPr/>
        </p:nvGrpSpPr>
        <p:grpSpPr>
          <a:xfrm>
            <a:off x="7280754" y="6181826"/>
            <a:ext cx="4891165" cy="676174"/>
            <a:chOff x="7280754" y="6181826"/>
            <a:chExt cx="4891165" cy="676174"/>
          </a:xfrm>
        </p:grpSpPr>
        <p:sp>
          <p:nvSpPr>
            <p:cNvPr id="6" name="Rectangle 5">
              <a:extLst>
                <a:ext uri="{FF2B5EF4-FFF2-40B4-BE49-F238E27FC236}">
                  <a16:creationId xmlns:a16="http://schemas.microsoft.com/office/drawing/2014/main" id="{B4D5871C-6DA3-42D3-81C1-A82D5D6B2F19}"/>
                </a:ext>
              </a:extLst>
            </p:cNvPr>
            <p:cNvSpPr/>
            <p:nvPr/>
          </p:nvSpPr>
          <p:spPr>
            <a:xfrm rot="5400000" flipH="1">
              <a:off x="9388250" y="4074330"/>
              <a:ext cx="676174" cy="4891165"/>
            </a:xfrm>
            <a:prstGeom prst="rect">
              <a:avLst/>
            </a:prstGeom>
            <a:solidFill>
              <a:srgbClr val="7030A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Triangle rectangle 6">
              <a:extLst>
                <a:ext uri="{FF2B5EF4-FFF2-40B4-BE49-F238E27FC236}">
                  <a16:creationId xmlns:a16="http://schemas.microsoft.com/office/drawing/2014/main" id="{B8AADA93-EDDC-4EED-A9AA-232C3E68B621}"/>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24" name="Groupe 23">
            <a:extLst>
              <a:ext uri="{FF2B5EF4-FFF2-40B4-BE49-F238E27FC236}">
                <a16:creationId xmlns:a16="http://schemas.microsoft.com/office/drawing/2014/main" id="{BB14E60D-B9AD-43F9-8D4E-DC46376F1155}"/>
              </a:ext>
            </a:extLst>
          </p:cNvPr>
          <p:cNvGrpSpPr/>
          <p:nvPr/>
        </p:nvGrpSpPr>
        <p:grpSpPr>
          <a:xfrm>
            <a:off x="-9920" y="6181823"/>
            <a:ext cx="4389120" cy="676175"/>
            <a:chOff x="-9920" y="6181823"/>
            <a:chExt cx="4389120" cy="676175"/>
          </a:xfrm>
        </p:grpSpPr>
        <p:sp>
          <p:nvSpPr>
            <p:cNvPr id="10" name="Rectangle 9">
              <a:extLst>
                <a:ext uri="{FF2B5EF4-FFF2-40B4-BE49-F238E27FC236}">
                  <a16:creationId xmlns:a16="http://schemas.microsoft.com/office/drawing/2014/main" id="{8D76E3AE-91BE-4C27-A620-EAB7D4DACFB0}"/>
                </a:ext>
              </a:extLst>
            </p:cNvPr>
            <p:cNvSpPr/>
            <p:nvPr/>
          </p:nvSpPr>
          <p:spPr>
            <a:xfrm rot="16200000">
              <a:off x="1846552" y="4325351"/>
              <a:ext cx="676175" cy="4389120"/>
            </a:xfrm>
            <a:prstGeom prst="rect">
              <a:avLst/>
            </a:prstGeom>
            <a:solidFill>
              <a:srgbClr val="7030A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Triangle rectangle 10">
              <a:extLst>
                <a:ext uri="{FF2B5EF4-FFF2-40B4-BE49-F238E27FC236}">
                  <a16:creationId xmlns:a16="http://schemas.microsoft.com/office/drawing/2014/main" id="{AC56092F-02B8-4EBF-9C81-FE36802C8F59}"/>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pic>
        <p:nvPicPr>
          <p:cNvPr id="13" name="Image 12">
            <a:extLst>
              <a:ext uri="{FF2B5EF4-FFF2-40B4-BE49-F238E27FC236}">
                <a16:creationId xmlns:a16="http://schemas.microsoft.com/office/drawing/2014/main" id="{034E2A53-7B0C-4D63-90EA-6CA4B9EC4FA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8846" y="119829"/>
            <a:ext cx="1231994" cy="1174638"/>
          </a:xfrm>
          <a:prstGeom prst="rect">
            <a:avLst/>
          </a:prstGeom>
        </p:spPr>
      </p:pic>
      <p:grpSp>
        <p:nvGrpSpPr>
          <p:cNvPr id="15" name="Groupe 14">
            <a:extLst>
              <a:ext uri="{FF2B5EF4-FFF2-40B4-BE49-F238E27FC236}">
                <a16:creationId xmlns:a16="http://schemas.microsoft.com/office/drawing/2014/main" id="{74114D00-3D6E-468D-A8B9-53CCEC8D6249}"/>
              </a:ext>
            </a:extLst>
          </p:cNvPr>
          <p:cNvGrpSpPr/>
          <p:nvPr/>
        </p:nvGrpSpPr>
        <p:grpSpPr>
          <a:xfrm>
            <a:off x="10342880" y="-25922"/>
            <a:ext cx="1701271" cy="1200329"/>
            <a:chOff x="4211849" y="3904571"/>
            <a:chExt cx="2849718" cy="1916059"/>
          </a:xfrm>
          <a:solidFill>
            <a:srgbClr val="7030A0"/>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16" name="Groupe 15">
              <a:extLst>
                <a:ext uri="{FF2B5EF4-FFF2-40B4-BE49-F238E27FC236}">
                  <a16:creationId xmlns:a16="http://schemas.microsoft.com/office/drawing/2014/main" id="{700533F8-2CAC-40FB-84CF-3B0E94A6152E}"/>
                </a:ext>
              </a:extLst>
            </p:cNvPr>
            <p:cNvGrpSpPr/>
            <p:nvPr/>
          </p:nvGrpSpPr>
          <p:grpSpPr>
            <a:xfrm>
              <a:off x="6391007" y="4158446"/>
              <a:ext cx="670560" cy="1463040"/>
              <a:chOff x="5313680" y="4185920"/>
              <a:chExt cx="670560" cy="1463040"/>
            </a:xfrm>
            <a:grpFill/>
          </p:grpSpPr>
          <p:sp>
            <p:nvSpPr>
              <p:cNvPr id="22" name="Bande diagonale 21">
                <a:extLst>
                  <a:ext uri="{FF2B5EF4-FFF2-40B4-BE49-F238E27FC236}">
                    <a16:creationId xmlns:a16="http://schemas.microsoft.com/office/drawing/2014/main" id="{7994B644-4909-437B-8693-0ED84ABC0311}"/>
                  </a:ext>
                </a:extLst>
              </p:cNvPr>
              <p:cNvSpPr/>
              <p:nvPr/>
            </p:nvSpPr>
            <p:spPr>
              <a:xfrm>
                <a:off x="5313680" y="491744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3" name="Bande diagonale 22">
                <a:extLst>
                  <a:ext uri="{FF2B5EF4-FFF2-40B4-BE49-F238E27FC236}">
                    <a16:creationId xmlns:a16="http://schemas.microsoft.com/office/drawing/2014/main" id="{836E3C25-2D62-4DF3-BEA5-4C0BF2525E92}"/>
                  </a:ext>
                </a:extLst>
              </p:cNvPr>
              <p:cNvSpPr/>
              <p:nvPr/>
            </p:nvSpPr>
            <p:spPr>
              <a:xfrm flipV="1">
                <a:off x="5313680" y="418592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17" name="Groupe 16">
              <a:extLst>
                <a:ext uri="{FF2B5EF4-FFF2-40B4-BE49-F238E27FC236}">
                  <a16:creationId xmlns:a16="http://schemas.microsoft.com/office/drawing/2014/main" id="{C4B17F44-FA79-448E-8FA1-9205090461F8}"/>
                </a:ext>
              </a:extLst>
            </p:cNvPr>
            <p:cNvGrpSpPr/>
            <p:nvPr/>
          </p:nvGrpSpPr>
          <p:grpSpPr>
            <a:xfrm rot="10800000">
              <a:off x="4211849" y="4177849"/>
              <a:ext cx="670560" cy="1463040"/>
              <a:chOff x="5313680" y="4185920"/>
              <a:chExt cx="670560" cy="1463040"/>
            </a:xfrm>
            <a:grpFill/>
          </p:grpSpPr>
          <p:sp>
            <p:nvSpPr>
              <p:cNvPr id="20" name="Bande diagonale 19">
                <a:extLst>
                  <a:ext uri="{FF2B5EF4-FFF2-40B4-BE49-F238E27FC236}">
                    <a16:creationId xmlns:a16="http://schemas.microsoft.com/office/drawing/2014/main" id="{89B4F407-547B-4E67-8A7F-888D7E36C0CD}"/>
                  </a:ext>
                </a:extLst>
              </p:cNvPr>
              <p:cNvSpPr/>
              <p:nvPr/>
            </p:nvSpPr>
            <p:spPr>
              <a:xfrm>
                <a:off x="5313680" y="491744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1" name="Bande diagonale 20">
                <a:extLst>
                  <a:ext uri="{FF2B5EF4-FFF2-40B4-BE49-F238E27FC236}">
                    <a16:creationId xmlns:a16="http://schemas.microsoft.com/office/drawing/2014/main" id="{4A447516-0D74-494B-A2E6-CC8B6E2F0402}"/>
                  </a:ext>
                </a:extLst>
              </p:cNvPr>
              <p:cNvSpPr/>
              <p:nvPr/>
            </p:nvSpPr>
            <p:spPr>
              <a:xfrm flipV="1">
                <a:off x="5313680" y="418592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19" name="Signe Moins 18">
              <a:extLst>
                <a:ext uri="{FF2B5EF4-FFF2-40B4-BE49-F238E27FC236}">
                  <a16:creationId xmlns:a16="http://schemas.microsoft.com/office/drawing/2014/main" id="{32FAD066-04E3-4F24-A227-D4FE8F63838C}"/>
                </a:ext>
              </a:extLst>
            </p:cNvPr>
            <p:cNvSpPr/>
            <p:nvPr/>
          </p:nvSpPr>
          <p:spPr>
            <a:xfrm rot="17995298">
              <a:off x="4729114" y="4363699"/>
              <a:ext cx="1916059" cy="997804"/>
            </a:xfrm>
            <a:prstGeom prst="mathMinus">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pic>
        <p:nvPicPr>
          <p:cNvPr id="25" name="Image 24">
            <a:extLst>
              <a:ext uri="{FF2B5EF4-FFF2-40B4-BE49-F238E27FC236}">
                <a16:creationId xmlns:a16="http://schemas.microsoft.com/office/drawing/2014/main" id="{A4EDBD39-BD6F-41DB-BFC9-0A1B2E91931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19679" y="2519498"/>
            <a:ext cx="3883332" cy="3362318"/>
          </a:xfrm>
          <a:prstGeom prst="rect">
            <a:avLst/>
          </a:prstGeom>
        </p:spPr>
      </p:pic>
      <p:sp>
        <p:nvSpPr>
          <p:cNvPr id="26" name="Rectangle 25">
            <a:extLst>
              <a:ext uri="{FF2B5EF4-FFF2-40B4-BE49-F238E27FC236}">
                <a16:creationId xmlns:a16="http://schemas.microsoft.com/office/drawing/2014/main" id="{124AF82D-7F28-445E-9AA8-2264A6CB9274}"/>
              </a:ext>
            </a:extLst>
          </p:cNvPr>
          <p:cNvSpPr/>
          <p:nvPr/>
        </p:nvSpPr>
        <p:spPr>
          <a:xfrm>
            <a:off x="1449070" y="1502465"/>
            <a:ext cx="9024551" cy="646331"/>
          </a:xfrm>
          <a:prstGeom prst="rect">
            <a:avLst/>
          </a:prstGeom>
        </p:spPr>
        <p:txBody>
          <a:bodyPr wrap="square">
            <a:spAutoFit/>
          </a:bodyPr>
          <a:lstStyle/>
          <a:p>
            <a:pPr lvl="0" algn="ctr">
              <a:buClr>
                <a:schemeClr val="accent2"/>
              </a:buClr>
            </a:pPr>
            <a:r>
              <a:rPr lang="fr-FR" sz="3600" dirty="0">
                <a:solidFill>
                  <a:schemeClr val="accent4">
                    <a:lumMod val="75000"/>
                  </a:schemeClr>
                </a:solidFill>
                <a:latin typeface="Segoe UI" panose="020B0502040204020203" pitchFamily="34" charset="0"/>
                <a:cs typeface="Segoe UI" panose="020B0502040204020203" pitchFamily="34" charset="0"/>
              </a:rPr>
              <a:t>Un store pour les gouverner tous ! </a:t>
            </a:r>
          </a:p>
        </p:txBody>
      </p:sp>
      <p:sp>
        <p:nvSpPr>
          <p:cNvPr id="28" name="ZoneTexte 27">
            <a:extLst>
              <a:ext uri="{FF2B5EF4-FFF2-40B4-BE49-F238E27FC236}">
                <a16:creationId xmlns:a16="http://schemas.microsoft.com/office/drawing/2014/main" id="{DF5422CB-A9E5-47E3-8E40-285E60DA1C17}"/>
              </a:ext>
            </a:extLst>
          </p:cNvPr>
          <p:cNvSpPr txBox="1"/>
          <p:nvPr/>
        </p:nvSpPr>
        <p:spPr>
          <a:xfrm>
            <a:off x="1325450" y="40527"/>
            <a:ext cx="8739590" cy="1015663"/>
          </a:xfrm>
          <a:prstGeom prst="rect">
            <a:avLst/>
          </a:prstGeom>
          <a:noFill/>
          <a:effectLst/>
        </p:spPr>
        <p:txBody>
          <a:bodyPr wrap="square" rtlCol="0" anchor="t">
            <a:spAutoFit/>
          </a:bodyPr>
          <a:lstStyle/>
          <a:p>
            <a:pPr algn="ctr"/>
            <a:r>
              <a:rPr lang="fr-FR" sz="6000" u="sng" dirty="0" err="1">
                <a:latin typeface="Segoe UI"/>
                <a:cs typeface="Segoe UI"/>
              </a:rPr>
              <a:t>Redux</a:t>
            </a:r>
            <a:endParaRPr lang="fr-FR" sz="6000" u="sng"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28586959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grpSp>
        <p:nvGrpSpPr>
          <p:cNvPr id="14" name="Groupe 13">
            <a:extLst>
              <a:ext uri="{FF2B5EF4-FFF2-40B4-BE49-F238E27FC236}">
                <a16:creationId xmlns:a16="http://schemas.microsoft.com/office/drawing/2014/main" id="{B72A1479-0D8D-46DD-8621-4C97AA39D7C2}"/>
              </a:ext>
            </a:extLst>
          </p:cNvPr>
          <p:cNvGrpSpPr/>
          <p:nvPr/>
        </p:nvGrpSpPr>
        <p:grpSpPr>
          <a:xfrm>
            <a:off x="7280754" y="6181826"/>
            <a:ext cx="4891165" cy="676174"/>
            <a:chOff x="7280754" y="6181826"/>
            <a:chExt cx="4891165" cy="676174"/>
          </a:xfrm>
        </p:grpSpPr>
        <p:sp>
          <p:nvSpPr>
            <p:cNvPr id="6" name="Rectangle 5">
              <a:extLst>
                <a:ext uri="{FF2B5EF4-FFF2-40B4-BE49-F238E27FC236}">
                  <a16:creationId xmlns:a16="http://schemas.microsoft.com/office/drawing/2014/main" id="{B4D5871C-6DA3-42D3-81C1-A82D5D6B2F19}"/>
                </a:ext>
              </a:extLst>
            </p:cNvPr>
            <p:cNvSpPr/>
            <p:nvPr/>
          </p:nvSpPr>
          <p:spPr>
            <a:xfrm rot="5400000" flipH="1">
              <a:off x="9388250" y="4074330"/>
              <a:ext cx="676174" cy="4891165"/>
            </a:xfrm>
            <a:prstGeom prst="rect">
              <a:avLst/>
            </a:prstGeom>
            <a:solidFill>
              <a:srgbClr val="7030A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Triangle rectangle 6">
              <a:extLst>
                <a:ext uri="{FF2B5EF4-FFF2-40B4-BE49-F238E27FC236}">
                  <a16:creationId xmlns:a16="http://schemas.microsoft.com/office/drawing/2014/main" id="{B8AADA93-EDDC-4EED-A9AA-232C3E68B621}"/>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24" name="Groupe 23">
            <a:extLst>
              <a:ext uri="{FF2B5EF4-FFF2-40B4-BE49-F238E27FC236}">
                <a16:creationId xmlns:a16="http://schemas.microsoft.com/office/drawing/2014/main" id="{BB14E60D-B9AD-43F9-8D4E-DC46376F1155}"/>
              </a:ext>
            </a:extLst>
          </p:cNvPr>
          <p:cNvGrpSpPr/>
          <p:nvPr/>
        </p:nvGrpSpPr>
        <p:grpSpPr>
          <a:xfrm>
            <a:off x="-9920" y="6181823"/>
            <a:ext cx="4389120" cy="676175"/>
            <a:chOff x="-9920" y="6181823"/>
            <a:chExt cx="4389120" cy="676175"/>
          </a:xfrm>
        </p:grpSpPr>
        <p:sp>
          <p:nvSpPr>
            <p:cNvPr id="10" name="Rectangle 9">
              <a:extLst>
                <a:ext uri="{FF2B5EF4-FFF2-40B4-BE49-F238E27FC236}">
                  <a16:creationId xmlns:a16="http://schemas.microsoft.com/office/drawing/2014/main" id="{8D76E3AE-91BE-4C27-A620-EAB7D4DACFB0}"/>
                </a:ext>
              </a:extLst>
            </p:cNvPr>
            <p:cNvSpPr/>
            <p:nvPr/>
          </p:nvSpPr>
          <p:spPr>
            <a:xfrm rot="16200000">
              <a:off x="1846552" y="4325351"/>
              <a:ext cx="676175" cy="4389120"/>
            </a:xfrm>
            <a:prstGeom prst="rect">
              <a:avLst/>
            </a:prstGeom>
            <a:solidFill>
              <a:srgbClr val="7030A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Triangle rectangle 10">
              <a:extLst>
                <a:ext uri="{FF2B5EF4-FFF2-40B4-BE49-F238E27FC236}">
                  <a16:creationId xmlns:a16="http://schemas.microsoft.com/office/drawing/2014/main" id="{AC56092F-02B8-4EBF-9C81-FE36802C8F59}"/>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pic>
        <p:nvPicPr>
          <p:cNvPr id="13" name="Image 12">
            <a:extLst>
              <a:ext uri="{FF2B5EF4-FFF2-40B4-BE49-F238E27FC236}">
                <a16:creationId xmlns:a16="http://schemas.microsoft.com/office/drawing/2014/main" id="{034E2A53-7B0C-4D63-90EA-6CA4B9EC4FA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8846" y="119829"/>
            <a:ext cx="1231994" cy="1174638"/>
          </a:xfrm>
          <a:prstGeom prst="rect">
            <a:avLst/>
          </a:prstGeom>
        </p:spPr>
      </p:pic>
      <p:grpSp>
        <p:nvGrpSpPr>
          <p:cNvPr id="15" name="Groupe 14">
            <a:extLst>
              <a:ext uri="{FF2B5EF4-FFF2-40B4-BE49-F238E27FC236}">
                <a16:creationId xmlns:a16="http://schemas.microsoft.com/office/drawing/2014/main" id="{74114D00-3D6E-468D-A8B9-53CCEC8D6249}"/>
              </a:ext>
            </a:extLst>
          </p:cNvPr>
          <p:cNvGrpSpPr/>
          <p:nvPr/>
        </p:nvGrpSpPr>
        <p:grpSpPr>
          <a:xfrm>
            <a:off x="10342880" y="-25922"/>
            <a:ext cx="1701271" cy="1200329"/>
            <a:chOff x="4211849" y="3904571"/>
            <a:chExt cx="2849718" cy="1916059"/>
          </a:xfrm>
          <a:solidFill>
            <a:srgbClr val="7030A0"/>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16" name="Groupe 15">
              <a:extLst>
                <a:ext uri="{FF2B5EF4-FFF2-40B4-BE49-F238E27FC236}">
                  <a16:creationId xmlns:a16="http://schemas.microsoft.com/office/drawing/2014/main" id="{700533F8-2CAC-40FB-84CF-3B0E94A6152E}"/>
                </a:ext>
              </a:extLst>
            </p:cNvPr>
            <p:cNvGrpSpPr/>
            <p:nvPr/>
          </p:nvGrpSpPr>
          <p:grpSpPr>
            <a:xfrm>
              <a:off x="6391007" y="4158446"/>
              <a:ext cx="670560" cy="1463040"/>
              <a:chOff x="5313680" y="4185920"/>
              <a:chExt cx="670560" cy="1463040"/>
            </a:xfrm>
            <a:grpFill/>
          </p:grpSpPr>
          <p:sp>
            <p:nvSpPr>
              <p:cNvPr id="22" name="Bande diagonale 21">
                <a:extLst>
                  <a:ext uri="{FF2B5EF4-FFF2-40B4-BE49-F238E27FC236}">
                    <a16:creationId xmlns:a16="http://schemas.microsoft.com/office/drawing/2014/main" id="{7994B644-4909-437B-8693-0ED84ABC0311}"/>
                  </a:ext>
                </a:extLst>
              </p:cNvPr>
              <p:cNvSpPr/>
              <p:nvPr/>
            </p:nvSpPr>
            <p:spPr>
              <a:xfrm>
                <a:off x="5313680" y="491744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3" name="Bande diagonale 22">
                <a:extLst>
                  <a:ext uri="{FF2B5EF4-FFF2-40B4-BE49-F238E27FC236}">
                    <a16:creationId xmlns:a16="http://schemas.microsoft.com/office/drawing/2014/main" id="{836E3C25-2D62-4DF3-BEA5-4C0BF2525E92}"/>
                  </a:ext>
                </a:extLst>
              </p:cNvPr>
              <p:cNvSpPr/>
              <p:nvPr/>
            </p:nvSpPr>
            <p:spPr>
              <a:xfrm flipV="1">
                <a:off x="5313680" y="418592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17" name="Groupe 16">
              <a:extLst>
                <a:ext uri="{FF2B5EF4-FFF2-40B4-BE49-F238E27FC236}">
                  <a16:creationId xmlns:a16="http://schemas.microsoft.com/office/drawing/2014/main" id="{C4B17F44-FA79-448E-8FA1-9205090461F8}"/>
                </a:ext>
              </a:extLst>
            </p:cNvPr>
            <p:cNvGrpSpPr/>
            <p:nvPr/>
          </p:nvGrpSpPr>
          <p:grpSpPr>
            <a:xfrm rot="10800000">
              <a:off x="4211849" y="4177849"/>
              <a:ext cx="670560" cy="1463040"/>
              <a:chOff x="5313680" y="4185920"/>
              <a:chExt cx="670560" cy="1463040"/>
            </a:xfrm>
            <a:grpFill/>
          </p:grpSpPr>
          <p:sp>
            <p:nvSpPr>
              <p:cNvPr id="20" name="Bande diagonale 19">
                <a:extLst>
                  <a:ext uri="{FF2B5EF4-FFF2-40B4-BE49-F238E27FC236}">
                    <a16:creationId xmlns:a16="http://schemas.microsoft.com/office/drawing/2014/main" id="{89B4F407-547B-4E67-8A7F-888D7E36C0CD}"/>
                  </a:ext>
                </a:extLst>
              </p:cNvPr>
              <p:cNvSpPr/>
              <p:nvPr/>
            </p:nvSpPr>
            <p:spPr>
              <a:xfrm>
                <a:off x="5313680" y="491744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1" name="Bande diagonale 20">
                <a:extLst>
                  <a:ext uri="{FF2B5EF4-FFF2-40B4-BE49-F238E27FC236}">
                    <a16:creationId xmlns:a16="http://schemas.microsoft.com/office/drawing/2014/main" id="{4A447516-0D74-494B-A2E6-CC8B6E2F0402}"/>
                  </a:ext>
                </a:extLst>
              </p:cNvPr>
              <p:cNvSpPr/>
              <p:nvPr/>
            </p:nvSpPr>
            <p:spPr>
              <a:xfrm flipV="1">
                <a:off x="5313680" y="418592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19" name="Signe Moins 18">
              <a:extLst>
                <a:ext uri="{FF2B5EF4-FFF2-40B4-BE49-F238E27FC236}">
                  <a16:creationId xmlns:a16="http://schemas.microsoft.com/office/drawing/2014/main" id="{32FAD066-04E3-4F24-A227-D4FE8F63838C}"/>
                </a:ext>
              </a:extLst>
            </p:cNvPr>
            <p:cNvSpPr/>
            <p:nvPr/>
          </p:nvSpPr>
          <p:spPr>
            <a:xfrm rot="17995298">
              <a:off x="4729114" y="4363699"/>
              <a:ext cx="1916059" cy="997804"/>
            </a:xfrm>
            <a:prstGeom prst="mathMinus">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7" name="Rectangle 26">
            <a:extLst>
              <a:ext uri="{FF2B5EF4-FFF2-40B4-BE49-F238E27FC236}">
                <a16:creationId xmlns:a16="http://schemas.microsoft.com/office/drawing/2014/main" id="{CAE86D4A-BDBF-406A-BA78-3BD57702E88C}"/>
              </a:ext>
            </a:extLst>
          </p:cNvPr>
          <p:cNvSpPr/>
          <p:nvPr/>
        </p:nvSpPr>
        <p:spPr>
          <a:xfrm>
            <a:off x="699844" y="1598864"/>
            <a:ext cx="4098067" cy="584775"/>
          </a:xfrm>
          <a:prstGeom prst="rect">
            <a:avLst/>
          </a:prstGeom>
        </p:spPr>
        <p:txBody>
          <a:bodyPr wrap="square">
            <a:spAutoFit/>
          </a:bodyPr>
          <a:lstStyle/>
          <a:p>
            <a:pPr marL="457200" indent="-457200">
              <a:buClr>
                <a:srgbClr val="7030A0"/>
              </a:buClr>
              <a:buFont typeface="Wingdings" panose="05000000000000000000" pitchFamily="2" charset="2"/>
              <a:buChar char="q"/>
            </a:pPr>
            <a:r>
              <a:rPr lang="fr-FR" sz="3200" dirty="0">
                <a:solidFill>
                  <a:srgbClr val="7030A0"/>
                </a:solidFill>
                <a:latin typeface="Segoe UI" panose="020B0502040204020203" pitchFamily="34" charset="0"/>
                <a:cs typeface="Segoe UI" panose="020B0502040204020203" pitchFamily="34" charset="0"/>
              </a:rPr>
              <a:t>Quèsaco ? </a:t>
            </a:r>
          </a:p>
        </p:txBody>
      </p:sp>
      <p:pic>
        <p:nvPicPr>
          <p:cNvPr id="28" name="Picture 4">
            <a:extLst>
              <a:ext uri="{FF2B5EF4-FFF2-40B4-BE49-F238E27FC236}">
                <a16:creationId xmlns:a16="http://schemas.microsoft.com/office/drawing/2014/main" id="{ED9B56F4-B05E-4DD7-8C64-061CFFA6E7D7}"/>
              </a:ext>
            </a:extLst>
          </p:cNvPr>
          <p:cNvPicPr>
            <a:picLocks noChangeAspect="1"/>
          </p:cNvPicPr>
          <p:nvPr/>
        </p:nvPicPr>
        <p:blipFill>
          <a:blip r:embed="rId4"/>
          <a:stretch>
            <a:fillRect/>
          </a:stretch>
        </p:blipFill>
        <p:spPr>
          <a:xfrm>
            <a:off x="1082298" y="2419026"/>
            <a:ext cx="2743200" cy="2743200"/>
          </a:xfrm>
          <a:prstGeom prst="rect">
            <a:avLst/>
          </a:prstGeom>
        </p:spPr>
      </p:pic>
      <p:sp>
        <p:nvSpPr>
          <p:cNvPr id="29" name="ZoneTexte 3">
            <a:extLst>
              <a:ext uri="{FF2B5EF4-FFF2-40B4-BE49-F238E27FC236}">
                <a16:creationId xmlns:a16="http://schemas.microsoft.com/office/drawing/2014/main" id="{FAE7BEBF-D8F3-4678-923B-6C58A5DFDFA4}"/>
              </a:ext>
            </a:extLst>
          </p:cNvPr>
          <p:cNvSpPr txBox="1"/>
          <p:nvPr/>
        </p:nvSpPr>
        <p:spPr>
          <a:xfrm>
            <a:off x="5132589" y="2265846"/>
            <a:ext cx="6713855" cy="3046988"/>
          </a:xfrm>
          <a:prstGeom prst="rect">
            <a:avLst/>
          </a:prstGeom>
          <a:noFill/>
          <a:effectLst/>
        </p:spPr>
        <p:txBody>
          <a:bodyPr wrap="square" rtlCol="0" anchor="t">
            <a:spAutoFit/>
          </a:bodyPr>
          <a:lstStyle/>
          <a:p>
            <a:pPr marL="457200" indent="-457200">
              <a:buClr>
                <a:srgbClr val="7030A0"/>
              </a:buClr>
              <a:buFont typeface="Arial" panose="020B0604020202020204" pitchFamily="34" charset="0"/>
              <a:buChar char="•"/>
            </a:pPr>
            <a:r>
              <a:rPr lang="fr-FR" sz="2400" dirty="0">
                <a:latin typeface="Segoe UI"/>
                <a:cs typeface="Segoe UI"/>
              </a:rPr>
              <a:t>Une librairie et non un pattern. Cette dernière englobe les bonnes pratiques de flux.</a:t>
            </a:r>
            <a:endParaRPr lang="fr-FR" sz="2400" dirty="0">
              <a:latin typeface="Segoe UI" panose="020B0502040204020203" pitchFamily="34" charset="0"/>
              <a:cs typeface="Segoe UI" panose="020B0502040204020203" pitchFamily="34" charset="0"/>
            </a:endParaRPr>
          </a:p>
          <a:p>
            <a:pPr marL="457200" indent="-457200">
              <a:buClr>
                <a:srgbClr val="F99A5A"/>
              </a:buClr>
              <a:buFont typeface="Arial" panose="020B0604020202020204" pitchFamily="34" charset="0"/>
              <a:buChar char="•"/>
            </a:pPr>
            <a:endParaRPr lang="fr-FR" sz="2400" dirty="0">
              <a:latin typeface="Segoe UI" panose="020B0502040204020203" pitchFamily="34" charset="0"/>
              <a:cs typeface="Segoe UI" panose="020B0502040204020203" pitchFamily="34" charset="0"/>
            </a:endParaRPr>
          </a:p>
          <a:p>
            <a:pPr marL="457200" indent="-457200">
              <a:buClr>
                <a:srgbClr val="7030A0"/>
              </a:buClr>
              <a:buFont typeface="Arial" panose="020B0604020202020204" pitchFamily="34" charset="0"/>
              <a:buChar char="•"/>
            </a:pPr>
            <a:r>
              <a:rPr lang="fr-FR" sz="2400" dirty="0"/>
              <a:t>Centralisation des données en un seul store.</a:t>
            </a:r>
            <a:endParaRPr lang="fr-FR" sz="2400" dirty="0">
              <a:cs typeface="Calibri"/>
            </a:endParaRPr>
          </a:p>
          <a:p>
            <a:pPr marL="457200" indent="-457200">
              <a:buClr>
                <a:srgbClr val="F99A5A"/>
              </a:buClr>
              <a:buFont typeface="Arial" panose="020B0604020202020204" pitchFamily="34" charset="0"/>
              <a:buChar char="•"/>
            </a:pPr>
            <a:endParaRPr lang="fr-FR" sz="2400" dirty="0">
              <a:cs typeface="Calibri"/>
            </a:endParaRPr>
          </a:p>
          <a:p>
            <a:pPr marL="457200" indent="-457200">
              <a:buClr>
                <a:srgbClr val="7030A0"/>
              </a:buClr>
              <a:buFont typeface="Arial" panose="020B0604020202020204" pitchFamily="34" charset="0"/>
              <a:buChar char="•"/>
            </a:pPr>
            <a:r>
              <a:rPr lang="fr-FR" sz="2400" dirty="0">
                <a:cs typeface="Calibri"/>
              </a:rPr>
              <a:t>4 concepts de base avec une responsabilité identifiée</a:t>
            </a:r>
          </a:p>
        </p:txBody>
      </p:sp>
      <p:sp>
        <p:nvSpPr>
          <p:cNvPr id="30" name="ZoneTexte 29">
            <a:extLst>
              <a:ext uri="{FF2B5EF4-FFF2-40B4-BE49-F238E27FC236}">
                <a16:creationId xmlns:a16="http://schemas.microsoft.com/office/drawing/2014/main" id="{44F440A2-53C6-4E87-AA35-5903683F370D}"/>
              </a:ext>
            </a:extLst>
          </p:cNvPr>
          <p:cNvSpPr txBox="1"/>
          <p:nvPr/>
        </p:nvSpPr>
        <p:spPr>
          <a:xfrm>
            <a:off x="1325450" y="40527"/>
            <a:ext cx="8739590" cy="1015663"/>
          </a:xfrm>
          <a:prstGeom prst="rect">
            <a:avLst/>
          </a:prstGeom>
          <a:noFill/>
          <a:effectLst/>
        </p:spPr>
        <p:txBody>
          <a:bodyPr wrap="square" rtlCol="0" anchor="t">
            <a:spAutoFit/>
          </a:bodyPr>
          <a:lstStyle/>
          <a:p>
            <a:pPr algn="ctr"/>
            <a:r>
              <a:rPr lang="fr-FR" sz="6000" u="sng" dirty="0" err="1">
                <a:latin typeface="Segoe UI"/>
                <a:cs typeface="Segoe UI"/>
              </a:rPr>
              <a:t>Redux</a:t>
            </a:r>
            <a:endParaRPr lang="fr-FR" sz="6000" u="sng"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40081637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grpSp>
        <p:nvGrpSpPr>
          <p:cNvPr id="14" name="Groupe 13">
            <a:extLst>
              <a:ext uri="{FF2B5EF4-FFF2-40B4-BE49-F238E27FC236}">
                <a16:creationId xmlns:a16="http://schemas.microsoft.com/office/drawing/2014/main" id="{B72A1479-0D8D-46DD-8621-4C97AA39D7C2}"/>
              </a:ext>
            </a:extLst>
          </p:cNvPr>
          <p:cNvGrpSpPr/>
          <p:nvPr/>
        </p:nvGrpSpPr>
        <p:grpSpPr>
          <a:xfrm>
            <a:off x="7280754" y="6181826"/>
            <a:ext cx="4891165" cy="676174"/>
            <a:chOff x="7280754" y="6181826"/>
            <a:chExt cx="4891165" cy="676174"/>
          </a:xfrm>
        </p:grpSpPr>
        <p:sp>
          <p:nvSpPr>
            <p:cNvPr id="6" name="Rectangle 5">
              <a:extLst>
                <a:ext uri="{FF2B5EF4-FFF2-40B4-BE49-F238E27FC236}">
                  <a16:creationId xmlns:a16="http://schemas.microsoft.com/office/drawing/2014/main" id="{B4D5871C-6DA3-42D3-81C1-A82D5D6B2F19}"/>
                </a:ext>
              </a:extLst>
            </p:cNvPr>
            <p:cNvSpPr/>
            <p:nvPr/>
          </p:nvSpPr>
          <p:spPr>
            <a:xfrm rot="5400000" flipH="1">
              <a:off x="9388250" y="4074330"/>
              <a:ext cx="676174" cy="4891165"/>
            </a:xfrm>
            <a:prstGeom prst="rect">
              <a:avLst/>
            </a:prstGeom>
            <a:solidFill>
              <a:srgbClr val="7030A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Triangle rectangle 6">
              <a:extLst>
                <a:ext uri="{FF2B5EF4-FFF2-40B4-BE49-F238E27FC236}">
                  <a16:creationId xmlns:a16="http://schemas.microsoft.com/office/drawing/2014/main" id="{B8AADA93-EDDC-4EED-A9AA-232C3E68B621}"/>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24" name="Groupe 23">
            <a:extLst>
              <a:ext uri="{FF2B5EF4-FFF2-40B4-BE49-F238E27FC236}">
                <a16:creationId xmlns:a16="http://schemas.microsoft.com/office/drawing/2014/main" id="{BB14E60D-B9AD-43F9-8D4E-DC46376F1155}"/>
              </a:ext>
            </a:extLst>
          </p:cNvPr>
          <p:cNvGrpSpPr/>
          <p:nvPr/>
        </p:nvGrpSpPr>
        <p:grpSpPr>
          <a:xfrm>
            <a:off x="-9920" y="6181823"/>
            <a:ext cx="4389120" cy="676175"/>
            <a:chOff x="-9920" y="6181823"/>
            <a:chExt cx="4389120" cy="676175"/>
          </a:xfrm>
        </p:grpSpPr>
        <p:sp>
          <p:nvSpPr>
            <p:cNvPr id="10" name="Rectangle 9">
              <a:extLst>
                <a:ext uri="{FF2B5EF4-FFF2-40B4-BE49-F238E27FC236}">
                  <a16:creationId xmlns:a16="http://schemas.microsoft.com/office/drawing/2014/main" id="{8D76E3AE-91BE-4C27-A620-EAB7D4DACFB0}"/>
                </a:ext>
              </a:extLst>
            </p:cNvPr>
            <p:cNvSpPr/>
            <p:nvPr/>
          </p:nvSpPr>
          <p:spPr>
            <a:xfrm rot="16200000">
              <a:off x="1846552" y="4325351"/>
              <a:ext cx="676175" cy="4389120"/>
            </a:xfrm>
            <a:prstGeom prst="rect">
              <a:avLst/>
            </a:prstGeom>
            <a:solidFill>
              <a:srgbClr val="7030A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Triangle rectangle 10">
              <a:extLst>
                <a:ext uri="{FF2B5EF4-FFF2-40B4-BE49-F238E27FC236}">
                  <a16:creationId xmlns:a16="http://schemas.microsoft.com/office/drawing/2014/main" id="{AC56092F-02B8-4EBF-9C81-FE36802C8F59}"/>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pic>
        <p:nvPicPr>
          <p:cNvPr id="13" name="Image 12">
            <a:extLst>
              <a:ext uri="{FF2B5EF4-FFF2-40B4-BE49-F238E27FC236}">
                <a16:creationId xmlns:a16="http://schemas.microsoft.com/office/drawing/2014/main" id="{034E2A53-7B0C-4D63-90EA-6CA4B9EC4FA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8846" y="119829"/>
            <a:ext cx="1231994" cy="1174638"/>
          </a:xfrm>
          <a:prstGeom prst="rect">
            <a:avLst/>
          </a:prstGeom>
        </p:spPr>
      </p:pic>
      <p:grpSp>
        <p:nvGrpSpPr>
          <p:cNvPr id="15" name="Groupe 14">
            <a:extLst>
              <a:ext uri="{FF2B5EF4-FFF2-40B4-BE49-F238E27FC236}">
                <a16:creationId xmlns:a16="http://schemas.microsoft.com/office/drawing/2014/main" id="{74114D00-3D6E-468D-A8B9-53CCEC8D6249}"/>
              </a:ext>
            </a:extLst>
          </p:cNvPr>
          <p:cNvGrpSpPr/>
          <p:nvPr/>
        </p:nvGrpSpPr>
        <p:grpSpPr>
          <a:xfrm>
            <a:off x="10342880" y="-25922"/>
            <a:ext cx="1701271" cy="1200329"/>
            <a:chOff x="4211849" y="3904571"/>
            <a:chExt cx="2849718" cy="1916059"/>
          </a:xfrm>
          <a:solidFill>
            <a:srgbClr val="7030A0"/>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16" name="Groupe 15">
              <a:extLst>
                <a:ext uri="{FF2B5EF4-FFF2-40B4-BE49-F238E27FC236}">
                  <a16:creationId xmlns:a16="http://schemas.microsoft.com/office/drawing/2014/main" id="{700533F8-2CAC-40FB-84CF-3B0E94A6152E}"/>
                </a:ext>
              </a:extLst>
            </p:cNvPr>
            <p:cNvGrpSpPr/>
            <p:nvPr/>
          </p:nvGrpSpPr>
          <p:grpSpPr>
            <a:xfrm>
              <a:off x="6391007" y="4158446"/>
              <a:ext cx="670560" cy="1463040"/>
              <a:chOff x="5313680" y="4185920"/>
              <a:chExt cx="670560" cy="1463040"/>
            </a:xfrm>
            <a:grpFill/>
          </p:grpSpPr>
          <p:sp>
            <p:nvSpPr>
              <p:cNvPr id="22" name="Bande diagonale 21">
                <a:extLst>
                  <a:ext uri="{FF2B5EF4-FFF2-40B4-BE49-F238E27FC236}">
                    <a16:creationId xmlns:a16="http://schemas.microsoft.com/office/drawing/2014/main" id="{7994B644-4909-437B-8693-0ED84ABC0311}"/>
                  </a:ext>
                </a:extLst>
              </p:cNvPr>
              <p:cNvSpPr/>
              <p:nvPr/>
            </p:nvSpPr>
            <p:spPr>
              <a:xfrm>
                <a:off x="5313680" y="491744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3" name="Bande diagonale 22">
                <a:extLst>
                  <a:ext uri="{FF2B5EF4-FFF2-40B4-BE49-F238E27FC236}">
                    <a16:creationId xmlns:a16="http://schemas.microsoft.com/office/drawing/2014/main" id="{836E3C25-2D62-4DF3-BEA5-4C0BF2525E92}"/>
                  </a:ext>
                </a:extLst>
              </p:cNvPr>
              <p:cNvSpPr/>
              <p:nvPr/>
            </p:nvSpPr>
            <p:spPr>
              <a:xfrm flipV="1">
                <a:off x="5313680" y="418592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17" name="Groupe 16">
              <a:extLst>
                <a:ext uri="{FF2B5EF4-FFF2-40B4-BE49-F238E27FC236}">
                  <a16:creationId xmlns:a16="http://schemas.microsoft.com/office/drawing/2014/main" id="{C4B17F44-FA79-448E-8FA1-9205090461F8}"/>
                </a:ext>
              </a:extLst>
            </p:cNvPr>
            <p:cNvGrpSpPr/>
            <p:nvPr/>
          </p:nvGrpSpPr>
          <p:grpSpPr>
            <a:xfrm rot="10800000">
              <a:off x="4211849" y="4177849"/>
              <a:ext cx="670560" cy="1463040"/>
              <a:chOff x="5313680" y="4185920"/>
              <a:chExt cx="670560" cy="1463040"/>
            </a:xfrm>
            <a:grpFill/>
          </p:grpSpPr>
          <p:sp>
            <p:nvSpPr>
              <p:cNvPr id="20" name="Bande diagonale 19">
                <a:extLst>
                  <a:ext uri="{FF2B5EF4-FFF2-40B4-BE49-F238E27FC236}">
                    <a16:creationId xmlns:a16="http://schemas.microsoft.com/office/drawing/2014/main" id="{89B4F407-547B-4E67-8A7F-888D7E36C0CD}"/>
                  </a:ext>
                </a:extLst>
              </p:cNvPr>
              <p:cNvSpPr/>
              <p:nvPr/>
            </p:nvSpPr>
            <p:spPr>
              <a:xfrm>
                <a:off x="5313680" y="491744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1" name="Bande diagonale 20">
                <a:extLst>
                  <a:ext uri="{FF2B5EF4-FFF2-40B4-BE49-F238E27FC236}">
                    <a16:creationId xmlns:a16="http://schemas.microsoft.com/office/drawing/2014/main" id="{4A447516-0D74-494B-A2E6-CC8B6E2F0402}"/>
                  </a:ext>
                </a:extLst>
              </p:cNvPr>
              <p:cNvSpPr/>
              <p:nvPr/>
            </p:nvSpPr>
            <p:spPr>
              <a:xfrm flipV="1">
                <a:off x="5313680" y="418592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19" name="Signe Moins 18">
              <a:extLst>
                <a:ext uri="{FF2B5EF4-FFF2-40B4-BE49-F238E27FC236}">
                  <a16:creationId xmlns:a16="http://schemas.microsoft.com/office/drawing/2014/main" id="{32FAD066-04E3-4F24-A227-D4FE8F63838C}"/>
                </a:ext>
              </a:extLst>
            </p:cNvPr>
            <p:cNvSpPr/>
            <p:nvPr/>
          </p:nvSpPr>
          <p:spPr>
            <a:xfrm rot="17995298">
              <a:off x="4729114" y="4363699"/>
              <a:ext cx="1916059" cy="997804"/>
            </a:xfrm>
            <a:prstGeom prst="mathMinus">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30" name="ZoneTexte 29">
            <a:extLst>
              <a:ext uri="{FF2B5EF4-FFF2-40B4-BE49-F238E27FC236}">
                <a16:creationId xmlns:a16="http://schemas.microsoft.com/office/drawing/2014/main" id="{44F440A2-53C6-4E87-AA35-5903683F370D}"/>
              </a:ext>
            </a:extLst>
          </p:cNvPr>
          <p:cNvSpPr txBox="1"/>
          <p:nvPr/>
        </p:nvSpPr>
        <p:spPr>
          <a:xfrm>
            <a:off x="1325450" y="40527"/>
            <a:ext cx="8739590" cy="1015663"/>
          </a:xfrm>
          <a:prstGeom prst="rect">
            <a:avLst/>
          </a:prstGeom>
          <a:noFill/>
          <a:effectLst/>
        </p:spPr>
        <p:txBody>
          <a:bodyPr wrap="square" rtlCol="0" anchor="t">
            <a:spAutoFit/>
          </a:bodyPr>
          <a:lstStyle/>
          <a:p>
            <a:pPr algn="ctr"/>
            <a:r>
              <a:rPr lang="fr-FR" sz="6000" u="sng" dirty="0" err="1">
                <a:latin typeface="Segoe UI"/>
                <a:cs typeface="Segoe UI"/>
              </a:rPr>
              <a:t>Redux</a:t>
            </a:r>
            <a:r>
              <a:rPr lang="fr-FR" sz="6000" dirty="0">
                <a:latin typeface="Segoe UI"/>
                <a:cs typeface="Segoe UI"/>
              </a:rPr>
              <a:t> : </a:t>
            </a:r>
            <a:r>
              <a:rPr lang="fr-FR" sz="4000" dirty="0">
                <a:latin typeface="Segoe UI"/>
                <a:cs typeface="Segoe UI"/>
              </a:rPr>
              <a:t>4 grands concepts</a:t>
            </a:r>
            <a:endParaRPr lang="fr-FR" sz="4000" dirty="0">
              <a:latin typeface="Segoe UI" panose="020B0502040204020203" pitchFamily="34" charset="0"/>
              <a:cs typeface="Segoe UI" panose="020B0502040204020203" pitchFamily="34" charset="0"/>
            </a:endParaRPr>
          </a:p>
        </p:txBody>
      </p:sp>
      <p:sp>
        <p:nvSpPr>
          <p:cNvPr id="25" name="ZoneTexte 3">
            <a:extLst>
              <a:ext uri="{FF2B5EF4-FFF2-40B4-BE49-F238E27FC236}">
                <a16:creationId xmlns:a16="http://schemas.microsoft.com/office/drawing/2014/main" id="{304C6AE8-2FAA-4D73-A7A0-C38D5C46607D}"/>
              </a:ext>
            </a:extLst>
          </p:cNvPr>
          <p:cNvSpPr txBox="1"/>
          <p:nvPr/>
        </p:nvSpPr>
        <p:spPr>
          <a:xfrm>
            <a:off x="1258014" y="1762151"/>
            <a:ext cx="10510940" cy="4154984"/>
          </a:xfrm>
          <a:prstGeom prst="rect">
            <a:avLst/>
          </a:prstGeom>
          <a:noFill/>
          <a:effectLst/>
        </p:spPr>
        <p:txBody>
          <a:bodyPr wrap="square" rtlCol="0" anchor="t">
            <a:spAutoFit/>
          </a:bodyPr>
          <a:lstStyle/>
          <a:p>
            <a:pPr marL="457200" indent="-457200">
              <a:buClr>
                <a:srgbClr val="7030A0"/>
              </a:buClr>
              <a:buFont typeface="Wingdings" panose="020B0604020202020204" pitchFamily="34" charset="0"/>
              <a:buChar char="q"/>
            </a:pPr>
            <a:r>
              <a:rPr lang="fr-FR" sz="2400" b="1" dirty="0">
                <a:latin typeface="Segoe UI"/>
                <a:cs typeface="Segoe UI"/>
              </a:rPr>
              <a:t>Actions :</a:t>
            </a:r>
            <a:r>
              <a:rPr lang="fr-FR" sz="2400" dirty="0">
                <a:latin typeface="Segoe UI"/>
                <a:cs typeface="Segoe UI"/>
              </a:rPr>
              <a:t> </a:t>
            </a:r>
            <a:endParaRPr lang="fr-FR" sz="2400" dirty="0">
              <a:latin typeface="Segoe UI" panose="020B0502040204020203" pitchFamily="34" charset="0"/>
              <a:cs typeface="Segoe UI" panose="020B0502040204020203" pitchFamily="34" charset="0"/>
            </a:endParaRPr>
          </a:p>
          <a:p>
            <a:pPr marL="1371600" lvl="4" indent="-457200">
              <a:buClr>
                <a:srgbClr val="7030A0"/>
              </a:buClr>
              <a:buFont typeface="Arial"/>
              <a:buChar char="•"/>
            </a:pPr>
            <a:r>
              <a:rPr lang="fr-FR" sz="2400" dirty="0">
                <a:latin typeface="Segoe UI"/>
                <a:cs typeface="Segoe UI"/>
              </a:rPr>
              <a:t>Action serveur / interaction avec l'utilisateur</a:t>
            </a:r>
            <a:endParaRPr lang="fr-FR" sz="2400" dirty="0">
              <a:latin typeface="Segoe UI" panose="020B0502040204020203" pitchFamily="34" charset="0"/>
              <a:cs typeface="Segoe UI" panose="020B0502040204020203" pitchFamily="34" charset="0"/>
            </a:endParaRPr>
          </a:p>
          <a:p>
            <a:pPr marL="457200" indent="-457200">
              <a:buClr>
                <a:srgbClr val="F99A5A"/>
              </a:buClr>
              <a:buFont typeface="Arial" panose="020B0604020202020204" pitchFamily="34" charset="0"/>
              <a:buChar char="•"/>
            </a:pPr>
            <a:endParaRPr lang="fr-FR" sz="2400" dirty="0">
              <a:latin typeface="Segoe UI" panose="020B0502040204020203" pitchFamily="34" charset="0"/>
              <a:cs typeface="Segoe UI" panose="020B0502040204020203" pitchFamily="34" charset="0"/>
            </a:endParaRPr>
          </a:p>
          <a:p>
            <a:pPr marL="457200" indent="-457200">
              <a:buClr>
                <a:srgbClr val="7030A0"/>
              </a:buClr>
              <a:buFont typeface="Wingdings" panose="05000000000000000000" pitchFamily="2" charset="2"/>
              <a:buChar char="q"/>
            </a:pPr>
            <a:r>
              <a:rPr lang="fr-FR" sz="2400" b="1" dirty="0" err="1">
                <a:latin typeface="Segoe UI"/>
                <a:cs typeface="Segoe UI"/>
              </a:rPr>
              <a:t>Reducers</a:t>
            </a:r>
            <a:r>
              <a:rPr lang="fr-FR" sz="2400" b="1" dirty="0">
                <a:latin typeface="Segoe UI"/>
                <a:cs typeface="Segoe UI"/>
              </a:rPr>
              <a:t> :</a:t>
            </a:r>
            <a:r>
              <a:rPr lang="fr-FR" sz="2400" dirty="0">
                <a:latin typeface="Segoe UI"/>
                <a:cs typeface="Segoe UI"/>
              </a:rPr>
              <a:t> </a:t>
            </a:r>
          </a:p>
          <a:p>
            <a:pPr marL="1257300" lvl="3" indent="-342900">
              <a:buClr>
                <a:srgbClr val="7030A0"/>
              </a:buClr>
              <a:buFont typeface="Arial"/>
              <a:buChar char="•"/>
            </a:pPr>
            <a:r>
              <a:rPr lang="fr-FR" sz="2400" dirty="0">
                <a:latin typeface="Segoe UI"/>
                <a:cs typeface="Segoe UI"/>
              </a:rPr>
              <a:t>Gestion de la mise à jour du store</a:t>
            </a:r>
            <a:endParaRPr lang="fr-FR" dirty="0">
              <a:cs typeface="Calibri" panose="020F0502020204030204"/>
            </a:endParaRPr>
          </a:p>
          <a:p>
            <a:pPr marL="914400" lvl="3">
              <a:buClr>
                <a:srgbClr val="F99A5A"/>
              </a:buClr>
            </a:pPr>
            <a:endParaRPr lang="fr-FR" sz="2400" dirty="0">
              <a:latin typeface="Segoe UI"/>
              <a:cs typeface="Segoe UI"/>
            </a:endParaRPr>
          </a:p>
          <a:p>
            <a:pPr marL="457200" indent="-457200">
              <a:buClr>
                <a:srgbClr val="7030A0"/>
              </a:buClr>
              <a:buFont typeface="Wingdings" panose="020B0604020202020204" pitchFamily="34" charset="0"/>
              <a:buChar char="q"/>
            </a:pPr>
            <a:r>
              <a:rPr lang="fr-FR" sz="2400" b="1" dirty="0">
                <a:latin typeface="Segoe UI"/>
                <a:cs typeface="Calibri"/>
              </a:rPr>
              <a:t>Store : </a:t>
            </a:r>
          </a:p>
          <a:p>
            <a:pPr marL="1371600" lvl="2" indent="-457200">
              <a:buClr>
                <a:srgbClr val="7030A0"/>
              </a:buClr>
              <a:buFont typeface="Arial" panose="020B0604020202020204" pitchFamily="34" charset="0"/>
              <a:buChar char="•"/>
            </a:pPr>
            <a:r>
              <a:rPr lang="fr-FR" sz="2400" dirty="0">
                <a:latin typeface="Segoe UI"/>
                <a:cs typeface="Segoe UI"/>
              </a:rPr>
              <a:t>Contient les données et réagit aux actions depuis le dispatcher</a:t>
            </a:r>
          </a:p>
          <a:p>
            <a:pPr lvl="2">
              <a:buClr>
                <a:srgbClr val="F99A5A"/>
              </a:buClr>
            </a:pPr>
            <a:endParaRPr lang="fr-FR" sz="2400" dirty="0">
              <a:latin typeface="Segoe UI"/>
              <a:cs typeface="Segoe UI"/>
            </a:endParaRPr>
          </a:p>
          <a:p>
            <a:pPr marL="457200" indent="-457200">
              <a:buClr>
                <a:srgbClr val="7030A0"/>
              </a:buClr>
              <a:buFont typeface="Wingdings" panose="020B0604020202020204" pitchFamily="34" charset="0"/>
              <a:buChar char="q"/>
            </a:pPr>
            <a:r>
              <a:rPr lang="fr-FR" sz="2400" b="1" dirty="0" err="1">
                <a:latin typeface="Segoe UI"/>
                <a:cs typeface="Calibri"/>
              </a:rPr>
              <a:t>Views</a:t>
            </a:r>
            <a:r>
              <a:rPr lang="fr-FR" sz="2400" b="1" dirty="0">
                <a:latin typeface="Segoe UI"/>
                <a:cs typeface="Calibri"/>
              </a:rPr>
              <a:t> : </a:t>
            </a:r>
          </a:p>
          <a:p>
            <a:pPr marL="1371600" lvl="2" indent="-457200">
              <a:buClr>
                <a:srgbClr val="7030A0"/>
              </a:buClr>
              <a:buFont typeface="Arial"/>
              <a:buChar char="•"/>
            </a:pPr>
            <a:r>
              <a:rPr lang="fr-FR" sz="2400" dirty="0">
                <a:latin typeface="Segoe UI"/>
                <a:cs typeface="Calibri"/>
              </a:rPr>
              <a:t>Rendu des données</a:t>
            </a:r>
          </a:p>
        </p:txBody>
      </p:sp>
    </p:spTree>
    <p:extLst>
      <p:ext uri="{BB962C8B-B14F-4D97-AF65-F5344CB8AC3E}">
        <p14:creationId xmlns:p14="http://schemas.microsoft.com/office/powerpoint/2010/main" val="41189400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grpSp>
        <p:nvGrpSpPr>
          <p:cNvPr id="14" name="Groupe 13">
            <a:extLst>
              <a:ext uri="{FF2B5EF4-FFF2-40B4-BE49-F238E27FC236}">
                <a16:creationId xmlns:a16="http://schemas.microsoft.com/office/drawing/2014/main" id="{B72A1479-0D8D-46DD-8621-4C97AA39D7C2}"/>
              </a:ext>
            </a:extLst>
          </p:cNvPr>
          <p:cNvGrpSpPr/>
          <p:nvPr/>
        </p:nvGrpSpPr>
        <p:grpSpPr>
          <a:xfrm>
            <a:off x="7280754" y="6181826"/>
            <a:ext cx="4891165" cy="676174"/>
            <a:chOff x="7280754" y="6181826"/>
            <a:chExt cx="4891165" cy="676174"/>
          </a:xfrm>
        </p:grpSpPr>
        <p:sp>
          <p:nvSpPr>
            <p:cNvPr id="6" name="Rectangle 5">
              <a:extLst>
                <a:ext uri="{FF2B5EF4-FFF2-40B4-BE49-F238E27FC236}">
                  <a16:creationId xmlns:a16="http://schemas.microsoft.com/office/drawing/2014/main" id="{B4D5871C-6DA3-42D3-81C1-A82D5D6B2F19}"/>
                </a:ext>
              </a:extLst>
            </p:cNvPr>
            <p:cNvSpPr/>
            <p:nvPr/>
          </p:nvSpPr>
          <p:spPr>
            <a:xfrm rot="5400000" flipH="1">
              <a:off x="9388250" y="4074330"/>
              <a:ext cx="676174" cy="4891165"/>
            </a:xfrm>
            <a:prstGeom prst="rect">
              <a:avLst/>
            </a:prstGeom>
            <a:solidFill>
              <a:srgbClr val="7030A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Triangle rectangle 6">
              <a:extLst>
                <a:ext uri="{FF2B5EF4-FFF2-40B4-BE49-F238E27FC236}">
                  <a16:creationId xmlns:a16="http://schemas.microsoft.com/office/drawing/2014/main" id="{B8AADA93-EDDC-4EED-A9AA-232C3E68B621}"/>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24" name="Groupe 23">
            <a:extLst>
              <a:ext uri="{FF2B5EF4-FFF2-40B4-BE49-F238E27FC236}">
                <a16:creationId xmlns:a16="http://schemas.microsoft.com/office/drawing/2014/main" id="{BB14E60D-B9AD-43F9-8D4E-DC46376F1155}"/>
              </a:ext>
            </a:extLst>
          </p:cNvPr>
          <p:cNvGrpSpPr/>
          <p:nvPr/>
        </p:nvGrpSpPr>
        <p:grpSpPr>
          <a:xfrm>
            <a:off x="-9920" y="6181823"/>
            <a:ext cx="4389120" cy="676175"/>
            <a:chOff x="-9920" y="6181823"/>
            <a:chExt cx="4389120" cy="676175"/>
          </a:xfrm>
        </p:grpSpPr>
        <p:sp>
          <p:nvSpPr>
            <p:cNvPr id="10" name="Rectangle 9">
              <a:extLst>
                <a:ext uri="{FF2B5EF4-FFF2-40B4-BE49-F238E27FC236}">
                  <a16:creationId xmlns:a16="http://schemas.microsoft.com/office/drawing/2014/main" id="{8D76E3AE-91BE-4C27-A620-EAB7D4DACFB0}"/>
                </a:ext>
              </a:extLst>
            </p:cNvPr>
            <p:cNvSpPr/>
            <p:nvPr/>
          </p:nvSpPr>
          <p:spPr>
            <a:xfrm rot="16200000">
              <a:off x="1846552" y="4325351"/>
              <a:ext cx="676175" cy="4389120"/>
            </a:xfrm>
            <a:prstGeom prst="rect">
              <a:avLst/>
            </a:prstGeom>
            <a:solidFill>
              <a:srgbClr val="7030A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Triangle rectangle 10">
              <a:extLst>
                <a:ext uri="{FF2B5EF4-FFF2-40B4-BE49-F238E27FC236}">
                  <a16:creationId xmlns:a16="http://schemas.microsoft.com/office/drawing/2014/main" id="{AC56092F-02B8-4EBF-9C81-FE36802C8F59}"/>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pic>
        <p:nvPicPr>
          <p:cNvPr id="13" name="Image 12">
            <a:extLst>
              <a:ext uri="{FF2B5EF4-FFF2-40B4-BE49-F238E27FC236}">
                <a16:creationId xmlns:a16="http://schemas.microsoft.com/office/drawing/2014/main" id="{034E2A53-7B0C-4D63-90EA-6CA4B9EC4FA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8846" y="119829"/>
            <a:ext cx="1231994" cy="1174638"/>
          </a:xfrm>
          <a:prstGeom prst="rect">
            <a:avLst/>
          </a:prstGeom>
        </p:spPr>
      </p:pic>
      <p:grpSp>
        <p:nvGrpSpPr>
          <p:cNvPr id="15" name="Groupe 14">
            <a:extLst>
              <a:ext uri="{FF2B5EF4-FFF2-40B4-BE49-F238E27FC236}">
                <a16:creationId xmlns:a16="http://schemas.microsoft.com/office/drawing/2014/main" id="{74114D00-3D6E-468D-A8B9-53CCEC8D6249}"/>
              </a:ext>
            </a:extLst>
          </p:cNvPr>
          <p:cNvGrpSpPr/>
          <p:nvPr/>
        </p:nvGrpSpPr>
        <p:grpSpPr>
          <a:xfrm>
            <a:off x="10342880" y="-25922"/>
            <a:ext cx="1701271" cy="1200329"/>
            <a:chOff x="4211849" y="3904571"/>
            <a:chExt cx="2849718" cy="1916059"/>
          </a:xfrm>
          <a:solidFill>
            <a:srgbClr val="7030A0"/>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16" name="Groupe 15">
              <a:extLst>
                <a:ext uri="{FF2B5EF4-FFF2-40B4-BE49-F238E27FC236}">
                  <a16:creationId xmlns:a16="http://schemas.microsoft.com/office/drawing/2014/main" id="{700533F8-2CAC-40FB-84CF-3B0E94A6152E}"/>
                </a:ext>
              </a:extLst>
            </p:cNvPr>
            <p:cNvGrpSpPr/>
            <p:nvPr/>
          </p:nvGrpSpPr>
          <p:grpSpPr>
            <a:xfrm>
              <a:off x="6391007" y="4158446"/>
              <a:ext cx="670560" cy="1463040"/>
              <a:chOff x="5313680" y="4185920"/>
              <a:chExt cx="670560" cy="1463040"/>
            </a:xfrm>
            <a:grpFill/>
          </p:grpSpPr>
          <p:sp>
            <p:nvSpPr>
              <p:cNvPr id="22" name="Bande diagonale 21">
                <a:extLst>
                  <a:ext uri="{FF2B5EF4-FFF2-40B4-BE49-F238E27FC236}">
                    <a16:creationId xmlns:a16="http://schemas.microsoft.com/office/drawing/2014/main" id="{7994B644-4909-437B-8693-0ED84ABC0311}"/>
                  </a:ext>
                </a:extLst>
              </p:cNvPr>
              <p:cNvSpPr/>
              <p:nvPr/>
            </p:nvSpPr>
            <p:spPr>
              <a:xfrm>
                <a:off x="5313680" y="491744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3" name="Bande diagonale 22">
                <a:extLst>
                  <a:ext uri="{FF2B5EF4-FFF2-40B4-BE49-F238E27FC236}">
                    <a16:creationId xmlns:a16="http://schemas.microsoft.com/office/drawing/2014/main" id="{836E3C25-2D62-4DF3-BEA5-4C0BF2525E92}"/>
                  </a:ext>
                </a:extLst>
              </p:cNvPr>
              <p:cNvSpPr/>
              <p:nvPr/>
            </p:nvSpPr>
            <p:spPr>
              <a:xfrm flipV="1">
                <a:off x="5313680" y="418592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17" name="Groupe 16">
              <a:extLst>
                <a:ext uri="{FF2B5EF4-FFF2-40B4-BE49-F238E27FC236}">
                  <a16:creationId xmlns:a16="http://schemas.microsoft.com/office/drawing/2014/main" id="{C4B17F44-FA79-448E-8FA1-9205090461F8}"/>
                </a:ext>
              </a:extLst>
            </p:cNvPr>
            <p:cNvGrpSpPr/>
            <p:nvPr/>
          </p:nvGrpSpPr>
          <p:grpSpPr>
            <a:xfrm rot="10800000">
              <a:off x="4211849" y="4177849"/>
              <a:ext cx="670560" cy="1463040"/>
              <a:chOff x="5313680" y="4185920"/>
              <a:chExt cx="670560" cy="1463040"/>
            </a:xfrm>
            <a:grpFill/>
          </p:grpSpPr>
          <p:sp>
            <p:nvSpPr>
              <p:cNvPr id="20" name="Bande diagonale 19">
                <a:extLst>
                  <a:ext uri="{FF2B5EF4-FFF2-40B4-BE49-F238E27FC236}">
                    <a16:creationId xmlns:a16="http://schemas.microsoft.com/office/drawing/2014/main" id="{89B4F407-547B-4E67-8A7F-888D7E36C0CD}"/>
                  </a:ext>
                </a:extLst>
              </p:cNvPr>
              <p:cNvSpPr/>
              <p:nvPr/>
            </p:nvSpPr>
            <p:spPr>
              <a:xfrm>
                <a:off x="5313680" y="491744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1" name="Bande diagonale 20">
                <a:extLst>
                  <a:ext uri="{FF2B5EF4-FFF2-40B4-BE49-F238E27FC236}">
                    <a16:creationId xmlns:a16="http://schemas.microsoft.com/office/drawing/2014/main" id="{4A447516-0D74-494B-A2E6-CC8B6E2F0402}"/>
                  </a:ext>
                </a:extLst>
              </p:cNvPr>
              <p:cNvSpPr/>
              <p:nvPr/>
            </p:nvSpPr>
            <p:spPr>
              <a:xfrm flipV="1">
                <a:off x="5313680" y="418592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19" name="Signe Moins 18">
              <a:extLst>
                <a:ext uri="{FF2B5EF4-FFF2-40B4-BE49-F238E27FC236}">
                  <a16:creationId xmlns:a16="http://schemas.microsoft.com/office/drawing/2014/main" id="{32FAD066-04E3-4F24-A227-D4FE8F63838C}"/>
                </a:ext>
              </a:extLst>
            </p:cNvPr>
            <p:cNvSpPr/>
            <p:nvPr/>
          </p:nvSpPr>
          <p:spPr>
            <a:xfrm rot="17995298">
              <a:off x="4729114" y="4363699"/>
              <a:ext cx="1916059" cy="997804"/>
            </a:xfrm>
            <a:prstGeom prst="mathMinus">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30" name="ZoneTexte 29">
            <a:extLst>
              <a:ext uri="{FF2B5EF4-FFF2-40B4-BE49-F238E27FC236}">
                <a16:creationId xmlns:a16="http://schemas.microsoft.com/office/drawing/2014/main" id="{44F440A2-53C6-4E87-AA35-5903683F370D}"/>
              </a:ext>
            </a:extLst>
          </p:cNvPr>
          <p:cNvSpPr txBox="1"/>
          <p:nvPr/>
        </p:nvSpPr>
        <p:spPr>
          <a:xfrm>
            <a:off x="1325450" y="40527"/>
            <a:ext cx="8739590" cy="1015663"/>
          </a:xfrm>
          <a:prstGeom prst="rect">
            <a:avLst/>
          </a:prstGeom>
          <a:noFill/>
          <a:effectLst/>
        </p:spPr>
        <p:txBody>
          <a:bodyPr wrap="square" rtlCol="0" anchor="t">
            <a:spAutoFit/>
          </a:bodyPr>
          <a:lstStyle/>
          <a:p>
            <a:pPr algn="ctr"/>
            <a:r>
              <a:rPr lang="fr-FR" sz="6000" u="sng" dirty="0" err="1">
                <a:latin typeface="Segoe UI"/>
                <a:cs typeface="Segoe UI"/>
              </a:rPr>
              <a:t>Redux</a:t>
            </a:r>
            <a:r>
              <a:rPr lang="fr-FR" sz="6000" dirty="0">
                <a:latin typeface="Segoe UI"/>
                <a:cs typeface="Segoe UI"/>
              </a:rPr>
              <a:t> : </a:t>
            </a:r>
            <a:r>
              <a:rPr lang="fr-FR" sz="4000" dirty="0">
                <a:latin typeface="Segoe UI"/>
                <a:cs typeface="Segoe UI"/>
              </a:rPr>
              <a:t>Les containers</a:t>
            </a:r>
            <a:endParaRPr lang="fr-FR" sz="4000" dirty="0">
              <a:latin typeface="Segoe UI" panose="020B0502040204020203" pitchFamily="34" charset="0"/>
              <a:cs typeface="Segoe UI" panose="020B0502040204020203" pitchFamily="34" charset="0"/>
            </a:endParaRPr>
          </a:p>
        </p:txBody>
      </p:sp>
      <p:sp>
        <p:nvSpPr>
          <p:cNvPr id="26" name="Rectangle: Rounded Corners 8">
            <a:extLst>
              <a:ext uri="{FF2B5EF4-FFF2-40B4-BE49-F238E27FC236}">
                <a16:creationId xmlns:a16="http://schemas.microsoft.com/office/drawing/2014/main" id="{65C8A6AC-AA66-4FBE-A2B5-250246CD8234}"/>
              </a:ext>
            </a:extLst>
          </p:cNvPr>
          <p:cNvSpPr/>
          <p:nvPr/>
        </p:nvSpPr>
        <p:spPr>
          <a:xfrm>
            <a:off x="2655377" y="1641528"/>
            <a:ext cx="2193010" cy="137934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Segoe UI"/>
                <a:cs typeface="Calibri"/>
              </a:rPr>
              <a:t>Action</a:t>
            </a:r>
            <a:endParaRPr lang="en-US" dirty="0">
              <a:latin typeface="Segoe UI"/>
            </a:endParaRPr>
          </a:p>
        </p:txBody>
      </p:sp>
      <p:sp>
        <p:nvSpPr>
          <p:cNvPr id="27" name="Rectangle: Rounded Corners 10">
            <a:extLst>
              <a:ext uri="{FF2B5EF4-FFF2-40B4-BE49-F238E27FC236}">
                <a16:creationId xmlns:a16="http://schemas.microsoft.com/office/drawing/2014/main" id="{8DE85D10-6D56-4835-B8BC-087084D0790D}"/>
              </a:ext>
            </a:extLst>
          </p:cNvPr>
          <p:cNvSpPr/>
          <p:nvPr/>
        </p:nvSpPr>
        <p:spPr>
          <a:xfrm>
            <a:off x="7020732" y="1641527"/>
            <a:ext cx="2193010" cy="1379349"/>
          </a:xfrm>
          <a:prstGeom prst="round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Segoe UI"/>
                <a:cs typeface="Calibri"/>
              </a:rPr>
              <a:t>Component</a:t>
            </a:r>
          </a:p>
        </p:txBody>
      </p:sp>
      <p:sp>
        <p:nvSpPr>
          <p:cNvPr id="28" name="Rectangle: Rounded Corners 11">
            <a:extLst>
              <a:ext uri="{FF2B5EF4-FFF2-40B4-BE49-F238E27FC236}">
                <a16:creationId xmlns:a16="http://schemas.microsoft.com/office/drawing/2014/main" id="{45F07F0E-A648-4136-9A98-D6A33CFDFF4C}"/>
              </a:ext>
            </a:extLst>
          </p:cNvPr>
          <p:cNvSpPr/>
          <p:nvPr/>
        </p:nvSpPr>
        <p:spPr>
          <a:xfrm>
            <a:off x="4838054" y="3552985"/>
            <a:ext cx="2193010" cy="1379349"/>
          </a:xfrm>
          <a:prstGeom prst="round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Segoe UI"/>
                <a:cs typeface="Calibri"/>
              </a:rPr>
              <a:t>Container</a:t>
            </a:r>
            <a:endParaRPr lang="en-US" dirty="0">
              <a:latin typeface="Segoe UI"/>
            </a:endParaRPr>
          </a:p>
        </p:txBody>
      </p:sp>
      <p:cxnSp>
        <p:nvCxnSpPr>
          <p:cNvPr id="29" name="Connector: Elbow 12">
            <a:extLst>
              <a:ext uri="{FF2B5EF4-FFF2-40B4-BE49-F238E27FC236}">
                <a16:creationId xmlns:a16="http://schemas.microsoft.com/office/drawing/2014/main" id="{1B2B877B-B631-49E4-A5CE-ADABCFFA4794}"/>
              </a:ext>
            </a:extLst>
          </p:cNvPr>
          <p:cNvCxnSpPr/>
          <p:nvPr/>
        </p:nvCxnSpPr>
        <p:spPr>
          <a:xfrm>
            <a:off x="3638551" y="2728023"/>
            <a:ext cx="1198536" cy="1508501"/>
          </a:xfrm>
          <a:prstGeom prst="bentConnector3">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31" name="Connector: Elbow 14">
            <a:extLst>
              <a:ext uri="{FF2B5EF4-FFF2-40B4-BE49-F238E27FC236}">
                <a16:creationId xmlns:a16="http://schemas.microsoft.com/office/drawing/2014/main" id="{7B8F68A1-BA34-4C92-9220-BEC5FE8C58A7}"/>
              </a:ext>
            </a:extLst>
          </p:cNvPr>
          <p:cNvCxnSpPr>
            <a:cxnSpLocks/>
          </p:cNvCxnSpPr>
          <p:nvPr/>
        </p:nvCxnSpPr>
        <p:spPr>
          <a:xfrm flipH="1">
            <a:off x="6981020" y="2715108"/>
            <a:ext cx="1164954" cy="1534331"/>
          </a:xfrm>
          <a:prstGeom prst="bentConnector3">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2" name="Arrow: Down 13">
            <a:extLst>
              <a:ext uri="{FF2B5EF4-FFF2-40B4-BE49-F238E27FC236}">
                <a16:creationId xmlns:a16="http://schemas.microsoft.com/office/drawing/2014/main" id="{3B4727DE-5760-44B2-B4D8-49D6C516A7E0}"/>
              </a:ext>
            </a:extLst>
          </p:cNvPr>
          <p:cNvSpPr/>
          <p:nvPr/>
        </p:nvSpPr>
        <p:spPr>
          <a:xfrm>
            <a:off x="5623631" y="5189471"/>
            <a:ext cx="600869" cy="435968"/>
          </a:xfrm>
          <a:prstGeom prst="downArrow">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ZoneTexte 3">
            <a:extLst>
              <a:ext uri="{FF2B5EF4-FFF2-40B4-BE49-F238E27FC236}">
                <a16:creationId xmlns:a16="http://schemas.microsoft.com/office/drawing/2014/main" id="{10D7D1D3-719A-4E39-9F0A-A4B553E08D31}"/>
              </a:ext>
            </a:extLst>
          </p:cNvPr>
          <p:cNvSpPr txBox="1"/>
          <p:nvPr/>
        </p:nvSpPr>
        <p:spPr>
          <a:xfrm>
            <a:off x="4138115" y="5623812"/>
            <a:ext cx="3575449" cy="461665"/>
          </a:xfrm>
          <a:prstGeom prst="rect">
            <a:avLst/>
          </a:prstGeom>
          <a:noFill/>
          <a:effectLst/>
        </p:spPr>
        <p:txBody>
          <a:bodyPr wrap="square" rtlCol="0" anchor="t">
            <a:spAutoFit/>
          </a:bodyPr>
          <a:lstStyle/>
          <a:p>
            <a:pPr algn="ctr">
              <a:buClr>
                <a:srgbClr val="F99A5A"/>
              </a:buClr>
            </a:pPr>
            <a:r>
              <a:rPr lang="fr-FR" sz="2400" b="1" dirty="0">
                <a:latin typeface="Segoe UI"/>
                <a:cs typeface="Segoe UI"/>
              </a:rPr>
              <a:t>Composant enrichie </a:t>
            </a:r>
            <a:endParaRPr lang="fr-FR" sz="2400" b="1"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1261526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ECMA Script 6</a:t>
            </a:r>
          </a:p>
          <a:p>
            <a:pPr algn="ctr"/>
            <a:r>
              <a:rPr lang="fr-FR" sz="2400" i="1" dirty="0">
                <a:latin typeface="Segoe UI" panose="020B0502040204020203" pitchFamily="34" charset="0"/>
                <a:cs typeface="Segoe UI" panose="020B0502040204020203" pitchFamily="34" charset="0"/>
              </a:rPr>
              <a:t>Le JavaScript de demain, aujourd’hui</a:t>
            </a:r>
          </a:p>
        </p:txBody>
      </p:sp>
      <p:sp>
        <p:nvSpPr>
          <p:cNvPr id="20" name="ZoneTexte 19">
            <a:extLst>
              <a:ext uri="{FF2B5EF4-FFF2-40B4-BE49-F238E27FC236}">
                <a16:creationId xmlns:a16="http://schemas.microsoft.com/office/drawing/2014/main" id="{81B5B792-5FF1-4CAF-A51F-3CD755783803}"/>
              </a:ext>
            </a:extLst>
          </p:cNvPr>
          <p:cNvSpPr txBox="1"/>
          <p:nvPr/>
        </p:nvSpPr>
        <p:spPr>
          <a:xfrm>
            <a:off x="2910959" y="1719461"/>
            <a:ext cx="8739590" cy="461665"/>
          </a:xfrm>
          <a:prstGeom prst="rect">
            <a:avLst/>
          </a:prstGeom>
          <a:noFill/>
          <a:effectLst/>
        </p:spPr>
        <p:txBody>
          <a:bodyPr wrap="square" rtlCol="0">
            <a:spAutoFit/>
          </a:bodyPr>
          <a:lstStyle/>
          <a:p>
            <a:r>
              <a:rPr lang="fr-FR" sz="2400" b="1" dirty="0">
                <a:solidFill>
                  <a:schemeClr val="accent1">
                    <a:lumMod val="75000"/>
                  </a:schemeClr>
                </a:solidFill>
                <a:latin typeface="Segoe UI" panose="020B0502040204020203" pitchFamily="34" charset="0"/>
                <a:cs typeface="Segoe UI" panose="020B0502040204020203" pitchFamily="34" charset="0"/>
              </a:rPr>
              <a:t>{ } Export</a:t>
            </a:r>
            <a:r>
              <a:rPr lang="fr-FR" sz="2400" dirty="0">
                <a:solidFill>
                  <a:schemeClr val="accent1">
                    <a:lumMod val="75000"/>
                  </a:schemeClr>
                </a:solidFill>
                <a:latin typeface="Segoe UI" panose="020B0502040204020203" pitchFamily="34" charset="0"/>
                <a:cs typeface="Segoe UI" panose="020B0502040204020203" pitchFamily="34" charset="0"/>
              </a:rPr>
              <a:t> et </a:t>
            </a:r>
            <a:r>
              <a:rPr lang="fr-FR" sz="2400" b="1" dirty="0">
                <a:solidFill>
                  <a:schemeClr val="accent1">
                    <a:lumMod val="75000"/>
                  </a:schemeClr>
                </a:solidFill>
                <a:latin typeface="Segoe UI" panose="020B0502040204020203" pitchFamily="34" charset="0"/>
                <a:cs typeface="Segoe UI" panose="020B0502040204020203" pitchFamily="34" charset="0"/>
              </a:rPr>
              <a:t>Import</a:t>
            </a:r>
            <a:r>
              <a:rPr lang="fr-FR" sz="2400" dirty="0">
                <a:solidFill>
                  <a:schemeClr val="accent1">
                    <a:lumMod val="75000"/>
                  </a:schemeClr>
                </a:solidFill>
                <a:latin typeface="Segoe UI" panose="020B0502040204020203" pitchFamily="34" charset="0"/>
                <a:cs typeface="Segoe UI" panose="020B0502040204020203" pitchFamily="34" charset="0"/>
              </a:rPr>
              <a:t> nommé</a:t>
            </a:r>
          </a:p>
        </p:txBody>
      </p:sp>
      <p:sp>
        <p:nvSpPr>
          <p:cNvPr id="21" name="ZoneTexte 20">
            <a:extLst>
              <a:ext uri="{FF2B5EF4-FFF2-40B4-BE49-F238E27FC236}">
                <a16:creationId xmlns:a16="http://schemas.microsoft.com/office/drawing/2014/main" id="{81B5B792-5FF1-4CAF-A51F-3CD755783803}"/>
              </a:ext>
            </a:extLst>
          </p:cNvPr>
          <p:cNvSpPr txBox="1"/>
          <p:nvPr/>
        </p:nvSpPr>
        <p:spPr>
          <a:xfrm>
            <a:off x="2910959" y="4117221"/>
            <a:ext cx="8739590" cy="461665"/>
          </a:xfrm>
          <a:prstGeom prst="rect">
            <a:avLst/>
          </a:prstGeom>
          <a:noFill/>
          <a:effectLst/>
        </p:spPr>
        <p:txBody>
          <a:bodyPr wrap="square" rtlCol="0">
            <a:spAutoFit/>
          </a:bodyPr>
          <a:lstStyle/>
          <a:p>
            <a:r>
              <a:rPr lang="fr-FR" sz="2400" b="1" dirty="0">
                <a:solidFill>
                  <a:schemeClr val="accent1">
                    <a:lumMod val="75000"/>
                  </a:schemeClr>
                </a:solidFill>
                <a:latin typeface="Segoe UI" panose="020B0502040204020203" pitchFamily="34" charset="0"/>
                <a:cs typeface="Segoe UI" panose="020B0502040204020203" pitchFamily="34" charset="0"/>
              </a:rPr>
              <a:t>{ } Export</a:t>
            </a:r>
            <a:r>
              <a:rPr lang="fr-FR" sz="2400" dirty="0">
                <a:solidFill>
                  <a:schemeClr val="accent1">
                    <a:lumMod val="75000"/>
                  </a:schemeClr>
                </a:solidFill>
                <a:latin typeface="Segoe UI" panose="020B0502040204020203" pitchFamily="34" charset="0"/>
                <a:cs typeface="Segoe UI" panose="020B0502040204020203" pitchFamily="34" charset="0"/>
              </a:rPr>
              <a:t> et </a:t>
            </a:r>
            <a:r>
              <a:rPr lang="fr-FR" sz="2400" b="1" dirty="0">
                <a:solidFill>
                  <a:schemeClr val="accent1">
                    <a:lumMod val="75000"/>
                  </a:schemeClr>
                </a:solidFill>
                <a:latin typeface="Segoe UI" panose="020B0502040204020203" pitchFamily="34" charset="0"/>
                <a:cs typeface="Segoe UI" panose="020B0502040204020203" pitchFamily="34" charset="0"/>
              </a:rPr>
              <a:t>Import </a:t>
            </a:r>
            <a:r>
              <a:rPr lang="fr-FR" sz="2400" dirty="0">
                <a:solidFill>
                  <a:schemeClr val="accent1">
                    <a:lumMod val="75000"/>
                  </a:schemeClr>
                </a:solidFill>
                <a:latin typeface="Segoe UI" panose="020B0502040204020203" pitchFamily="34" charset="0"/>
                <a:cs typeface="Segoe UI" panose="020B0502040204020203" pitchFamily="34" charset="0"/>
              </a:rPr>
              <a:t>par défaut</a:t>
            </a:r>
          </a:p>
        </p:txBody>
      </p:sp>
      <p:sp>
        <p:nvSpPr>
          <p:cNvPr id="14" name="Hexagone 23">
            <a:extLst>
              <a:ext uri="{FF2B5EF4-FFF2-40B4-BE49-F238E27FC236}">
                <a16:creationId xmlns:a16="http://schemas.microsoft.com/office/drawing/2014/main" id="{50DC746C-5F56-4472-B808-F20E8C2D2412}"/>
              </a:ext>
            </a:extLst>
          </p:cNvPr>
          <p:cNvSpPr/>
          <p:nvPr/>
        </p:nvSpPr>
        <p:spPr>
          <a:xfrm>
            <a:off x="603921" y="1618080"/>
            <a:ext cx="1580718" cy="1678152"/>
          </a:xfrm>
          <a:custGeom>
            <a:avLst/>
            <a:gdLst>
              <a:gd name="connsiteX0" fmla="*/ 0 w 1259840"/>
              <a:gd name="connsiteY0" fmla="*/ 609600 h 1219200"/>
              <a:gd name="connsiteX1" fmla="*/ 304800 w 1259840"/>
              <a:gd name="connsiteY1" fmla="*/ 0 h 1219200"/>
              <a:gd name="connsiteX2" fmla="*/ 955040 w 1259840"/>
              <a:gd name="connsiteY2" fmla="*/ 0 h 1219200"/>
              <a:gd name="connsiteX3" fmla="*/ 1259840 w 1259840"/>
              <a:gd name="connsiteY3" fmla="*/ 609600 h 1219200"/>
              <a:gd name="connsiteX4" fmla="*/ 955040 w 1259840"/>
              <a:gd name="connsiteY4" fmla="*/ 1219200 h 1219200"/>
              <a:gd name="connsiteX5" fmla="*/ 304800 w 1259840"/>
              <a:gd name="connsiteY5" fmla="*/ 1219200 h 1219200"/>
              <a:gd name="connsiteX6" fmla="*/ 0 w 1259840"/>
              <a:gd name="connsiteY6" fmla="*/ 609600 h 1219200"/>
              <a:gd name="connsiteX0" fmla="*/ 0 w 1259840"/>
              <a:gd name="connsiteY0" fmla="*/ 863600 h 1473200"/>
              <a:gd name="connsiteX1" fmla="*/ 304800 w 1259840"/>
              <a:gd name="connsiteY1" fmla="*/ 254000 h 1473200"/>
              <a:gd name="connsiteX2" fmla="*/ 662940 w 1259840"/>
              <a:gd name="connsiteY2" fmla="*/ 0 h 1473200"/>
              <a:gd name="connsiteX3" fmla="*/ 1259840 w 1259840"/>
              <a:gd name="connsiteY3" fmla="*/ 863600 h 1473200"/>
              <a:gd name="connsiteX4" fmla="*/ 955040 w 1259840"/>
              <a:gd name="connsiteY4" fmla="*/ 1473200 h 1473200"/>
              <a:gd name="connsiteX5" fmla="*/ 304800 w 1259840"/>
              <a:gd name="connsiteY5" fmla="*/ 1473200 h 1473200"/>
              <a:gd name="connsiteX6" fmla="*/ 0 w 1259840"/>
              <a:gd name="connsiteY6" fmla="*/ 863600 h 1473200"/>
              <a:gd name="connsiteX0" fmla="*/ 0 w 1412240"/>
              <a:gd name="connsiteY0" fmla="*/ 863600 h 1473200"/>
              <a:gd name="connsiteX1" fmla="*/ 304800 w 1412240"/>
              <a:gd name="connsiteY1" fmla="*/ 254000 h 1473200"/>
              <a:gd name="connsiteX2" fmla="*/ 662940 w 1412240"/>
              <a:gd name="connsiteY2" fmla="*/ 0 h 1473200"/>
              <a:gd name="connsiteX3" fmla="*/ 1412240 w 1412240"/>
              <a:gd name="connsiteY3" fmla="*/ 440266 h 1473200"/>
              <a:gd name="connsiteX4" fmla="*/ 955040 w 1412240"/>
              <a:gd name="connsiteY4" fmla="*/ 1473200 h 1473200"/>
              <a:gd name="connsiteX5" fmla="*/ 304800 w 1412240"/>
              <a:gd name="connsiteY5" fmla="*/ 1473200 h 1473200"/>
              <a:gd name="connsiteX6" fmla="*/ 0 w 1412240"/>
              <a:gd name="connsiteY6" fmla="*/ 863600 h 1473200"/>
              <a:gd name="connsiteX0" fmla="*/ 0 w 1412240"/>
              <a:gd name="connsiteY0" fmla="*/ 863600 h 1778000"/>
              <a:gd name="connsiteX1" fmla="*/ 304800 w 1412240"/>
              <a:gd name="connsiteY1" fmla="*/ 254000 h 1778000"/>
              <a:gd name="connsiteX2" fmla="*/ 662940 w 1412240"/>
              <a:gd name="connsiteY2" fmla="*/ 0 h 1778000"/>
              <a:gd name="connsiteX3" fmla="*/ 1412240 w 1412240"/>
              <a:gd name="connsiteY3" fmla="*/ 440266 h 1778000"/>
              <a:gd name="connsiteX4" fmla="*/ 955040 w 1412240"/>
              <a:gd name="connsiteY4" fmla="*/ 1473200 h 1778000"/>
              <a:gd name="connsiteX5" fmla="*/ 622300 w 1412240"/>
              <a:gd name="connsiteY5" fmla="*/ 1778000 h 1778000"/>
              <a:gd name="connsiteX6" fmla="*/ 0 w 1412240"/>
              <a:gd name="connsiteY6" fmla="*/ 863600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103207 w 1560407"/>
              <a:gd name="connsiteY4" fmla="*/ 1473200 h 1778000"/>
              <a:gd name="connsiteX5" fmla="*/ 770467 w 1560407"/>
              <a:gd name="connsiteY5" fmla="*/ 1778000 h 1778000"/>
              <a:gd name="connsiteX6" fmla="*/ 0 w 1560407"/>
              <a:gd name="connsiteY6" fmla="*/ 1316567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 name="connsiteX0" fmla="*/ 0 w 1560407"/>
              <a:gd name="connsiteY0" fmla="*/ 1316567 h 1778000"/>
              <a:gd name="connsiteX1" fmla="*/ 12700 w 1560407"/>
              <a:gd name="connsiteY1" fmla="*/ 427566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0407" h="1778000">
                <a:moveTo>
                  <a:pt x="0" y="1316567"/>
                </a:moveTo>
                <a:lnTo>
                  <a:pt x="12700" y="427566"/>
                </a:lnTo>
                <a:lnTo>
                  <a:pt x="811107" y="0"/>
                </a:lnTo>
                <a:lnTo>
                  <a:pt x="1560407" y="440266"/>
                </a:lnTo>
                <a:lnTo>
                  <a:pt x="1551941" y="1286933"/>
                </a:lnTo>
                <a:lnTo>
                  <a:pt x="770467" y="1778000"/>
                </a:lnTo>
                <a:lnTo>
                  <a:pt x="0" y="1316567"/>
                </a:lnTo>
                <a:close/>
              </a:path>
            </a:pathLst>
          </a:custGeom>
          <a:solidFill>
            <a:srgbClr val="70CEEF"/>
          </a:solid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solidFill>
                  <a:schemeClr val="tx1"/>
                </a:solidFill>
                <a:latin typeface="Segoe UI" panose="020B0502040204020203" pitchFamily="34" charset="0"/>
                <a:cs typeface="Segoe UI" panose="020B0502040204020203" pitchFamily="34" charset="0"/>
              </a:rPr>
              <a:t>Modules (</a:t>
            </a:r>
            <a:r>
              <a:rPr lang="fr-FR" sz="2000" b="1" dirty="0">
                <a:solidFill>
                  <a:schemeClr val="tx1"/>
                </a:solidFill>
                <a:latin typeface="Segoe UI" panose="020B0502040204020203" pitchFamily="34" charset="0"/>
                <a:cs typeface="Segoe UI" panose="020B0502040204020203" pitchFamily="34" charset="0"/>
              </a:rPr>
              <a:t>Import</a:t>
            </a:r>
            <a:r>
              <a:rPr lang="fr-FR" sz="2000" dirty="0">
                <a:solidFill>
                  <a:schemeClr val="tx1"/>
                </a:solidFill>
                <a:latin typeface="Segoe UI" panose="020B0502040204020203" pitchFamily="34" charset="0"/>
                <a:cs typeface="Segoe UI" panose="020B0502040204020203" pitchFamily="34" charset="0"/>
              </a:rPr>
              <a:t> / </a:t>
            </a:r>
          </a:p>
          <a:p>
            <a:pPr algn="ctr"/>
            <a:r>
              <a:rPr lang="fr-FR" sz="2000" b="1" dirty="0">
                <a:solidFill>
                  <a:schemeClr val="tx1"/>
                </a:solidFill>
                <a:latin typeface="Segoe UI" panose="020B0502040204020203" pitchFamily="34" charset="0"/>
                <a:cs typeface="Segoe UI" panose="020B0502040204020203" pitchFamily="34" charset="0"/>
              </a:rPr>
              <a:t>Export</a:t>
            </a:r>
            <a:r>
              <a:rPr lang="fr-FR" sz="2000" dirty="0">
                <a:solidFill>
                  <a:schemeClr val="tx1"/>
                </a:solidFill>
                <a:latin typeface="Segoe UI" panose="020B0502040204020203" pitchFamily="34" charset="0"/>
                <a:cs typeface="Segoe UI" panose="020B0502040204020203" pitchFamily="34" charset="0"/>
              </a:rPr>
              <a:t>)</a:t>
            </a:r>
          </a:p>
        </p:txBody>
      </p:sp>
      <p:pic>
        <p:nvPicPr>
          <p:cNvPr id="15" name="Image 14">
            <a:extLst>
              <a:ext uri="{FF2B5EF4-FFF2-40B4-BE49-F238E27FC236}">
                <a16:creationId xmlns:a16="http://schemas.microsoft.com/office/drawing/2014/main" id="{5C8D23EC-4F5D-4E1B-9FE7-83DFFF72C40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139" y="23743"/>
            <a:ext cx="1071563" cy="10715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 name="Rectangle 3">
            <a:extLst>
              <a:ext uri="{FF2B5EF4-FFF2-40B4-BE49-F238E27FC236}">
                <a16:creationId xmlns:a16="http://schemas.microsoft.com/office/drawing/2014/main" id="{EAE0E72D-E3D9-45AF-80B5-F98F7190ADAA}"/>
              </a:ext>
            </a:extLst>
          </p:cNvPr>
          <p:cNvSpPr/>
          <p:nvPr/>
        </p:nvSpPr>
        <p:spPr>
          <a:xfrm>
            <a:off x="3186986" y="2341601"/>
            <a:ext cx="6096000" cy="1323439"/>
          </a:xfrm>
          <a:prstGeom prst="rect">
            <a:avLst/>
          </a:prstGeom>
        </p:spPr>
        <p:txBody>
          <a:bodyPr>
            <a:spAutoFit/>
          </a:bodyPr>
          <a:lstStyle/>
          <a:p>
            <a:br>
              <a:rPr lang="fr-FR" sz="2000" dirty="0">
                <a:solidFill>
                  <a:srgbClr val="000000"/>
                </a:solidFill>
                <a:latin typeface="Consolas" panose="020B0609020204030204" pitchFamily="49" charset="0"/>
              </a:rPr>
            </a:br>
            <a:r>
              <a:rPr lang="fr-FR" sz="2000" dirty="0">
                <a:solidFill>
                  <a:srgbClr val="0000FF"/>
                </a:solidFill>
                <a:latin typeface="Consolas" panose="020B0609020204030204" pitchFamily="49" charset="0"/>
              </a:rPr>
              <a:t>export</a:t>
            </a:r>
            <a:r>
              <a:rPr lang="fr-FR" sz="2000" dirty="0">
                <a:solidFill>
                  <a:srgbClr val="000000"/>
                </a:solidFill>
                <a:latin typeface="Consolas" panose="020B0609020204030204" pitchFamily="49" charset="0"/>
              </a:rPr>
              <a:t> </a:t>
            </a:r>
            <a:r>
              <a:rPr lang="fr-FR" sz="2000" dirty="0" err="1">
                <a:solidFill>
                  <a:srgbClr val="0000FF"/>
                </a:solidFill>
                <a:latin typeface="Consolas" panose="020B0609020204030204" pitchFamily="49" charset="0"/>
              </a:rPr>
              <a:t>const</a:t>
            </a:r>
            <a:r>
              <a:rPr lang="fr-FR" sz="2000" dirty="0">
                <a:solidFill>
                  <a:srgbClr val="000000"/>
                </a:solidFill>
                <a:latin typeface="Consolas" panose="020B0609020204030204" pitchFamily="49" charset="0"/>
              </a:rPr>
              <a:t> </a:t>
            </a:r>
            <a:r>
              <a:rPr lang="fr-FR" sz="2000" dirty="0" err="1">
                <a:solidFill>
                  <a:srgbClr val="000000"/>
                </a:solidFill>
                <a:latin typeface="Consolas" panose="020B0609020204030204" pitchFamily="49" charset="0"/>
              </a:rPr>
              <a:t>myFunctionToExport</a:t>
            </a:r>
            <a:r>
              <a:rPr lang="fr-FR" sz="2000" dirty="0">
                <a:solidFill>
                  <a:srgbClr val="000000"/>
                </a:solidFill>
                <a:latin typeface="Consolas" panose="020B0609020204030204" pitchFamily="49" charset="0"/>
              </a:rPr>
              <a:t> = ()</a:t>
            </a:r>
            <a:r>
              <a:rPr lang="fr-FR" sz="2000" dirty="0">
                <a:solidFill>
                  <a:srgbClr val="0000FF"/>
                </a:solidFill>
                <a:latin typeface="Consolas" panose="020B0609020204030204" pitchFamily="49" charset="0"/>
              </a:rPr>
              <a:t>=&gt;</a:t>
            </a:r>
            <a:r>
              <a:rPr lang="fr-FR" sz="2000" dirty="0">
                <a:solidFill>
                  <a:srgbClr val="000000"/>
                </a:solidFill>
                <a:latin typeface="Consolas" panose="020B0609020204030204" pitchFamily="49" charset="0"/>
              </a:rPr>
              <a:t> {};</a:t>
            </a:r>
          </a:p>
          <a:p>
            <a:r>
              <a:rPr lang="fr-FR" sz="2000" dirty="0">
                <a:solidFill>
                  <a:srgbClr val="0000FF"/>
                </a:solidFill>
                <a:latin typeface="Consolas" panose="020B0609020204030204" pitchFamily="49" charset="0"/>
              </a:rPr>
              <a:t>import</a:t>
            </a:r>
            <a:r>
              <a:rPr lang="fr-FR" sz="2000" dirty="0">
                <a:solidFill>
                  <a:srgbClr val="000000"/>
                </a:solidFill>
                <a:latin typeface="Consolas" panose="020B0609020204030204" pitchFamily="49" charset="0"/>
              </a:rPr>
              <a:t> {</a:t>
            </a:r>
            <a:r>
              <a:rPr lang="fr-FR" sz="2000" dirty="0" err="1">
                <a:solidFill>
                  <a:srgbClr val="000000"/>
                </a:solidFill>
                <a:latin typeface="Consolas" panose="020B0609020204030204" pitchFamily="49" charset="0"/>
              </a:rPr>
              <a:t>myFunctionToExport</a:t>
            </a:r>
            <a:r>
              <a:rPr lang="fr-FR" sz="2000" dirty="0">
                <a:solidFill>
                  <a:srgbClr val="000000"/>
                </a:solidFill>
                <a:latin typeface="Consolas" panose="020B0609020204030204" pitchFamily="49" charset="0"/>
              </a:rPr>
              <a:t>} </a:t>
            </a:r>
            <a:r>
              <a:rPr lang="fr-FR" sz="2000" dirty="0" err="1">
                <a:solidFill>
                  <a:srgbClr val="0000FF"/>
                </a:solidFill>
                <a:latin typeface="Consolas" panose="020B0609020204030204" pitchFamily="49" charset="0"/>
              </a:rPr>
              <a:t>from</a:t>
            </a:r>
            <a:r>
              <a:rPr lang="fr-FR" sz="2000" dirty="0">
                <a:solidFill>
                  <a:srgbClr val="000000"/>
                </a:solidFill>
                <a:latin typeface="Consolas" panose="020B0609020204030204" pitchFamily="49" charset="0"/>
              </a:rPr>
              <a:t> </a:t>
            </a:r>
            <a:r>
              <a:rPr lang="fr-FR" sz="2000" dirty="0">
                <a:solidFill>
                  <a:srgbClr val="A31515"/>
                </a:solidFill>
                <a:latin typeface="Consolas" panose="020B0609020204030204" pitchFamily="49" charset="0"/>
              </a:rPr>
              <a:t>'./</a:t>
            </a:r>
            <a:r>
              <a:rPr lang="fr-FR" sz="2000" dirty="0" err="1">
                <a:solidFill>
                  <a:srgbClr val="A31515"/>
                </a:solidFill>
                <a:latin typeface="Consolas" panose="020B0609020204030204" pitchFamily="49" charset="0"/>
              </a:rPr>
              <a:t>myFile</a:t>
            </a:r>
            <a:r>
              <a:rPr lang="fr-FR" sz="2000" dirty="0">
                <a:solidFill>
                  <a:srgbClr val="A31515"/>
                </a:solidFill>
                <a:latin typeface="Consolas" panose="020B0609020204030204" pitchFamily="49" charset="0"/>
              </a:rPr>
              <a:t>'</a:t>
            </a:r>
            <a:r>
              <a:rPr lang="fr-FR" sz="2000" dirty="0">
                <a:solidFill>
                  <a:srgbClr val="000000"/>
                </a:solidFill>
                <a:latin typeface="Consolas" panose="020B0609020204030204" pitchFamily="49" charset="0"/>
              </a:rPr>
              <a:t>;</a:t>
            </a:r>
            <a:endParaRPr lang="fr-FR" sz="2000" b="0" dirty="0">
              <a:solidFill>
                <a:srgbClr val="000000"/>
              </a:solidFill>
              <a:effectLst/>
              <a:latin typeface="Consolas" panose="020B0609020204030204" pitchFamily="49" charset="0"/>
            </a:endParaRPr>
          </a:p>
        </p:txBody>
      </p:sp>
      <p:sp>
        <p:nvSpPr>
          <p:cNvPr id="5" name="Rectangle 4">
            <a:extLst>
              <a:ext uri="{FF2B5EF4-FFF2-40B4-BE49-F238E27FC236}">
                <a16:creationId xmlns:a16="http://schemas.microsoft.com/office/drawing/2014/main" id="{CAEC2F7E-80EC-460F-8FFB-FAF6109A1D24}"/>
              </a:ext>
            </a:extLst>
          </p:cNvPr>
          <p:cNvSpPr/>
          <p:nvPr/>
        </p:nvSpPr>
        <p:spPr>
          <a:xfrm>
            <a:off x="3186986" y="4576016"/>
            <a:ext cx="6096000" cy="1631216"/>
          </a:xfrm>
          <a:prstGeom prst="rect">
            <a:avLst/>
          </a:prstGeom>
        </p:spPr>
        <p:txBody>
          <a:bodyPr>
            <a:spAutoFit/>
          </a:bodyPr>
          <a:lstStyle/>
          <a:p>
            <a:br>
              <a:rPr lang="en-US" sz="2000" dirty="0">
                <a:solidFill>
                  <a:srgbClr val="000000"/>
                </a:solidFill>
                <a:latin typeface="Consolas" panose="020B0609020204030204" pitchFamily="49" charset="0"/>
              </a:rPr>
            </a:br>
            <a:r>
              <a:rPr lang="en-US" sz="2000" dirty="0">
                <a:solidFill>
                  <a:srgbClr val="0000FF"/>
                </a:solidFill>
                <a:latin typeface="Consolas" panose="020B0609020204030204" pitchFamily="49" charset="0"/>
              </a:rPr>
              <a:t>export</a:t>
            </a:r>
            <a:r>
              <a:rPr lang="en-US" sz="2000" dirty="0">
                <a:solidFill>
                  <a:srgbClr val="000000"/>
                </a:solidFill>
                <a:latin typeface="Consolas" panose="020B0609020204030204" pitchFamily="49" charset="0"/>
              </a:rPr>
              <a:t> </a:t>
            </a:r>
            <a:r>
              <a:rPr lang="en-US" sz="2000" dirty="0">
                <a:solidFill>
                  <a:srgbClr val="0000FF"/>
                </a:solidFill>
                <a:latin typeface="Consolas" panose="020B0609020204030204" pitchFamily="49" charset="0"/>
              </a:rPr>
              <a:t>default</a:t>
            </a:r>
            <a:r>
              <a:rPr lang="en-US" sz="2000" dirty="0">
                <a:solidFill>
                  <a:srgbClr val="000000"/>
                </a:solidFill>
                <a:latin typeface="Consolas" panose="020B0609020204030204" pitchFamily="49" charset="0"/>
              </a:rPr>
              <a:t> </a:t>
            </a:r>
            <a:r>
              <a:rPr lang="en-US" sz="2000" dirty="0">
                <a:solidFill>
                  <a:srgbClr val="0000FF"/>
                </a:solidFill>
                <a:latin typeface="Consolas" panose="020B0609020204030204" pitchFamily="49" charset="0"/>
              </a:rPr>
              <a:t>function</a:t>
            </a:r>
            <a:r>
              <a:rPr lang="en-US" sz="2000" dirty="0">
                <a:solidFill>
                  <a:srgbClr val="000000"/>
                </a:solidFill>
                <a:latin typeface="Consolas" panose="020B0609020204030204" pitchFamily="49" charset="0"/>
              </a:rPr>
              <a:t> (){};</a:t>
            </a:r>
          </a:p>
          <a:p>
            <a:r>
              <a:rPr lang="en-US" sz="2000" dirty="0">
                <a:solidFill>
                  <a:srgbClr val="0000FF"/>
                </a:solidFill>
                <a:latin typeface="Consolas" panose="020B0609020204030204" pitchFamily="49" charset="0"/>
              </a:rPr>
              <a:t>import</a:t>
            </a:r>
            <a:r>
              <a:rPr lang="en-US" sz="2000" dirty="0">
                <a:solidFill>
                  <a:srgbClr val="000000"/>
                </a:solidFill>
                <a:latin typeface="Consolas" panose="020B0609020204030204" pitchFamily="49" charset="0"/>
              </a:rPr>
              <a:t> </a:t>
            </a:r>
            <a:r>
              <a:rPr lang="en-US" sz="2000" dirty="0" err="1">
                <a:solidFill>
                  <a:srgbClr val="000000"/>
                </a:solidFill>
                <a:latin typeface="Consolas" panose="020B0609020204030204" pitchFamily="49" charset="0"/>
              </a:rPr>
              <a:t>myfunction</a:t>
            </a:r>
            <a:r>
              <a:rPr lang="en-US" sz="2000" dirty="0">
                <a:solidFill>
                  <a:srgbClr val="000000"/>
                </a:solidFill>
                <a:latin typeface="Consolas" panose="020B0609020204030204" pitchFamily="49" charset="0"/>
              </a:rPr>
              <a:t> </a:t>
            </a:r>
            <a:r>
              <a:rPr lang="en-US" sz="2000" dirty="0">
                <a:solidFill>
                  <a:srgbClr val="0000FF"/>
                </a:solidFill>
                <a:latin typeface="Consolas" panose="020B0609020204030204" pitchFamily="49" charset="0"/>
              </a:rPr>
              <a:t>from</a:t>
            </a:r>
            <a:r>
              <a:rPr lang="en-US" sz="2000" dirty="0">
                <a:solidFill>
                  <a:srgbClr val="000000"/>
                </a:solidFill>
                <a:latin typeface="Consolas" panose="020B0609020204030204" pitchFamily="49" charset="0"/>
              </a:rPr>
              <a:t> </a:t>
            </a:r>
            <a:r>
              <a:rPr lang="en-US" sz="2000" dirty="0">
                <a:solidFill>
                  <a:srgbClr val="A31515"/>
                </a:solidFill>
                <a:latin typeface="Consolas" panose="020B0609020204030204" pitchFamily="49" charset="0"/>
              </a:rPr>
              <a:t>'./</a:t>
            </a:r>
            <a:r>
              <a:rPr lang="en-US" sz="2000" dirty="0" err="1">
                <a:solidFill>
                  <a:srgbClr val="A31515"/>
                </a:solidFill>
                <a:latin typeface="Consolas" panose="020B0609020204030204" pitchFamily="49" charset="0"/>
              </a:rPr>
              <a:t>myfile</a:t>
            </a:r>
            <a:r>
              <a:rPr lang="en-US" sz="2000" dirty="0">
                <a:solidFill>
                  <a:srgbClr val="A31515"/>
                </a:solidFill>
                <a:latin typeface="Consolas" panose="020B0609020204030204" pitchFamily="49" charset="0"/>
              </a:rPr>
              <a:t>'</a:t>
            </a:r>
            <a:r>
              <a:rPr lang="en-US" sz="2000" dirty="0">
                <a:solidFill>
                  <a:srgbClr val="000000"/>
                </a:solidFill>
                <a:latin typeface="Consolas" panose="020B0609020204030204" pitchFamily="49" charset="0"/>
              </a:rPr>
              <a:t>;</a:t>
            </a:r>
          </a:p>
          <a:p>
            <a:br>
              <a:rPr lang="en-US" sz="2000" dirty="0">
                <a:solidFill>
                  <a:srgbClr val="000000"/>
                </a:solidFill>
                <a:latin typeface="Consolas" panose="020B0609020204030204" pitchFamily="49" charset="0"/>
              </a:rPr>
            </a:br>
            <a:endParaRPr lang="en-US" sz="2000" b="0" dirty="0">
              <a:solidFill>
                <a:srgbClr val="000000"/>
              </a:solidFill>
              <a:effectLst/>
              <a:latin typeface="Consolas" panose="020B0609020204030204" pitchFamily="49" charset="0"/>
            </a:endParaRPr>
          </a:p>
        </p:txBody>
      </p:sp>
      <p:grpSp>
        <p:nvGrpSpPr>
          <p:cNvPr id="27" name="Groupe 26">
            <a:extLst>
              <a:ext uri="{FF2B5EF4-FFF2-40B4-BE49-F238E27FC236}">
                <a16:creationId xmlns:a16="http://schemas.microsoft.com/office/drawing/2014/main" id="{152C42DE-517E-4DAB-A535-3A10A0AC68DF}"/>
              </a:ext>
            </a:extLst>
          </p:cNvPr>
          <p:cNvGrpSpPr/>
          <p:nvPr/>
        </p:nvGrpSpPr>
        <p:grpSpPr>
          <a:xfrm>
            <a:off x="7280754" y="6181826"/>
            <a:ext cx="4891165" cy="676174"/>
            <a:chOff x="7280754" y="6181826"/>
            <a:chExt cx="4891165" cy="676174"/>
          </a:xfrm>
        </p:grpSpPr>
        <p:sp>
          <p:nvSpPr>
            <p:cNvPr id="34" name="Rectangle 33">
              <a:extLst>
                <a:ext uri="{FF2B5EF4-FFF2-40B4-BE49-F238E27FC236}">
                  <a16:creationId xmlns:a16="http://schemas.microsoft.com/office/drawing/2014/main" id="{F7B2AE89-E22F-4F0A-BB82-57C665111F5D}"/>
                </a:ext>
              </a:extLst>
            </p:cNvPr>
            <p:cNvSpPr/>
            <p:nvPr/>
          </p:nvSpPr>
          <p:spPr>
            <a:xfrm rot="5400000" flipH="1">
              <a:off x="9388250" y="4074330"/>
              <a:ext cx="676174" cy="4891165"/>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5" name="Triangle rectangle 34">
              <a:extLst>
                <a:ext uri="{FF2B5EF4-FFF2-40B4-BE49-F238E27FC236}">
                  <a16:creationId xmlns:a16="http://schemas.microsoft.com/office/drawing/2014/main" id="{C609914A-39F3-49AC-9203-9FA0ED160A22}"/>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6" name="Groupe 35">
            <a:extLst>
              <a:ext uri="{FF2B5EF4-FFF2-40B4-BE49-F238E27FC236}">
                <a16:creationId xmlns:a16="http://schemas.microsoft.com/office/drawing/2014/main" id="{1B5F2637-C632-47A1-86A1-60B938A94243}"/>
              </a:ext>
            </a:extLst>
          </p:cNvPr>
          <p:cNvGrpSpPr/>
          <p:nvPr/>
        </p:nvGrpSpPr>
        <p:grpSpPr>
          <a:xfrm>
            <a:off x="-9920" y="6181823"/>
            <a:ext cx="4389120" cy="676175"/>
            <a:chOff x="-9920" y="6181823"/>
            <a:chExt cx="4389120" cy="676175"/>
          </a:xfrm>
        </p:grpSpPr>
        <p:sp>
          <p:nvSpPr>
            <p:cNvPr id="37" name="Rectangle 36">
              <a:extLst>
                <a:ext uri="{FF2B5EF4-FFF2-40B4-BE49-F238E27FC236}">
                  <a16:creationId xmlns:a16="http://schemas.microsoft.com/office/drawing/2014/main" id="{25E53E1C-75A7-48F8-ABBD-5AABF911CA7C}"/>
                </a:ext>
              </a:extLst>
            </p:cNvPr>
            <p:cNvSpPr/>
            <p:nvPr/>
          </p:nvSpPr>
          <p:spPr>
            <a:xfrm rot="16200000">
              <a:off x="1846552" y="4325351"/>
              <a:ext cx="676175" cy="4389120"/>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Triangle rectangle 37">
              <a:extLst>
                <a:ext uri="{FF2B5EF4-FFF2-40B4-BE49-F238E27FC236}">
                  <a16:creationId xmlns:a16="http://schemas.microsoft.com/office/drawing/2014/main" id="{FBA9AB45-BF38-4DFA-906A-FAF0191067DC}"/>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9" name="Groupe 38">
            <a:extLst>
              <a:ext uri="{FF2B5EF4-FFF2-40B4-BE49-F238E27FC236}">
                <a16:creationId xmlns:a16="http://schemas.microsoft.com/office/drawing/2014/main" id="{15F62EED-9A7E-4C15-89BF-33BFB96FF438}"/>
              </a:ext>
            </a:extLst>
          </p:cNvPr>
          <p:cNvGrpSpPr/>
          <p:nvPr/>
        </p:nvGrpSpPr>
        <p:grpSpPr>
          <a:xfrm>
            <a:off x="10342880" y="-25922"/>
            <a:ext cx="1701271" cy="1200329"/>
            <a:chOff x="4211850" y="3904571"/>
            <a:chExt cx="2849720"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0" name="Groupe 39">
              <a:extLst>
                <a:ext uri="{FF2B5EF4-FFF2-40B4-BE49-F238E27FC236}">
                  <a16:creationId xmlns:a16="http://schemas.microsoft.com/office/drawing/2014/main" id="{3E05891D-2ECB-4738-9F5C-87265C4FC9F1}"/>
                </a:ext>
              </a:extLst>
            </p:cNvPr>
            <p:cNvGrpSpPr/>
            <p:nvPr/>
          </p:nvGrpSpPr>
          <p:grpSpPr>
            <a:xfrm>
              <a:off x="6391009" y="4158446"/>
              <a:ext cx="670561" cy="1463040"/>
              <a:chOff x="5313680" y="4185920"/>
              <a:chExt cx="670560" cy="1463040"/>
            </a:xfrm>
            <a:grpFill/>
          </p:grpSpPr>
          <p:sp>
            <p:nvSpPr>
              <p:cNvPr id="45" name="Bande diagonale 44">
                <a:extLst>
                  <a:ext uri="{FF2B5EF4-FFF2-40B4-BE49-F238E27FC236}">
                    <a16:creationId xmlns:a16="http://schemas.microsoft.com/office/drawing/2014/main" id="{8C5C707C-E505-4204-BEA3-23512338EF0A}"/>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6" name="Bande diagonale 45">
                <a:extLst>
                  <a:ext uri="{FF2B5EF4-FFF2-40B4-BE49-F238E27FC236}">
                    <a16:creationId xmlns:a16="http://schemas.microsoft.com/office/drawing/2014/main" id="{1AC4ECB9-9A05-4E4C-AC4F-8BA2272A44A3}"/>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1" name="Groupe 40">
              <a:extLst>
                <a:ext uri="{FF2B5EF4-FFF2-40B4-BE49-F238E27FC236}">
                  <a16:creationId xmlns:a16="http://schemas.microsoft.com/office/drawing/2014/main" id="{558B3A3D-B06D-438C-AED7-482EC2B79B9A}"/>
                </a:ext>
              </a:extLst>
            </p:cNvPr>
            <p:cNvGrpSpPr/>
            <p:nvPr/>
          </p:nvGrpSpPr>
          <p:grpSpPr>
            <a:xfrm rot="10800000">
              <a:off x="4211850" y="4177849"/>
              <a:ext cx="670561" cy="1463040"/>
              <a:chOff x="5313680" y="4185920"/>
              <a:chExt cx="670560" cy="1463040"/>
            </a:xfrm>
            <a:grpFill/>
          </p:grpSpPr>
          <p:sp>
            <p:nvSpPr>
              <p:cNvPr id="43" name="Bande diagonale 42">
                <a:extLst>
                  <a:ext uri="{FF2B5EF4-FFF2-40B4-BE49-F238E27FC236}">
                    <a16:creationId xmlns:a16="http://schemas.microsoft.com/office/drawing/2014/main" id="{A43A6B00-93E1-407F-A28E-6F36A2DF2ABD}"/>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4" name="Bande diagonale 43">
                <a:extLst>
                  <a:ext uri="{FF2B5EF4-FFF2-40B4-BE49-F238E27FC236}">
                    <a16:creationId xmlns:a16="http://schemas.microsoft.com/office/drawing/2014/main" id="{E3B56177-ED5C-49AB-B90A-078B4B007B56}"/>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2" name="Signe Moins 41">
              <a:extLst>
                <a:ext uri="{FF2B5EF4-FFF2-40B4-BE49-F238E27FC236}">
                  <a16:creationId xmlns:a16="http://schemas.microsoft.com/office/drawing/2014/main" id="{F991C364-14A9-44FD-893F-A47DBACAEF0B}"/>
                </a:ext>
              </a:extLst>
            </p:cNvPr>
            <p:cNvSpPr/>
            <p:nvPr/>
          </p:nvSpPr>
          <p:spPr>
            <a:xfrm rot="17995298">
              <a:off x="4729114" y="4363699"/>
              <a:ext cx="1916059" cy="997804"/>
            </a:xfrm>
            <a:prstGeom prst="mathMinus">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8646284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1"/>
                                        </p:tgtEl>
                                        <p:attrNameLst>
                                          <p:attrName>style.visibility</p:attrName>
                                        </p:attrNameLst>
                                      </p:cBhvr>
                                      <p:to>
                                        <p:strVal val="visible"/>
                                      </p:to>
                                    </p:set>
                                    <p:animEffect transition="in" filter="fade">
                                      <p:cBhvr>
                                        <p:cTn id="15" dur="500"/>
                                        <p:tgtEl>
                                          <p:spTgt spid="21"/>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p:bldP spid="4" grpId="0"/>
      <p:bldP spid="5" grpId="0"/>
    </p:bldLst>
  </p:timing>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grpSp>
        <p:nvGrpSpPr>
          <p:cNvPr id="14" name="Groupe 13">
            <a:extLst>
              <a:ext uri="{FF2B5EF4-FFF2-40B4-BE49-F238E27FC236}">
                <a16:creationId xmlns:a16="http://schemas.microsoft.com/office/drawing/2014/main" id="{B72A1479-0D8D-46DD-8621-4C97AA39D7C2}"/>
              </a:ext>
            </a:extLst>
          </p:cNvPr>
          <p:cNvGrpSpPr/>
          <p:nvPr/>
        </p:nvGrpSpPr>
        <p:grpSpPr>
          <a:xfrm>
            <a:off x="7280754" y="6181826"/>
            <a:ext cx="4891165" cy="676174"/>
            <a:chOff x="7280754" y="6181826"/>
            <a:chExt cx="4891165" cy="676174"/>
          </a:xfrm>
        </p:grpSpPr>
        <p:sp>
          <p:nvSpPr>
            <p:cNvPr id="6" name="Rectangle 5">
              <a:extLst>
                <a:ext uri="{FF2B5EF4-FFF2-40B4-BE49-F238E27FC236}">
                  <a16:creationId xmlns:a16="http://schemas.microsoft.com/office/drawing/2014/main" id="{B4D5871C-6DA3-42D3-81C1-A82D5D6B2F19}"/>
                </a:ext>
              </a:extLst>
            </p:cNvPr>
            <p:cNvSpPr/>
            <p:nvPr/>
          </p:nvSpPr>
          <p:spPr>
            <a:xfrm rot="5400000" flipH="1">
              <a:off x="9388250" y="4074330"/>
              <a:ext cx="676174" cy="4891165"/>
            </a:xfrm>
            <a:prstGeom prst="rect">
              <a:avLst/>
            </a:prstGeom>
            <a:solidFill>
              <a:srgbClr val="7030A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Triangle rectangle 6">
              <a:extLst>
                <a:ext uri="{FF2B5EF4-FFF2-40B4-BE49-F238E27FC236}">
                  <a16:creationId xmlns:a16="http://schemas.microsoft.com/office/drawing/2014/main" id="{B8AADA93-EDDC-4EED-A9AA-232C3E68B621}"/>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24" name="Groupe 23">
            <a:extLst>
              <a:ext uri="{FF2B5EF4-FFF2-40B4-BE49-F238E27FC236}">
                <a16:creationId xmlns:a16="http://schemas.microsoft.com/office/drawing/2014/main" id="{BB14E60D-B9AD-43F9-8D4E-DC46376F1155}"/>
              </a:ext>
            </a:extLst>
          </p:cNvPr>
          <p:cNvGrpSpPr/>
          <p:nvPr/>
        </p:nvGrpSpPr>
        <p:grpSpPr>
          <a:xfrm>
            <a:off x="-9920" y="6181823"/>
            <a:ext cx="4389120" cy="676175"/>
            <a:chOff x="-9920" y="6181823"/>
            <a:chExt cx="4389120" cy="676175"/>
          </a:xfrm>
        </p:grpSpPr>
        <p:sp>
          <p:nvSpPr>
            <p:cNvPr id="10" name="Rectangle 9">
              <a:extLst>
                <a:ext uri="{FF2B5EF4-FFF2-40B4-BE49-F238E27FC236}">
                  <a16:creationId xmlns:a16="http://schemas.microsoft.com/office/drawing/2014/main" id="{8D76E3AE-91BE-4C27-A620-EAB7D4DACFB0}"/>
                </a:ext>
              </a:extLst>
            </p:cNvPr>
            <p:cNvSpPr/>
            <p:nvPr/>
          </p:nvSpPr>
          <p:spPr>
            <a:xfrm rot="16200000">
              <a:off x="1846552" y="4325351"/>
              <a:ext cx="676175" cy="4389120"/>
            </a:xfrm>
            <a:prstGeom prst="rect">
              <a:avLst/>
            </a:prstGeom>
            <a:solidFill>
              <a:srgbClr val="7030A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Triangle rectangle 10">
              <a:extLst>
                <a:ext uri="{FF2B5EF4-FFF2-40B4-BE49-F238E27FC236}">
                  <a16:creationId xmlns:a16="http://schemas.microsoft.com/office/drawing/2014/main" id="{AC56092F-02B8-4EBF-9C81-FE36802C8F59}"/>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pic>
        <p:nvPicPr>
          <p:cNvPr id="13" name="Image 12">
            <a:extLst>
              <a:ext uri="{FF2B5EF4-FFF2-40B4-BE49-F238E27FC236}">
                <a16:creationId xmlns:a16="http://schemas.microsoft.com/office/drawing/2014/main" id="{034E2A53-7B0C-4D63-90EA-6CA4B9EC4FA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8846" y="119829"/>
            <a:ext cx="1231994" cy="1174638"/>
          </a:xfrm>
          <a:prstGeom prst="rect">
            <a:avLst/>
          </a:prstGeom>
        </p:spPr>
      </p:pic>
      <p:grpSp>
        <p:nvGrpSpPr>
          <p:cNvPr id="15" name="Groupe 14">
            <a:extLst>
              <a:ext uri="{FF2B5EF4-FFF2-40B4-BE49-F238E27FC236}">
                <a16:creationId xmlns:a16="http://schemas.microsoft.com/office/drawing/2014/main" id="{74114D00-3D6E-468D-A8B9-53CCEC8D6249}"/>
              </a:ext>
            </a:extLst>
          </p:cNvPr>
          <p:cNvGrpSpPr/>
          <p:nvPr/>
        </p:nvGrpSpPr>
        <p:grpSpPr>
          <a:xfrm>
            <a:off x="10342880" y="-25922"/>
            <a:ext cx="1701271" cy="1200329"/>
            <a:chOff x="4211849" y="3904571"/>
            <a:chExt cx="2849718" cy="1916059"/>
          </a:xfrm>
          <a:solidFill>
            <a:srgbClr val="7030A0"/>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16" name="Groupe 15">
              <a:extLst>
                <a:ext uri="{FF2B5EF4-FFF2-40B4-BE49-F238E27FC236}">
                  <a16:creationId xmlns:a16="http://schemas.microsoft.com/office/drawing/2014/main" id="{700533F8-2CAC-40FB-84CF-3B0E94A6152E}"/>
                </a:ext>
              </a:extLst>
            </p:cNvPr>
            <p:cNvGrpSpPr/>
            <p:nvPr/>
          </p:nvGrpSpPr>
          <p:grpSpPr>
            <a:xfrm>
              <a:off x="6391007" y="4158446"/>
              <a:ext cx="670560" cy="1463040"/>
              <a:chOff x="5313680" y="4185920"/>
              <a:chExt cx="670560" cy="1463040"/>
            </a:xfrm>
            <a:grpFill/>
          </p:grpSpPr>
          <p:sp>
            <p:nvSpPr>
              <p:cNvPr id="22" name="Bande diagonale 21">
                <a:extLst>
                  <a:ext uri="{FF2B5EF4-FFF2-40B4-BE49-F238E27FC236}">
                    <a16:creationId xmlns:a16="http://schemas.microsoft.com/office/drawing/2014/main" id="{7994B644-4909-437B-8693-0ED84ABC0311}"/>
                  </a:ext>
                </a:extLst>
              </p:cNvPr>
              <p:cNvSpPr/>
              <p:nvPr/>
            </p:nvSpPr>
            <p:spPr>
              <a:xfrm>
                <a:off x="5313680" y="491744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3" name="Bande diagonale 22">
                <a:extLst>
                  <a:ext uri="{FF2B5EF4-FFF2-40B4-BE49-F238E27FC236}">
                    <a16:creationId xmlns:a16="http://schemas.microsoft.com/office/drawing/2014/main" id="{836E3C25-2D62-4DF3-BEA5-4C0BF2525E92}"/>
                  </a:ext>
                </a:extLst>
              </p:cNvPr>
              <p:cNvSpPr/>
              <p:nvPr/>
            </p:nvSpPr>
            <p:spPr>
              <a:xfrm flipV="1">
                <a:off x="5313680" y="418592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17" name="Groupe 16">
              <a:extLst>
                <a:ext uri="{FF2B5EF4-FFF2-40B4-BE49-F238E27FC236}">
                  <a16:creationId xmlns:a16="http://schemas.microsoft.com/office/drawing/2014/main" id="{C4B17F44-FA79-448E-8FA1-9205090461F8}"/>
                </a:ext>
              </a:extLst>
            </p:cNvPr>
            <p:cNvGrpSpPr/>
            <p:nvPr/>
          </p:nvGrpSpPr>
          <p:grpSpPr>
            <a:xfrm rot="10800000">
              <a:off x="4211849" y="4177849"/>
              <a:ext cx="670560" cy="1463040"/>
              <a:chOff x="5313680" y="4185920"/>
              <a:chExt cx="670560" cy="1463040"/>
            </a:xfrm>
            <a:grpFill/>
          </p:grpSpPr>
          <p:sp>
            <p:nvSpPr>
              <p:cNvPr id="20" name="Bande diagonale 19">
                <a:extLst>
                  <a:ext uri="{FF2B5EF4-FFF2-40B4-BE49-F238E27FC236}">
                    <a16:creationId xmlns:a16="http://schemas.microsoft.com/office/drawing/2014/main" id="{89B4F407-547B-4E67-8A7F-888D7E36C0CD}"/>
                  </a:ext>
                </a:extLst>
              </p:cNvPr>
              <p:cNvSpPr/>
              <p:nvPr/>
            </p:nvSpPr>
            <p:spPr>
              <a:xfrm>
                <a:off x="5313680" y="491744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1" name="Bande diagonale 20">
                <a:extLst>
                  <a:ext uri="{FF2B5EF4-FFF2-40B4-BE49-F238E27FC236}">
                    <a16:creationId xmlns:a16="http://schemas.microsoft.com/office/drawing/2014/main" id="{4A447516-0D74-494B-A2E6-CC8B6E2F0402}"/>
                  </a:ext>
                </a:extLst>
              </p:cNvPr>
              <p:cNvSpPr/>
              <p:nvPr/>
            </p:nvSpPr>
            <p:spPr>
              <a:xfrm flipV="1">
                <a:off x="5313680" y="418592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19" name="Signe Moins 18">
              <a:extLst>
                <a:ext uri="{FF2B5EF4-FFF2-40B4-BE49-F238E27FC236}">
                  <a16:creationId xmlns:a16="http://schemas.microsoft.com/office/drawing/2014/main" id="{32FAD066-04E3-4F24-A227-D4FE8F63838C}"/>
                </a:ext>
              </a:extLst>
            </p:cNvPr>
            <p:cNvSpPr/>
            <p:nvPr/>
          </p:nvSpPr>
          <p:spPr>
            <a:xfrm rot="17995298">
              <a:off x="4729114" y="4363699"/>
              <a:ext cx="1916059" cy="997804"/>
            </a:xfrm>
            <a:prstGeom prst="mathMinus">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30" name="ZoneTexte 29">
            <a:extLst>
              <a:ext uri="{FF2B5EF4-FFF2-40B4-BE49-F238E27FC236}">
                <a16:creationId xmlns:a16="http://schemas.microsoft.com/office/drawing/2014/main" id="{44F440A2-53C6-4E87-AA35-5903683F370D}"/>
              </a:ext>
            </a:extLst>
          </p:cNvPr>
          <p:cNvSpPr txBox="1"/>
          <p:nvPr/>
        </p:nvSpPr>
        <p:spPr>
          <a:xfrm>
            <a:off x="1325450" y="40527"/>
            <a:ext cx="8739590" cy="1015663"/>
          </a:xfrm>
          <a:prstGeom prst="rect">
            <a:avLst/>
          </a:prstGeom>
          <a:noFill/>
          <a:effectLst/>
        </p:spPr>
        <p:txBody>
          <a:bodyPr wrap="square" rtlCol="0" anchor="t">
            <a:spAutoFit/>
          </a:bodyPr>
          <a:lstStyle/>
          <a:p>
            <a:pPr algn="ctr"/>
            <a:r>
              <a:rPr lang="fr-FR" sz="6000" u="sng" dirty="0" err="1">
                <a:latin typeface="Segoe UI"/>
                <a:cs typeface="Segoe UI"/>
              </a:rPr>
              <a:t>Redux</a:t>
            </a:r>
            <a:r>
              <a:rPr lang="fr-FR" sz="6000" dirty="0">
                <a:latin typeface="Segoe UI"/>
                <a:cs typeface="Segoe UI"/>
              </a:rPr>
              <a:t> : </a:t>
            </a:r>
            <a:r>
              <a:rPr lang="fr-FR" sz="4000" dirty="0">
                <a:latin typeface="Segoe UI"/>
                <a:cs typeface="Segoe UI"/>
              </a:rPr>
              <a:t>En image 1/2</a:t>
            </a:r>
            <a:endParaRPr lang="fr-FR" sz="4000" dirty="0">
              <a:latin typeface="Segoe UI" panose="020B0502040204020203" pitchFamily="34" charset="0"/>
              <a:cs typeface="Segoe UI" panose="020B0502040204020203" pitchFamily="34" charset="0"/>
            </a:endParaRPr>
          </a:p>
        </p:txBody>
      </p:sp>
      <p:sp>
        <p:nvSpPr>
          <p:cNvPr id="34" name="Cylinder 1">
            <a:extLst>
              <a:ext uri="{FF2B5EF4-FFF2-40B4-BE49-F238E27FC236}">
                <a16:creationId xmlns:a16="http://schemas.microsoft.com/office/drawing/2014/main" id="{8C748FF2-B2AC-46D4-B35A-0159D733D149}"/>
              </a:ext>
            </a:extLst>
          </p:cNvPr>
          <p:cNvSpPr/>
          <p:nvPr/>
        </p:nvSpPr>
        <p:spPr>
          <a:xfrm>
            <a:off x="1338020" y="3376279"/>
            <a:ext cx="1146874" cy="906186"/>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Store</a:t>
            </a:r>
          </a:p>
        </p:txBody>
      </p:sp>
      <p:sp>
        <p:nvSpPr>
          <p:cNvPr id="35" name="Rectangle: Rounded Corners 2">
            <a:extLst>
              <a:ext uri="{FF2B5EF4-FFF2-40B4-BE49-F238E27FC236}">
                <a16:creationId xmlns:a16="http://schemas.microsoft.com/office/drawing/2014/main" id="{598CFD86-085D-4E36-80D7-4CEE89417E4B}"/>
              </a:ext>
            </a:extLst>
          </p:cNvPr>
          <p:cNvSpPr/>
          <p:nvPr/>
        </p:nvSpPr>
        <p:spPr>
          <a:xfrm>
            <a:off x="3249479" y="1835257"/>
            <a:ext cx="1611824" cy="87565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Segoe UI"/>
                <a:cs typeface="Calibri"/>
              </a:rPr>
              <a:t>Reducer</a:t>
            </a:r>
            <a:endParaRPr lang="en-US" dirty="0">
              <a:latin typeface="Segoe UI"/>
            </a:endParaRPr>
          </a:p>
        </p:txBody>
      </p:sp>
      <p:sp>
        <p:nvSpPr>
          <p:cNvPr id="36" name="Rectangle: Rounded Corners 19">
            <a:extLst>
              <a:ext uri="{FF2B5EF4-FFF2-40B4-BE49-F238E27FC236}">
                <a16:creationId xmlns:a16="http://schemas.microsoft.com/office/drawing/2014/main" id="{861B1664-6A1A-4143-BB75-209219386588}"/>
              </a:ext>
            </a:extLst>
          </p:cNvPr>
          <p:cNvSpPr/>
          <p:nvPr/>
        </p:nvSpPr>
        <p:spPr>
          <a:xfrm>
            <a:off x="6452460" y="1835255"/>
            <a:ext cx="1611824" cy="87565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Segoe UI"/>
                <a:cs typeface="Calibri"/>
              </a:rPr>
              <a:t>Action</a:t>
            </a:r>
            <a:endParaRPr lang="en-US" dirty="0">
              <a:latin typeface="Segoe UI"/>
            </a:endParaRPr>
          </a:p>
        </p:txBody>
      </p:sp>
      <p:sp>
        <p:nvSpPr>
          <p:cNvPr id="37" name="Rectangle: Rounded Corners 20">
            <a:extLst>
              <a:ext uri="{FF2B5EF4-FFF2-40B4-BE49-F238E27FC236}">
                <a16:creationId xmlns:a16="http://schemas.microsoft.com/office/drawing/2014/main" id="{246421FB-2D88-4458-BF5F-837780A967E2}"/>
              </a:ext>
            </a:extLst>
          </p:cNvPr>
          <p:cNvSpPr/>
          <p:nvPr/>
        </p:nvSpPr>
        <p:spPr>
          <a:xfrm>
            <a:off x="9655442" y="1835254"/>
            <a:ext cx="1611824" cy="87565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Segoe UI"/>
                <a:cs typeface="Calibri"/>
              </a:rPr>
              <a:t>Component</a:t>
            </a:r>
            <a:endParaRPr lang="en-US" dirty="0">
              <a:latin typeface="Segoe UI"/>
            </a:endParaRPr>
          </a:p>
        </p:txBody>
      </p:sp>
      <p:sp>
        <p:nvSpPr>
          <p:cNvPr id="38" name="Rectangle: Rounded Corners 21">
            <a:extLst>
              <a:ext uri="{FF2B5EF4-FFF2-40B4-BE49-F238E27FC236}">
                <a16:creationId xmlns:a16="http://schemas.microsoft.com/office/drawing/2014/main" id="{A3FB428B-5690-4452-B290-564897BF2FDE}"/>
              </a:ext>
            </a:extLst>
          </p:cNvPr>
          <p:cNvSpPr/>
          <p:nvPr/>
        </p:nvSpPr>
        <p:spPr>
          <a:xfrm>
            <a:off x="8053951" y="3514237"/>
            <a:ext cx="1611824" cy="87565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Segoe UI"/>
                <a:cs typeface="Calibri"/>
              </a:rPr>
              <a:t>Container</a:t>
            </a:r>
            <a:endParaRPr lang="en-US" dirty="0">
              <a:latin typeface="Segoe UI"/>
            </a:endParaRPr>
          </a:p>
        </p:txBody>
      </p:sp>
      <p:cxnSp>
        <p:nvCxnSpPr>
          <p:cNvPr id="39" name="Connecteur : en arc 38">
            <a:extLst>
              <a:ext uri="{FF2B5EF4-FFF2-40B4-BE49-F238E27FC236}">
                <a16:creationId xmlns:a16="http://schemas.microsoft.com/office/drawing/2014/main" id="{FF86C34F-C764-4248-BF24-18E5202202BE}"/>
              </a:ext>
            </a:extLst>
          </p:cNvPr>
          <p:cNvCxnSpPr>
            <a:stCxn id="34" idx="1"/>
            <a:endCxn id="35" idx="1"/>
          </p:cNvCxnSpPr>
          <p:nvPr/>
        </p:nvCxnSpPr>
        <p:spPr>
          <a:xfrm rot="5400000" flipH="1" flipV="1">
            <a:off x="2028871" y="2155671"/>
            <a:ext cx="1103194" cy="1338022"/>
          </a:xfrm>
          <a:prstGeom prst="curvedConnector2">
            <a:avLst/>
          </a:prstGeom>
          <a:ln w="38100">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40" name="Connecteur : en arc 39">
            <a:extLst>
              <a:ext uri="{FF2B5EF4-FFF2-40B4-BE49-F238E27FC236}">
                <a16:creationId xmlns:a16="http://schemas.microsoft.com/office/drawing/2014/main" id="{9ADCA3E5-7C77-4C04-8231-1F889D825A2D}"/>
              </a:ext>
            </a:extLst>
          </p:cNvPr>
          <p:cNvCxnSpPr>
            <a:cxnSpLocks/>
            <a:stCxn id="35" idx="3"/>
            <a:endCxn id="36" idx="1"/>
          </p:cNvCxnSpPr>
          <p:nvPr/>
        </p:nvCxnSpPr>
        <p:spPr>
          <a:xfrm flipV="1">
            <a:off x="4861303" y="2273083"/>
            <a:ext cx="1591157" cy="2"/>
          </a:xfrm>
          <a:prstGeom prst="curvedConnector3">
            <a:avLst>
              <a:gd name="adj1" fmla="val 50000"/>
            </a:avLst>
          </a:prstGeom>
          <a:ln w="38100">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41" name="Connecteur : en arc 40">
            <a:extLst>
              <a:ext uri="{FF2B5EF4-FFF2-40B4-BE49-F238E27FC236}">
                <a16:creationId xmlns:a16="http://schemas.microsoft.com/office/drawing/2014/main" id="{1226F24F-E982-45C4-B6B8-81B21A4554A9}"/>
              </a:ext>
            </a:extLst>
          </p:cNvPr>
          <p:cNvCxnSpPr>
            <a:stCxn id="36" idx="2"/>
            <a:endCxn id="38" idx="1"/>
          </p:cNvCxnSpPr>
          <p:nvPr/>
        </p:nvCxnSpPr>
        <p:spPr>
          <a:xfrm rot="16200000" flipH="1">
            <a:off x="7035584" y="2933697"/>
            <a:ext cx="1241155" cy="795579"/>
          </a:xfrm>
          <a:prstGeom prst="curvedConnector2">
            <a:avLst/>
          </a:prstGeom>
          <a:ln w="38100">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42" name="Rectangle : coins arrondis 41">
            <a:extLst>
              <a:ext uri="{FF2B5EF4-FFF2-40B4-BE49-F238E27FC236}">
                <a16:creationId xmlns:a16="http://schemas.microsoft.com/office/drawing/2014/main" id="{93449CC8-3866-4127-A434-B39A2D1CA002}"/>
              </a:ext>
            </a:extLst>
          </p:cNvPr>
          <p:cNvSpPr/>
          <p:nvPr/>
        </p:nvSpPr>
        <p:spPr>
          <a:xfrm>
            <a:off x="270888" y="4968864"/>
            <a:ext cx="3920583" cy="819347"/>
          </a:xfrm>
          <a:prstGeom prst="roundRect">
            <a:avLst/>
          </a:prstGeom>
          <a:solidFill>
            <a:schemeClr val="accent1">
              <a:alpha val="24000"/>
            </a:schemeClr>
          </a:solidFill>
          <a:ln>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solidFill>
                  <a:schemeClr val="tx1"/>
                </a:solidFill>
                <a:latin typeface="Comic Sans MS" panose="030F0702030302020204" pitchFamily="66" charset="0"/>
              </a:rPr>
              <a:t>REDUX</a:t>
            </a:r>
            <a:r>
              <a:rPr lang="fr-FR" dirty="0">
                <a:latin typeface="Comic Sans MS" panose="030F0702030302020204" pitchFamily="66" charset="0"/>
              </a:rPr>
              <a:t> </a:t>
            </a:r>
            <a:r>
              <a:rPr lang="fr-FR" dirty="0">
                <a:solidFill>
                  <a:srgbClr val="FF0000"/>
                </a:solidFill>
                <a:latin typeface="Comic Sans MS" panose="030F0702030302020204" pitchFamily="66" charset="0"/>
              </a:rPr>
              <a:t>( </a:t>
            </a:r>
            <a:r>
              <a:rPr lang="fr-FR" dirty="0" err="1">
                <a:solidFill>
                  <a:srgbClr val="FF0000"/>
                </a:solidFill>
                <a:latin typeface="Comic Sans MS" panose="030F0702030302020204" pitchFamily="66" charset="0"/>
              </a:rPr>
              <a:t>createStore</a:t>
            </a:r>
            <a:r>
              <a:rPr lang="fr-FR" dirty="0">
                <a:solidFill>
                  <a:srgbClr val="FF0000"/>
                </a:solidFill>
                <a:latin typeface="Comic Sans MS" panose="030F0702030302020204" pitchFamily="66" charset="0"/>
              </a:rPr>
              <a:t>, compose, </a:t>
            </a:r>
            <a:r>
              <a:rPr lang="fr-FR" dirty="0" err="1">
                <a:solidFill>
                  <a:srgbClr val="FF0000"/>
                </a:solidFill>
                <a:latin typeface="Comic Sans MS" panose="030F0702030302020204" pitchFamily="66" charset="0"/>
              </a:rPr>
              <a:t>applyMiddleware</a:t>
            </a:r>
            <a:r>
              <a:rPr lang="fr-FR" dirty="0">
                <a:solidFill>
                  <a:srgbClr val="FF0000"/>
                </a:solidFill>
                <a:latin typeface="Comic Sans MS" panose="030F0702030302020204" pitchFamily="66" charset="0"/>
              </a:rPr>
              <a:t> ….)</a:t>
            </a:r>
          </a:p>
        </p:txBody>
      </p:sp>
      <p:cxnSp>
        <p:nvCxnSpPr>
          <p:cNvPr id="43" name="Connecteur : en arc 42">
            <a:extLst>
              <a:ext uri="{FF2B5EF4-FFF2-40B4-BE49-F238E27FC236}">
                <a16:creationId xmlns:a16="http://schemas.microsoft.com/office/drawing/2014/main" id="{A00FF0FD-642A-4DC9-8D6E-A162CF4F146E}"/>
              </a:ext>
            </a:extLst>
          </p:cNvPr>
          <p:cNvCxnSpPr>
            <a:stCxn id="42" idx="0"/>
            <a:endCxn id="34" idx="3"/>
          </p:cNvCxnSpPr>
          <p:nvPr/>
        </p:nvCxnSpPr>
        <p:spPr>
          <a:xfrm rot="16200000" flipV="1">
            <a:off x="1728120" y="4465803"/>
            <a:ext cx="686399" cy="319723"/>
          </a:xfrm>
          <a:prstGeom prst="curvedConnector3">
            <a:avLst/>
          </a:prstGeom>
          <a:ln w="38100">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44" name="Connecteur : en arc 43">
            <a:extLst>
              <a:ext uri="{FF2B5EF4-FFF2-40B4-BE49-F238E27FC236}">
                <a16:creationId xmlns:a16="http://schemas.microsoft.com/office/drawing/2014/main" id="{689803E8-3A4A-437E-8DD8-970225FA3683}"/>
              </a:ext>
            </a:extLst>
          </p:cNvPr>
          <p:cNvCxnSpPr>
            <a:stCxn id="38" idx="2"/>
            <a:endCxn id="42" idx="3"/>
          </p:cNvCxnSpPr>
          <p:nvPr/>
        </p:nvCxnSpPr>
        <p:spPr>
          <a:xfrm rot="5400000">
            <a:off x="6031344" y="2550019"/>
            <a:ext cx="988646" cy="4668392"/>
          </a:xfrm>
          <a:prstGeom prst="curvedConnector2">
            <a:avLst/>
          </a:prstGeom>
          <a:ln w="38100">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45" name="Connecteur : en arc 44">
            <a:extLst>
              <a:ext uri="{FF2B5EF4-FFF2-40B4-BE49-F238E27FC236}">
                <a16:creationId xmlns:a16="http://schemas.microsoft.com/office/drawing/2014/main" id="{442E71FA-66FB-41E5-8E5B-B9A8C8007AC7}"/>
              </a:ext>
            </a:extLst>
          </p:cNvPr>
          <p:cNvCxnSpPr>
            <a:stCxn id="37" idx="2"/>
            <a:endCxn id="38" idx="3"/>
          </p:cNvCxnSpPr>
          <p:nvPr/>
        </p:nvCxnSpPr>
        <p:spPr>
          <a:xfrm rot="5400000">
            <a:off x="9442987" y="2933698"/>
            <a:ext cx="1241156" cy="795579"/>
          </a:xfrm>
          <a:prstGeom prst="curvedConnector2">
            <a:avLst/>
          </a:prstGeom>
          <a:ln w="38100">
            <a:solidFill>
              <a:srgbClr val="7030A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99533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wipe(down)">
                                      <p:cBhvr>
                                        <p:cTn id="7" dur="500"/>
                                        <p:tgtEl>
                                          <p:spTgt spid="4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9"/>
                                        </p:tgtEl>
                                        <p:attrNameLst>
                                          <p:attrName>style.visibility</p:attrName>
                                        </p:attrNameLst>
                                      </p:cBhvr>
                                      <p:to>
                                        <p:strVal val="visible"/>
                                      </p:to>
                                    </p:set>
                                    <p:animEffect transition="in" filter="wipe(down)">
                                      <p:cBhvr>
                                        <p:cTn id="12" dur="500"/>
                                        <p:tgtEl>
                                          <p:spTgt spid="39"/>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40"/>
                                        </p:tgtEl>
                                        <p:attrNameLst>
                                          <p:attrName>style.visibility</p:attrName>
                                        </p:attrNameLst>
                                      </p:cBhvr>
                                      <p:to>
                                        <p:strVal val="visible"/>
                                      </p:to>
                                    </p:set>
                                    <p:animEffect transition="in" filter="wipe(up)">
                                      <p:cBhvr>
                                        <p:cTn id="17" dur="500"/>
                                        <p:tgtEl>
                                          <p:spTgt spid="40"/>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nodeType="clickEffect">
                                  <p:stCondLst>
                                    <p:cond delay="0"/>
                                  </p:stCondLst>
                                  <p:childTnLst>
                                    <p:set>
                                      <p:cBhvr>
                                        <p:cTn id="21" dur="1" fill="hold">
                                          <p:stCondLst>
                                            <p:cond delay="0"/>
                                          </p:stCondLst>
                                        </p:cTn>
                                        <p:tgtEl>
                                          <p:spTgt spid="41"/>
                                        </p:tgtEl>
                                        <p:attrNameLst>
                                          <p:attrName>style.visibility</p:attrName>
                                        </p:attrNameLst>
                                      </p:cBhvr>
                                      <p:to>
                                        <p:strVal val="visible"/>
                                      </p:to>
                                    </p:set>
                                    <p:animEffect transition="in" filter="wipe(up)">
                                      <p:cBhvr>
                                        <p:cTn id="22" dur="500"/>
                                        <p:tgtEl>
                                          <p:spTgt spid="41"/>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nodeType="clickEffect">
                                  <p:stCondLst>
                                    <p:cond delay="0"/>
                                  </p:stCondLst>
                                  <p:childTnLst>
                                    <p:set>
                                      <p:cBhvr>
                                        <p:cTn id="26" dur="1" fill="hold">
                                          <p:stCondLst>
                                            <p:cond delay="0"/>
                                          </p:stCondLst>
                                        </p:cTn>
                                        <p:tgtEl>
                                          <p:spTgt spid="45"/>
                                        </p:tgtEl>
                                        <p:attrNameLst>
                                          <p:attrName>style.visibility</p:attrName>
                                        </p:attrNameLst>
                                      </p:cBhvr>
                                      <p:to>
                                        <p:strVal val="visible"/>
                                      </p:to>
                                    </p:set>
                                    <p:animEffect transition="in" filter="wipe(up)">
                                      <p:cBhvr>
                                        <p:cTn id="27" dur="500"/>
                                        <p:tgtEl>
                                          <p:spTgt spid="45"/>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1" fill="hold" nodeType="clickEffect">
                                  <p:stCondLst>
                                    <p:cond delay="0"/>
                                  </p:stCondLst>
                                  <p:childTnLst>
                                    <p:set>
                                      <p:cBhvr>
                                        <p:cTn id="31" dur="1" fill="hold">
                                          <p:stCondLst>
                                            <p:cond delay="0"/>
                                          </p:stCondLst>
                                        </p:cTn>
                                        <p:tgtEl>
                                          <p:spTgt spid="44"/>
                                        </p:tgtEl>
                                        <p:attrNameLst>
                                          <p:attrName>style.visibility</p:attrName>
                                        </p:attrNameLst>
                                      </p:cBhvr>
                                      <p:to>
                                        <p:strVal val="visible"/>
                                      </p:to>
                                    </p:set>
                                    <p:animEffect transition="in" filter="wipe(up)">
                                      <p:cBhvr>
                                        <p:cTn id="32"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grpSp>
        <p:nvGrpSpPr>
          <p:cNvPr id="14" name="Groupe 13">
            <a:extLst>
              <a:ext uri="{FF2B5EF4-FFF2-40B4-BE49-F238E27FC236}">
                <a16:creationId xmlns:a16="http://schemas.microsoft.com/office/drawing/2014/main" id="{B72A1479-0D8D-46DD-8621-4C97AA39D7C2}"/>
              </a:ext>
            </a:extLst>
          </p:cNvPr>
          <p:cNvGrpSpPr/>
          <p:nvPr/>
        </p:nvGrpSpPr>
        <p:grpSpPr>
          <a:xfrm>
            <a:off x="7280754" y="6181826"/>
            <a:ext cx="4891165" cy="676174"/>
            <a:chOff x="7280754" y="6181826"/>
            <a:chExt cx="4891165" cy="676174"/>
          </a:xfrm>
        </p:grpSpPr>
        <p:sp>
          <p:nvSpPr>
            <p:cNvPr id="6" name="Rectangle 5">
              <a:extLst>
                <a:ext uri="{FF2B5EF4-FFF2-40B4-BE49-F238E27FC236}">
                  <a16:creationId xmlns:a16="http://schemas.microsoft.com/office/drawing/2014/main" id="{B4D5871C-6DA3-42D3-81C1-A82D5D6B2F19}"/>
                </a:ext>
              </a:extLst>
            </p:cNvPr>
            <p:cNvSpPr/>
            <p:nvPr/>
          </p:nvSpPr>
          <p:spPr>
            <a:xfrm rot="5400000" flipH="1">
              <a:off x="9388250" y="4074330"/>
              <a:ext cx="676174" cy="4891165"/>
            </a:xfrm>
            <a:prstGeom prst="rect">
              <a:avLst/>
            </a:prstGeom>
            <a:solidFill>
              <a:srgbClr val="7030A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Triangle rectangle 6">
              <a:extLst>
                <a:ext uri="{FF2B5EF4-FFF2-40B4-BE49-F238E27FC236}">
                  <a16:creationId xmlns:a16="http://schemas.microsoft.com/office/drawing/2014/main" id="{B8AADA93-EDDC-4EED-A9AA-232C3E68B621}"/>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24" name="Groupe 23">
            <a:extLst>
              <a:ext uri="{FF2B5EF4-FFF2-40B4-BE49-F238E27FC236}">
                <a16:creationId xmlns:a16="http://schemas.microsoft.com/office/drawing/2014/main" id="{BB14E60D-B9AD-43F9-8D4E-DC46376F1155}"/>
              </a:ext>
            </a:extLst>
          </p:cNvPr>
          <p:cNvGrpSpPr/>
          <p:nvPr/>
        </p:nvGrpSpPr>
        <p:grpSpPr>
          <a:xfrm>
            <a:off x="-9920" y="6181823"/>
            <a:ext cx="4389120" cy="676175"/>
            <a:chOff x="-9920" y="6181823"/>
            <a:chExt cx="4389120" cy="676175"/>
          </a:xfrm>
        </p:grpSpPr>
        <p:sp>
          <p:nvSpPr>
            <p:cNvPr id="10" name="Rectangle 9">
              <a:extLst>
                <a:ext uri="{FF2B5EF4-FFF2-40B4-BE49-F238E27FC236}">
                  <a16:creationId xmlns:a16="http://schemas.microsoft.com/office/drawing/2014/main" id="{8D76E3AE-91BE-4C27-A620-EAB7D4DACFB0}"/>
                </a:ext>
              </a:extLst>
            </p:cNvPr>
            <p:cNvSpPr/>
            <p:nvPr/>
          </p:nvSpPr>
          <p:spPr>
            <a:xfrm rot="16200000">
              <a:off x="1846552" y="4325351"/>
              <a:ext cx="676175" cy="4389120"/>
            </a:xfrm>
            <a:prstGeom prst="rect">
              <a:avLst/>
            </a:prstGeom>
            <a:solidFill>
              <a:srgbClr val="7030A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Triangle rectangle 10">
              <a:extLst>
                <a:ext uri="{FF2B5EF4-FFF2-40B4-BE49-F238E27FC236}">
                  <a16:creationId xmlns:a16="http://schemas.microsoft.com/office/drawing/2014/main" id="{AC56092F-02B8-4EBF-9C81-FE36802C8F59}"/>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pic>
        <p:nvPicPr>
          <p:cNvPr id="13" name="Image 12">
            <a:extLst>
              <a:ext uri="{FF2B5EF4-FFF2-40B4-BE49-F238E27FC236}">
                <a16:creationId xmlns:a16="http://schemas.microsoft.com/office/drawing/2014/main" id="{034E2A53-7B0C-4D63-90EA-6CA4B9EC4FA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8846" y="119829"/>
            <a:ext cx="1231994" cy="1174638"/>
          </a:xfrm>
          <a:prstGeom prst="rect">
            <a:avLst/>
          </a:prstGeom>
        </p:spPr>
      </p:pic>
      <p:grpSp>
        <p:nvGrpSpPr>
          <p:cNvPr id="15" name="Groupe 14">
            <a:extLst>
              <a:ext uri="{FF2B5EF4-FFF2-40B4-BE49-F238E27FC236}">
                <a16:creationId xmlns:a16="http://schemas.microsoft.com/office/drawing/2014/main" id="{74114D00-3D6E-468D-A8B9-53CCEC8D6249}"/>
              </a:ext>
            </a:extLst>
          </p:cNvPr>
          <p:cNvGrpSpPr/>
          <p:nvPr/>
        </p:nvGrpSpPr>
        <p:grpSpPr>
          <a:xfrm>
            <a:off x="10342880" y="-25922"/>
            <a:ext cx="1701271" cy="1200329"/>
            <a:chOff x="4211849" y="3904571"/>
            <a:chExt cx="2849718" cy="1916059"/>
          </a:xfrm>
          <a:solidFill>
            <a:srgbClr val="7030A0"/>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16" name="Groupe 15">
              <a:extLst>
                <a:ext uri="{FF2B5EF4-FFF2-40B4-BE49-F238E27FC236}">
                  <a16:creationId xmlns:a16="http://schemas.microsoft.com/office/drawing/2014/main" id="{700533F8-2CAC-40FB-84CF-3B0E94A6152E}"/>
                </a:ext>
              </a:extLst>
            </p:cNvPr>
            <p:cNvGrpSpPr/>
            <p:nvPr/>
          </p:nvGrpSpPr>
          <p:grpSpPr>
            <a:xfrm>
              <a:off x="6391007" y="4158446"/>
              <a:ext cx="670560" cy="1463040"/>
              <a:chOff x="5313680" y="4185920"/>
              <a:chExt cx="670560" cy="1463040"/>
            </a:xfrm>
            <a:grpFill/>
          </p:grpSpPr>
          <p:sp>
            <p:nvSpPr>
              <p:cNvPr id="22" name="Bande diagonale 21">
                <a:extLst>
                  <a:ext uri="{FF2B5EF4-FFF2-40B4-BE49-F238E27FC236}">
                    <a16:creationId xmlns:a16="http://schemas.microsoft.com/office/drawing/2014/main" id="{7994B644-4909-437B-8693-0ED84ABC0311}"/>
                  </a:ext>
                </a:extLst>
              </p:cNvPr>
              <p:cNvSpPr/>
              <p:nvPr/>
            </p:nvSpPr>
            <p:spPr>
              <a:xfrm>
                <a:off x="5313680" y="491744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3" name="Bande diagonale 22">
                <a:extLst>
                  <a:ext uri="{FF2B5EF4-FFF2-40B4-BE49-F238E27FC236}">
                    <a16:creationId xmlns:a16="http://schemas.microsoft.com/office/drawing/2014/main" id="{836E3C25-2D62-4DF3-BEA5-4C0BF2525E92}"/>
                  </a:ext>
                </a:extLst>
              </p:cNvPr>
              <p:cNvSpPr/>
              <p:nvPr/>
            </p:nvSpPr>
            <p:spPr>
              <a:xfrm flipV="1">
                <a:off x="5313680" y="418592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17" name="Groupe 16">
              <a:extLst>
                <a:ext uri="{FF2B5EF4-FFF2-40B4-BE49-F238E27FC236}">
                  <a16:creationId xmlns:a16="http://schemas.microsoft.com/office/drawing/2014/main" id="{C4B17F44-FA79-448E-8FA1-9205090461F8}"/>
                </a:ext>
              </a:extLst>
            </p:cNvPr>
            <p:cNvGrpSpPr/>
            <p:nvPr/>
          </p:nvGrpSpPr>
          <p:grpSpPr>
            <a:xfrm rot="10800000">
              <a:off x="4211849" y="4177849"/>
              <a:ext cx="670560" cy="1463040"/>
              <a:chOff x="5313680" y="4185920"/>
              <a:chExt cx="670560" cy="1463040"/>
            </a:xfrm>
            <a:grpFill/>
          </p:grpSpPr>
          <p:sp>
            <p:nvSpPr>
              <p:cNvPr id="20" name="Bande diagonale 19">
                <a:extLst>
                  <a:ext uri="{FF2B5EF4-FFF2-40B4-BE49-F238E27FC236}">
                    <a16:creationId xmlns:a16="http://schemas.microsoft.com/office/drawing/2014/main" id="{89B4F407-547B-4E67-8A7F-888D7E36C0CD}"/>
                  </a:ext>
                </a:extLst>
              </p:cNvPr>
              <p:cNvSpPr/>
              <p:nvPr/>
            </p:nvSpPr>
            <p:spPr>
              <a:xfrm>
                <a:off x="5313680" y="491744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1" name="Bande diagonale 20">
                <a:extLst>
                  <a:ext uri="{FF2B5EF4-FFF2-40B4-BE49-F238E27FC236}">
                    <a16:creationId xmlns:a16="http://schemas.microsoft.com/office/drawing/2014/main" id="{4A447516-0D74-494B-A2E6-CC8B6E2F0402}"/>
                  </a:ext>
                </a:extLst>
              </p:cNvPr>
              <p:cNvSpPr/>
              <p:nvPr/>
            </p:nvSpPr>
            <p:spPr>
              <a:xfrm flipV="1">
                <a:off x="5313680" y="418592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19" name="Signe Moins 18">
              <a:extLst>
                <a:ext uri="{FF2B5EF4-FFF2-40B4-BE49-F238E27FC236}">
                  <a16:creationId xmlns:a16="http://schemas.microsoft.com/office/drawing/2014/main" id="{32FAD066-04E3-4F24-A227-D4FE8F63838C}"/>
                </a:ext>
              </a:extLst>
            </p:cNvPr>
            <p:cNvSpPr/>
            <p:nvPr/>
          </p:nvSpPr>
          <p:spPr>
            <a:xfrm rot="17995298">
              <a:off x="4729114" y="4363699"/>
              <a:ext cx="1916059" cy="997804"/>
            </a:xfrm>
            <a:prstGeom prst="mathMinus">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30" name="ZoneTexte 29">
            <a:extLst>
              <a:ext uri="{FF2B5EF4-FFF2-40B4-BE49-F238E27FC236}">
                <a16:creationId xmlns:a16="http://schemas.microsoft.com/office/drawing/2014/main" id="{44F440A2-53C6-4E87-AA35-5903683F370D}"/>
              </a:ext>
            </a:extLst>
          </p:cNvPr>
          <p:cNvSpPr txBox="1"/>
          <p:nvPr/>
        </p:nvSpPr>
        <p:spPr>
          <a:xfrm>
            <a:off x="1325450" y="40527"/>
            <a:ext cx="8739590" cy="1015663"/>
          </a:xfrm>
          <a:prstGeom prst="rect">
            <a:avLst/>
          </a:prstGeom>
          <a:noFill/>
          <a:effectLst/>
        </p:spPr>
        <p:txBody>
          <a:bodyPr wrap="square" rtlCol="0" anchor="t">
            <a:spAutoFit/>
          </a:bodyPr>
          <a:lstStyle/>
          <a:p>
            <a:pPr algn="ctr"/>
            <a:r>
              <a:rPr lang="fr-FR" sz="6000" u="sng" dirty="0" err="1">
                <a:latin typeface="Segoe UI"/>
                <a:cs typeface="Segoe UI"/>
              </a:rPr>
              <a:t>Redux</a:t>
            </a:r>
            <a:r>
              <a:rPr lang="fr-FR" sz="6000" dirty="0">
                <a:latin typeface="Segoe UI"/>
                <a:cs typeface="Segoe UI"/>
              </a:rPr>
              <a:t> : </a:t>
            </a:r>
            <a:r>
              <a:rPr lang="fr-FR" sz="4000" dirty="0">
                <a:latin typeface="Segoe UI"/>
                <a:cs typeface="Segoe UI"/>
              </a:rPr>
              <a:t>En image 2/2</a:t>
            </a:r>
            <a:endParaRPr lang="fr-FR" sz="4000" dirty="0">
              <a:latin typeface="Segoe UI" panose="020B0502040204020203" pitchFamily="34" charset="0"/>
              <a:cs typeface="Segoe UI" panose="020B0502040204020203" pitchFamily="34" charset="0"/>
            </a:endParaRPr>
          </a:p>
        </p:txBody>
      </p:sp>
      <p:sp>
        <p:nvSpPr>
          <p:cNvPr id="32" name="Cylinder 1">
            <a:extLst>
              <a:ext uri="{FF2B5EF4-FFF2-40B4-BE49-F238E27FC236}">
                <a16:creationId xmlns:a16="http://schemas.microsoft.com/office/drawing/2014/main" id="{31DCC5B4-EED6-4680-ADE4-BFA502D7F8BC}"/>
              </a:ext>
            </a:extLst>
          </p:cNvPr>
          <p:cNvSpPr/>
          <p:nvPr/>
        </p:nvSpPr>
        <p:spPr>
          <a:xfrm>
            <a:off x="1338020" y="3376279"/>
            <a:ext cx="1146874" cy="906186"/>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Store</a:t>
            </a:r>
          </a:p>
        </p:txBody>
      </p:sp>
      <p:sp>
        <p:nvSpPr>
          <p:cNvPr id="33" name="Rectangle: Rounded Corners 2">
            <a:extLst>
              <a:ext uri="{FF2B5EF4-FFF2-40B4-BE49-F238E27FC236}">
                <a16:creationId xmlns:a16="http://schemas.microsoft.com/office/drawing/2014/main" id="{60B1960E-8E9D-49EA-A388-E31CA93D0254}"/>
              </a:ext>
            </a:extLst>
          </p:cNvPr>
          <p:cNvSpPr/>
          <p:nvPr/>
        </p:nvSpPr>
        <p:spPr>
          <a:xfrm>
            <a:off x="3249479" y="1835257"/>
            <a:ext cx="1611824" cy="87565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Segoe UI"/>
                <a:cs typeface="Calibri"/>
              </a:rPr>
              <a:t>Reducer</a:t>
            </a:r>
            <a:endParaRPr lang="en-US" dirty="0">
              <a:latin typeface="Segoe UI"/>
            </a:endParaRPr>
          </a:p>
        </p:txBody>
      </p:sp>
      <p:sp>
        <p:nvSpPr>
          <p:cNvPr id="46" name="Rectangle: Rounded Corners 19">
            <a:extLst>
              <a:ext uri="{FF2B5EF4-FFF2-40B4-BE49-F238E27FC236}">
                <a16:creationId xmlns:a16="http://schemas.microsoft.com/office/drawing/2014/main" id="{50EE3790-971A-4E59-B79D-FCFC568CE282}"/>
              </a:ext>
            </a:extLst>
          </p:cNvPr>
          <p:cNvSpPr/>
          <p:nvPr/>
        </p:nvSpPr>
        <p:spPr>
          <a:xfrm>
            <a:off x="6452460" y="1835255"/>
            <a:ext cx="1611824" cy="87565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Segoe UI"/>
                <a:cs typeface="Calibri"/>
              </a:rPr>
              <a:t>Action</a:t>
            </a:r>
            <a:endParaRPr lang="en-US" dirty="0">
              <a:latin typeface="Segoe UI"/>
            </a:endParaRPr>
          </a:p>
        </p:txBody>
      </p:sp>
      <p:sp>
        <p:nvSpPr>
          <p:cNvPr id="47" name="Rectangle: Rounded Corners 20">
            <a:extLst>
              <a:ext uri="{FF2B5EF4-FFF2-40B4-BE49-F238E27FC236}">
                <a16:creationId xmlns:a16="http://schemas.microsoft.com/office/drawing/2014/main" id="{C70CD32F-28B0-4826-A89B-B375A5FB7E4A}"/>
              </a:ext>
            </a:extLst>
          </p:cNvPr>
          <p:cNvSpPr/>
          <p:nvPr/>
        </p:nvSpPr>
        <p:spPr>
          <a:xfrm>
            <a:off x="9655442" y="1835254"/>
            <a:ext cx="1611824" cy="87565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Segoe UI"/>
                <a:cs typeface="Calibri"/>
              </a:rPr>
              <a:t>Component</a:t>
            </a:r>
            <a:endParaRPr lang="en-US" dirty="0">
              <a:latin typeface="Segoe UI"/>
            </a:endParaRPr>
          </a:p>
        </p:txBody>
      </p:sp>
      <p:sp>
        <p:nvSpPr>
          <p:cNvPr id="48" name="Rectangle: Rounded Corners 21">
            <a:extLst>
              <a:ext uri="{FF2B5EF4-FFF2-40B4-BE49-F238E27FC236}">
                <a16:creationId xmlns:a16="http://schemas.microsoft.com/office/drawing/2014/main" id="{30985A07-02C1-49DF-9E39-C6EB993BE0AD}"/>
              </a:ext>
            </a:extLst>
          </p:cNvPr>
          <p:cNvSpPr/>
          <p:nvPr/>
        </p:nvSpPr>
        <p:spPr>
          <a:xfrm>
            <a:off x="8053951" y="3514237"/>
            <a:ext cx="1611824" cy="87565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Segoe UI"/>
                <a:cs typeface="Calibri"/>
              </a:rPr>
              <a:t>Container</a:t>
            </a:r>
            <a:endParaRPr lang="en-US" dirty="0">
              <a:latin typeface="Segoe UI"/>
            </a:endParaRPr>
          </a:p>
        </p:txBody>
      </p:sp>
      <p:cxnSp>
        <p:nvCxnSpPr>
          <p:cNvPr id="49" name="Connecteur : en arc 48">
            <a:extLst>
              <a:ext uri="{FF2B5EF4-FFF2-40B4-BE49-F238E27FC236}">
                <a16:creationId xmlns:a16="http://schemas.microsoft.com/office/drawing/2014/main" id="{4344243D-4DBA-4E41-A5B6-D69E723A8740}"/>
              </a:ext>
            </a:extLst>
          </p:cNvPr>
          <p:cNvCxnSpPr>
            <a:stCxn id="32" idx="1"/>
            <a:endCxn id="33" idx="1"/>
          </p:cNvCxnSpPr>
          <p:nvPr/>
        </p:nvCxnSpPr>
        <p:spPr>
          <a:xfrm rot="5400000" flipH="1" flipV="1">
            <a:off x="2028871" y="2155671"/>
            <a:ext cx="1103194" cy="1338022"/>
          </a:xfrm>
          <a:prstGeom prst="curvedConnector2">
            <a:avLst/>
          </a:prstGeom>
          <a:ln w="38100">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50" name="Connecteur : en arc 49">
            <a:extLst>
              <a:ext uri="{FF2B5EF4-FFF2-40B4-BE49-F238E27FC236}">
                <a16:creationId xmlns:a16="http://schemas.microsoft.com/office/drawing/2014/main" id="{F4F06246-E6B7-414E-83C1-231854B9C0B1}"/>
              </a:ext>
            </a:extLst>
          </p:cNvPr>
          <p:cNvCxnSpPr>
            <a:cxnSpLocks/>
            <a:stCxn id="33" idx="3"/>
            <a:endCxn id="46" idx="1"/>
          </p:cNvCxnSpPr>
          <p:nvPr/>
        </p:nvCxnSpPr>
        <p:spPr>
          <a:xfrm flipV="1">
            <a:off x="4861303" y="2273083"/>
            <a:ext cx="1591157" cy="2"/>
          </a:xfrm>
          <a:prstGeom prst="curvedConnector3">
            <a:avLst>
              <a:gd name="adj1" fmla="val 50000"/>
            </a:avLst>
          </a:prstGeom>
          <a:ln w="38100">
            <a:solidFill>
              <a:srgbClr val="7030A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1" name="Connecteur : en arc 50">
            <a:extLst>
              <a:ext uri="{FF2B5EF4-FFF2-40B4-BE49-F238E27FC236}">
                <a16:creationId xmlns:a16="http://schemas.microsoft.com/office/drawing/2014/main" id="{F702E304-4AB3-4DE6-96F4-F5C4CEF25E35}"/>
              </a:ext>
            </a:extLst>
          </p:cNvPr>
          <p:cNvCxnSpPr>
            <a:stCxn id="46" idx="2"/>
            <a:endCxn id="48" idx="1"/>
          </p:cNvCxnSpPr>
          <p:nvPr/>
        </p:nvCxnSpPr>
        <p:spPr>
          <a:xfrm rot="16200000" flipH="1">
            <a:off x="7035584" y="2933697"/>
            <a:ext cx="1241155" cy="795579"/>
          </a:xfrm>
          <a:prstGeom prst="curvedConnector2">
            <a:avLst/>
          </a:prstGeom>
          <a:ln w="38100">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52" name="Rectangle : coins arrondis 51">
            <a:extLst>
              <a:ext uri="{FF2B5EF4-FFF2-40B4-BE49-F238E27FC236}">
                <a16:creationId xmlns:a16="http://schemas.microsoft.com/office/drawing/2014/main" id="{BB5B6AD3-2123-4BF8-B352-D0AE0BCF2D98}"/>
              </a:ext>
            </a:extLst>
          </p:cNvPr>
          <p:cNvSpPr/>
          <p:nvPr/>
        </p:nvSpPr>
        <p:spPr>
          <a:xfrm>
            <a:off x="270888" y="4968864"/>
            <a:ext cx="3920583" cy="819347"/>
          </a:xfrm>
          <a:prstGeom prst="roundRect">
            <a:avLst/>
          </a:prstGeom>
          <a:solidFill>
            <a:schemeClr val="accent1">
              <a:alpha val="24000"/>
            </a:schemeClr>
          </a:solidFill>
          <a:ln>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solidFill>
                  <a:schemeClr val="tx1"/>
                </a:solidFill>
                <a:latin typeface="Comic Sans MS" panose="030F0702030302020204" pitchFamily="66" charset="0"/>
              </a:rPr>
              <a:t>REDUX</a:t>
            </a:r>
            <a:r>
              <a:rPr lang="fr-FR" dirty="0">
                <a:latin typeface="Comic Sans MS" panose="030F0702030302020204" pitchFamily="66" charset="0"/>
              </a:rPr>
              <a:t> </a:t>
            </a:r>
            <a:r>
              <a:rPr lang="fr-FR" dirty="0">
                <a:solidFill>
                  <a:srgbClr val="FF0000"/>
                </a:solidFill>
                <a:latin typeface="Comic Sans MS" panose="030F0702030302020204" pitchFamily="66" charset="0"/>
              </a:rPr>
              <a:t>( </a:t>
            </a:r>
            <a:r>
              <a:rPr lang="fr-FR" dirty="0" err="1">
                <a:solidFill>
                  <a:srgbClr val="FF0000"/>
                </a:solidFill>
                <a:latin typeface="Comic Sans MS" panose="030F0702030302020204" pitchFamily="66" charset="0"/>
              </a:rPr>
              <a:t>createStore</a:t>
            </a:r>
            <a:r>
              <a:rPr lang="fr-FR" dirty="0">
                <a:solidFill>
                  <a:srgbClr val="FF0000"/>
                </a:solidFill>
                <a:latin typeface="Comic Sans MS" panose="030F0702030302020204" pitchFamily="66" charset="0"/>
              </a:rPr>
              <a:t>, compose, </a:t>
            </a:r>
            <a:r>
              <a:rPr lang="fr-FR" dirty="0" err="1">
                <a:solidFill>
                  <a:srgbClr val="FF0000"/>
                </a:solidFill>
                <a:latin typeface="Comic Sans MS" panose="030F0702030302020204" pitchFamily="66" charset="0"/>
              </a:rPr>
              <a:t>applyMiddleware</a:t>
            </a:r>
            <a:r>
              <a:rPr lang="fr-FR" dirty="0">
                <a:solidFill>
                  <a:srgbClr val="FF0000"/>
                </a:solidFill>
                <a:latin typeface="Comic Sans MS" panose="030F0702030302020204" pitchFamily="66" charset="0"/>
              </a:rPr>
              <a:t> ….)</a:t>
            </a:r>
          </a:p>
        </p:txBody>
      </p:sp>
      <p:cxnSp>
        <p:nvCxnSpPr>
          <p:cNvPr id="53" name="Connecteur : en arc 52">
            <a:extLst>
              <a:ext uri="{FF2B5EF4-FFF2-40B4-BE49-F238E27FC236}">
                <a16:creationId xmlns:a16="http://schemas.microsoft.com/office/drawing/2014/main" id="{886A2EA4-BC36-46D7-B59A-138EF9EF1CC5}"/>
              </a:ext>
            </a:extLst>
          </p:cNvPr>
          <p:cNvCxnSpPr>
            <a:stCxn id="52" idx="0"/>
            <a:endCxn id="32" idx="3"/>
          </p:cNvCxnSpPr>
          <p:nvPr/>
        </p:nvCxnSpPr>
        <p:spPr>
          <a:xfrm rot="16200000" flipV="1">
            <a:off x="1728120" y="4465803"/>
            <a:ext cx="686399" cy="319723"/>
          </a:xfrm>
          <a:prstGeom prst="curvedConnector3">
            <a:avLst/>
          </a:prstGeom>
          <a:ln w="38100">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54" name="Connecteur : en arc 53">
            <a:extLst>
              <a:ext uri="{FF2B5EF4-FFF2-40B4-BE49-F238E27FC236}">
                <a16:creationId xmlns:a16="http://schemas.microsoft.com/office/drawing/2014/main" id="{EB75C44E-BACE-437B-803C-C041C428354F}"/>
              </a:ext>
            </a:extLst>
          </p:cNvPr>
          <p:cNvCxnSpPr>
            <a:stCxn id="48" idx="2"/>
            <a:endCxn id="52" idx="3"/>
          </p:cNvCxnSpPr>
          <p:nvPr/>
        </p:nvCxnSpPr>
        <p:spPr>
          <a:xfrm rot="5400000">
            <a:off x="6031344" y="2550019"/>
            <a:ext cx="988646" cy="4668392"/>
          </a:xfrm>
          <a:prstGeom prst="curvedConnector2">
            <a:avLst/>
          </a:prstGeom>
          <a:ln w="38100">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55" name="Connecteur : en arc 54">
            <a:extLst>
              <a:ext uri="{FF2B5EF4-FFF2-40B4-BE49-F238E27FC236}">
                <a16:creationId xmlns:a16="http://schemas.microsoft.com/office/drawing/2014/main" id="{DC06BAFD-52B9-40AE-B367-2750C0345271}"/>
              </a:ext>
            </a:extLst>
          </p:cNvPr>
          <p:cNvCxnSpPr>
            <a:stCxn id="47" idx="2"/>
            <a:endCxn id="48" idx="3"/>
          </p:cNvCxnSpPr>
          <p:nvPr/>
        </p:nvCxnSpPr>
        <p:spPr>
          <a:xfrm rot="5400000">
            <a:off x="9442987" y="2933698"/>
            <a:ext cx="1241156" cy="795579"/>
          </a:xfrm>
          <a:prstGeom prst="curvedConnector2">
            <a:avLst/>
          </a:prstGeom>
          <a:ln w="38100">
            <a:solidFill>
              <a:srgbClr val="7030A0"/>
            </a:solidFill>
            <a:headEnd type="triangle"/>
            <a:tailEnd type="triangle"/>
          </a:ln>
        </p:spPr>
        <p:style>
          <a:lnRef idx="1">
            <a:schemeClr val="accent1"/>
          </a:lnRef>
          <a:fillRef idx="0">
            <a:schemeClr val="accent1"/>
          </a:fillRef>
          <a:effectRef idx="0">
            <a:schemeClr val="accent1"/>
          </a:effectRef>
          <a:fontRef idx="minor">
            <a:schemeClr val="tx1"/>
          </a:fontRef>
        </p:style>
      </p:cxnSp>
      <p:pic>
        <p:nvPicPr>
          <p:cNvPr id="56" name="Image 55">
            <a:extLst>
              <a:ext uri="{FF2B5EF4-FFF2-40B4-BE49-F238E27FC236}">
                <a16:creationId xmlns:a16="http://schemas.microsoft.com/office/drawing/2014/main" id="{E45F027F-D85C-4553-B38E-FC90AD49F4D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840855" y="4389892"/>
            <a:ext cx="2080257" cy="1638202"/>
          </a:xfrm>
          <a:prstGeom prst="rect">
            <a:avLst/>
          </a:prstGeom>
        </p:spPr>
      </p:pic>
      <p:cxnSp>
        <p:nvCxnSpPr>
          <p:cNvPr id="57" name="Connecteur : en arc 56">
            <a:extLst>
              <a:ext uri="{FF2B5EF4-FFF2-40B4-BE49-F238E27FC236}">
                <a16:creationId xmlns:a16="http://schemas.microsoft.com/office/drawing/2014/main" id="{A2C1BEE3-FBB6-44E5-99AB-F3824D7995A0}"/>
              </a:ext>
            </a:extLst>
          </p:cNvPr>
          <p:cNvCxnSpPr>
            <a:stCxn id="56" idx="1"/>
            <a:endCxn id="48" idx="2"/>
          </p:cNvCxnSpPr>
          <p:nvPr/>
        </p:nvCxnSpPr>
        <p:spPr>
          <a:xfrm rot="10800000">
            <a:off x="8859863" y="4389893"/>
            <a:ext cx="980992" cy="819101"/>
          </a:xfrm>
          <a:prstGeom prst="curvedConnector2">
            <a:avLst/>
          </a:prstGeom>
          <a:ln w="190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58" name="Connecteur : en arc 57">
            <a:extLst>
              <a:ext uri="{FF2B5EF4-FFF2-40B4-BE49-F238E27FC236}">
                <a16:creationId xmlns:a16="http://schemas.microsoft.com/office/drawing/2014/main" id="{446ECCD7-8F34-49A6-8A2C-04846140258D}"/>
              </a:ext>
            </a:extLst>
          </p:cNvPr>
          <p:cNvCxnSpPr>
            <a:cxnSpLocks/>
            <a:stCxn id="48" idx="2"/>
            <a:endCxn id="52" idx="2"/>
          </p:cNvCxnSpPr>
          <p:nvPr/>
        </p:nvCxnSpPr>
        <p:spPr>
          <a:xfrm rot="5400000">
            <a:off x="4846363" y="1774710"/>
            <a:ext cx="1398319" cy="6628683"/>
          </a:xfrm>
          <a:prstGeom prst="curvedConnector3">
            <a:avLst>
              <a:gd name="adj1" fmla="val 116348"/>
            </a:avLst>
          </a:prstGeom>
          <a:ln w="190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59" name="Connecteur : en arc 58">
            <a:extLst>
              <a:ext uri="{FF2B5EF4-FFF2-40B4-BE49-F238E27FC236}">
                <a16:creationId xmlns:a16="http://schemas.microsoft.com/office/drawing/2014/main" id="{D4A62402-A5D2-4315-A075-5BAC0748B482}"/>
              </a:ext>
            </a:extLst>
          </p:cNvPr>
          <p:cNvCxnSpPr>
            <a:stCxn id="52" idx="1"/>
            <a:endCxn id="32" idx="2"/>
          </p:cNvCxnSpPr>
          <p:nvPr/>
        </p:nvCxnSpPr>
        <p:spPr>
          <a:xfrm rot="10800000" flipH="1">
            <a:off x="270888" y="3829372"/>
            <a:ext cx="1067132" cy="1549166"/>
          </a:xfrm>
          <a:prstGeom prst="curvedConnector3">
            <a:avLst>
              <a:gd name="adj1" fmla="val -21422"/>
            </a:avLst>
          </a:prstGeom>
          <a:ln w="190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60" name="Connecteur : en arc 59">
            <a:extLst>
              <a:ext uri="{FF2B5EF4-FFF2-40B4-BE49-F238E27FC236}">
                <a16:creationId xmlns:a16="http://schemas.microsoft.com/office/drawing/2014/main" id="{A8370D11-A9FB-40E3-8C72-594028737460}"/>
              </a:ext>
            </a:extLst>
          </p:cNvPr>
          <p:cNvCxnSpPr>
            <a:stCxn id="32" idx="4"/>
            <a:endCxn id="33" idx="2"/>
          </p:cNvCxnSpPr>
          <p:nvPr/>
        </p:nvCxnSpPr>
        <p:spPr>
          <a:xfrm flipV="1">
            <a:off x="2484894" y="2710912"/>
            <a:ext cx="1570497" cy="1118460"/>
          </a:xfrm>
          <a:prstGeom prst="curvedConnector2">
            <a:avLst/>
          </a:prstGeom>
          <a:ln w="190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61" name="Connecteur : en arc 60">
            <a:extLst>
              <a:ext uri="{FF2B5EF4-FFF2-40B4-BE49-F238E27FC236}">
                <a16:creationId xmlns:a16="http://schemas.microsoft.com/office/drawing/2014/main" id="{A034B4F3-26EB-40A0-853F-25EE7B7AF287}"/>
              </a:ext>
            </a:extLst>
          </p:cNvPr>
          <p:cNvCxnSpPr>
            <a:stCxn id="33" idx="0"/>
            <a:endCxn id="46" idx="0"/>
          </p:cNvCxnSpPr>
          <p:nvPr/>
        </p:nvCxnSpPr>
        <p:spPr>
          <a:xfrm rot="5400000" flipH="1" flipV="1">
            <a:off x="5656880" y="233766"/>
            <a:ext cx="2" cy="3202981"/>
          </a:xfrm>
          <a:prstGeom prst="curvedConnector3">
            <a:avLst>
              <a:gd name="adj1" fmla="val 11430100000"/>
            </a:avLst>
          </a:prstGeom>
          <a:ln w="190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62" name="Connecteur : en arc 61">
            <a:extLst>
              <a:ext uri="{FF2B5EF4-FFF2-40B4-BE49-F238E27FC236}">
                <a16:creationId xmlns:a16="http://schemas.microsoft.com/office/drawing/2014/main" id="{C4060028-B6E0-47EF-AE8E-E1C47182D296}"/>
              </a:ext>
            </a:extLst>
          </p:cNvPr>
          <p:cNvCxnSpPr>
            <a:stCxn id="46" idx="3"/>
          </p:cNvCxnSpPr>
          <p:nvPr/>
        </p:nvCxnSpPr>
        <p:spPr>
          <a:xfrm>
            <a:off x="8064284" y="2273083"/>
            <a:ext cx="795579" cy="1421587"/>
          </a:xfrm>
          <a:prstGeom prst="curvedConnector2">
            <a:avLst/>
          </a:prstGeom>
          <a:ln w="190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63" name="Connecteur : en arc 62">
            <a:extLst>
              <a:ext uri="{FF2B5EF4-FFF2-40B4-BE49-F238E27FC236}">
                <a16:creationId xmlns:a16="http://schemas.microsoft.com/office/drawing/2014/main" id="{AF26C8E6-8ADD-45AA-BD0D-243778ED7B96}"/>
              </a:ext>
            </a:extLst>
          </p:cNvPr>
          <p:cNvCxnSpPr>
            <a:stCxn id="48" idx="0"/>
            <a:endCxn id="47" idx="1"/>
          </p:cNvCxnSpPr>
          <p:nvPr/>
        </p:nvCxnSpPr>
        <p:spPr>
          <a:xfrm rot="5400000" flipH="1" flipV="1">
            <a:off x="8637075" y="2495871"/>
            <a:ext cx="1241155" cy="795579"/>
          </a:xfrm>
          <a:prstGeom prst="curvedConnector2">
            <a:avLst/>
          </a:prstGeom>
          <a:ln w="190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767162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7"/>
                                        </p:tgtEl>
                                        <p:attrNameLst>
                                          <p:attrName>style.visibility</p:attrName>
                                        </p:attrNameLst>
                                      </p:cBhvr>
                                      <p:to>
                                        <p:strVal val="visible"/>
                                      </p:to>
                                    </p:set>
                                    <p:animEffect transition="in" filter="wipe(down)">
                                      <p:cBhvr>
                                        <p:cTn id="7" dur="500"/>
                                        <p:tgtEl>
                                          <p:spTgt spid="5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58"/>
                                        </p:tgtEl>
                                        <p:attrNameLst>
                                          <p:attrName>style.visibility</p:attrName>
                                        </p:attrNameLst>
                                      </p:cBhvr>
                                      <p:to>
                                        <p:strVal val="visible"/>
                                      </p:to>
                                    </p:set>
                                    <p:animEffect transition="in" filter="wipe(up)">
                                      <p:cBhvr>
                                        <p:cTn id="12" dur="500"/>
                                        <p:tgtEl>
                                          <p:spTgt spid="58"/>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59"/>
                                        </p:tgtEl>
                                        <p:attrNameLst>
                                          <p:attrName>style.visibility</p:attrName>
                                        </p:attrNameLst>
                                      </p:cBhvr>
                                      <p:to>
                                        <p:strVal val="visible"/>
                                      </p:to>
                                    </p:set>
                                    <p:animEffect transition="in" filter="wipe(down)">
                                      <p:cBhvr>
                                        <p:cTn id="17" dur="500"/>
                                        <p:tgtEl>
                                          <p:spTgt spid="59"/>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60"/>
                                        </p:tgtEl>
                                        <p:attrNameLst>
                                          <p:attrName>style.visibility</p:attrName>
                                        </p:attrNameLst>
                                      </p:cBhvr>
                                      <p:to>
                                        <p:strVal val="visible"/>
                                      </p:to>
                                    </p:set>
                                    <p:animEffect transition="in" filter="wipe(down)">
                                      <p:cBhvr>
                                        <p:cTn id="22" dur="500"/>
                                        <p:tgtEl>
                                          <p:spTgt spid="60"/>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61"/>
                                        </p:tgtEl>
                                        <p:attrNameLst>
                                          <p:attrName>style.visibility</p:attrName>
                                        </p:attrNameLst>
                                      </p:cBhvr>
                                      <p:to>
                                        <p:strVal val="visible"/>
                                      </p:to>
                                    </p:set>
                                    <p:animEffect transition="in" filter="wipe(left)">
                                      <p:cBhvr>
                                        <p:cTn id="27" dur="500"/>
                                        <p:tgtEl>
                                          <p:spTgt spid="61"/>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1" fill="hold" nodeType="clickEffect">
                                  <p:stCondLst>
                                    <p:cond delay="0"/>
                                  </p:stCondLst>
                                  <p:childTnLst>
                                    <p:set>
                                      <p:cBhvr>
                                        <p:cTn id="31" dur="1" fill="hold">
                                          <p:stCondLst>
                                            <p:cond delay="0"/>
                                          </p:stCondLst>
                                        </p:cTn>
                                        <p:tgtEl>
                                          <p:spTgt spid="62"/>
                                        </p:tgtEl>
                                        <p:attrNameLst>
                                          <p:attrName>style.visibility</p:attrName>
                                        </p:attrNameLst>
                                      </p:cBhvr>
                                      <p:to>
                                        <p:strVal val="visible"/>
                                      </p:to>
                                    </p:set>
                                    <p:animEffect transition="in" filter="wipe(up)">
                                      <p:cBhvr>
                                        <p:cTn id="32" dur="500"/>
                                        <p:tgtEl>
                                          <p:spTgt spid="62"/>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nodeType="clickEffect">
                                  <p:stCondLst>
                                    <p:cond delay="0"/>
                                  </p:stCondLst>
                                  <p:childTnLst>
                                    <p:set>
                                      <p:cBhvr>
                                        <p:cTn id="36" dur="1" fill="hold">
                                          <p:stCondLst>
                                            <p:cond delay="0"/>
                                          </p:stCondLst>
                                        </p:cTn>
                                        <p:tgtEl>
                                          <p:spTgt spid="63"/>
                                        </p:tgtEl>
                                        <p:attrNameLst>
                                          <p:attrName>style.visibility</p:attrName>
                                        </p:attrNameLst>
                                      </p:cBhvr>
                                      <p:to>
                                        <p:strVal val="visible"/>
                                      </p:to>
                                    </p:set>
                                    <p:animEffect transition="in" filter="wipe(down)">
                                      <p:cBhvr>
                                        <p:cTn id="37" dur="5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grpSp>
        <p:nvGrpSpPr>
          <p:cNvPr id="14" name="Groupe 13">
            <a:extLst>
              <a:ext uri="{FF2B5EF4-FFF2-40B4-BE49-F238E27FC236}">
                <a16:creationId xmlns:a16="http://schemas.microsoft.com/office/drawing/2014/main" id="{B72A1479-0D8D-46DD-8621-4C97AA39D7C2}"/>
              </a:ext>
            </a:extLst>
          </p:cNvPr>
          <p:cNvGrpSpPr/>
          <p:nvPr/>
        </p:nvGrpSpPr>
        <p:grpSpPr>
          <a:xfrm>
            <a:off x="7280754" y="6181826"/>
            <a:ext cx="4891165" cy="676174"/>
            <a:chOff x="7280754" y="6181826"/>
            <a:chExt cx="4891165" cy="676174"/>
          </a:xfrm>
        </p:grpSpPr>
        <p:sp>
          <p:nvSpPr>
            <p:cNvPr id="6" name="Rectangle 5">
              <a:extLst>
                <a:ext uri="{FF2B5EF4-FFF2-40B4-BE49-F238E27FC236}">
                  <a16:creationId xmlns:a16="http://schemas.microsoft.com/office/drawing/2014/main" id="{B4D5871C-6DA3-42D3-81C1-A82D5D6B2F19}"/>
                </a:ext>
              </a:extLst>
            </p:cNvPr>
            <p:cNvSpPr/>
            <p:nvPr/>
          </p:nvSpPr>
          <p:spPr>
            <a:xfrm rot="5400000" flipH="1">
              <a:off x="9388250" y="4074330"/>
              <a:ext cx="676174" cy="4891165"/>
            </a:xfrm>
            <a:prstGeom prst="rect">
              <a:avLst/>
            </a:prstGeom>
            <a:solidFill>
              <a:srgbClr val="7030A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Triangle rectangle 6">
              <a:extLst>
                <a:ext uri="{FF2B5EF4-FFF2-40B4-BE49-F238E27FC236}">
                  <a16:creationId xmlns:a16="http://schemas.microsoft.com/office/drawing/2014/main" id="{B8AADA93-EDDC-4EED-A9AA-232C3E68B621}"/>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24" name="Groupe 23">
            <a:extLst>
              <a:ext uri="{FF2B5EF4-FFF2-40B4-BE49-F238E27FC236}">
                <a16:creationId xmlns:a16="http://schemas.microsoft.com/office/drawing/2014/main" id="{BB14E60D-B9AD-43F9-8D4E-DC46376F1155}"/>
              </a:ext>
            </a:extLst>
          </p:cNvPr>
          <p:cNvGrpSpPr/>
          <p:nvPr/>
        </p:nvGrpSpPr>
        <p:grpSpPr>
          <a:xfrm>
            <a:off x="-9920" y="6181823"/>
            <a:ext cx="4389120" cy="676175"/>
            <a:chOff x="-9920" y="6181823"/>
            <a:chExt cx="4389120" cy="676175"/>
          </a:xfrm>
        </p:grpSpPr>
        <p:sp>
          <p:nvSpPr>
            <p:cNvPr id="10" name="Rectangle 9">
              <a:extLst>
                <a:ext uri="{FF2B5EF4-FFF2-40B4-BE49-F238E27FC236}">
                  <a16:creationId xmlns:a16="http://schemas.microsoft.com/office/drawing/2014/main" id="{8D76E3AE-91BE-4C27-A620-EAB7D4DACFB0}"/>
                </a:ext>
              </a:extLst>
            </p:cNvPr>
            <p:cNvSpPr/>
            <p:nvPr/>
          </p:nvSpPr>
          <p:spPr>
            <a:xfrm rot="16200000">
              <a:off x="1846552" y="4325351"/>
              <a:ext cx="676175" cy="4389120"/>
            </a:xfrm>
            <a:prstGeom prst="rect">
              <a:avLst/>
            </a:prstGeom>
            <a:solidFill>
              <a:srgbClr val="7030A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Triangle rectangle 10">
              <a:extLst>
                <a:ext uri="{FF2B5EF4-FFF2-40B4-BE49-F238E27FC236}">
                  <a16:creationId xmlns:a16="http://schemas.microsoft.com/office/drawing/2014/main" id="{AC56092F-02B8-4EBF-9C81-FE36802C8F59}"/>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pic>
        <p:nvPicPr>
          <p:cNvPr id="13" name="Image 12">
            <a:extLst>
              <a:ext uri="{FF2B5EF4-FFF2-40B4-BE49-F238E27FC236}">
                <a16:creationId xmlns:a16="http://schemas.microsoft.com/office/drawing/2014/main" id="{034E2A53-7B0C-4D63-90EA-6CA4B9EC4FA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8846" y="119829"/>
            <a:ext cx="1231994" cy="1174638"/>
          </a:xfrm>
          <a:prstGeom prst="rect">
            <a:avLst/>
          </a:prstGeom>
        </p:spPr>
      </p:pic>
      <p:grpSp>
        <p:nvGrpSpPr>
          <p:cNvPr id="15" name="Groupe 14">
            <a:extLst>
              <a:ext uri="{FF2B5EF4-FFF2-40B4-BE49-F238E27FC236}">
                <a16:creationId xmlns:a16="http://schemas.microsoft.com/office/drawing/2014/main" id="{74114D00-3D6E-468D-A8B9-53CCEC8D6249}"/>
              </a:ext>
            </a:extLst>
          </p:cNvPr>
          <p:cNvGrpSpPr/>
          <p:nvPr/>
        </p:nvGrpSpPr>
        <p:grpSpPr>
          <a:xfrm>
            <a:off x="10342880" y="-25922"/>
            <a:ext cx="1701271" cy="1200329"/>
            <a:chOff x="4211849" y="3904571"/>
            <a:chExt cx="2849718" cy="1916059"/>
          </a:xfrm>
          <a:solidFill>
            <a:srgbClr val="7030A0"/>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16" name="Groupe 15">
              <a:extLst>
                <a:ext uri="{FF2B5EF4-FFF2-40B4-BE49-F238E27FC236}">
                  <a16:creationId xmlns:a16="http://schemas.microsoft.com/office/drawing/2014/main" id="{700533F8-2CAC-40FB-84CF-3B0E94A6152E}"/>
                </a:ext>
              </a:extLst>
            </p:cNvPr>
            <p:cNvGrpSpPr/>
            <p:nvPr/>
          </p:nvGrpSpPr>
          <p:grpSpPr>
            <a:xfrm>
              <a:off x="6391007" y="4158446"/>
              <a:ext cx="670560" cy="1463040"/>
              <a:chOff x="5313680" y="4185920"/>
              <a:chExt cx="670560" cy="1463040"/>
            </a:xfrm>
            <a:grpFill/>
          </p:grpSpPr>
          <p:sp>
            <p:nvSpPr>
              <p:cNvPr id="22" name="Bande diagonale 21">
                <a:extLst>
                  <a:ext uri="{FF2B5EF4-FFF2-40B4-BE49-F238E27FC236}">
                    <a16:creationId xmlns:a16="http://schemas.microsoft.com/office/drawing/2014/main" id="{7994B644-4909-437B-8693-0ED84ABC0311}"/>
                  </a:ext>
                </a:extLst>
              </p:cNvPr>
              <p:cNvSpPr/>
              <p:nvPr/>
            </p:nvSpPr>
            <p:spPr>
              <a:xfrm>
                <a:off x="5313680" y="491744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3" name="Bande diagonale 22">
                <a:extLst>
                  <a:ext uri="{FF2B5EF4-FFF2-40B4-BE49-F238E27FC236}">
                    <a16:creationId xmlns:a16="http://schemas.microsoft.com/office/drawing/2014/main" id="{836E3C25-2D62-4DF3-BEA5-4C0BF2525E92}"/>
                  </a:ext>
                </a:extLst>
              </p:cNvPr>
              <p:cNvSpPr/>
              <p:nvPr/>
            </p:nvSpPr>
            <p:spPr>
              <a:xfrm flipV="1">
                <a:off x="5313680" y="418592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17" name="Groupe 16">
              <a:extLst>
                <a:ext uri="{FF2B5EF4-FFF2-40B4-BE49-F238E27FC236}">
                  <a16:creationId xmlns:a16="http://schemas.microsoft.com/office/drawing/2014/main" id="{C4B17F44-FA79-448E-8FA1-9205090461F8}"/>
                </a:ext>
              </a:extLst>
            </p:cNvPr>
            <p:cNvGrpSpPr/>
            <p:nvPr/>
          </p:nvGrpSpPr>
          <p:grpSpPr>
            <a:xfrm rot="10800000">
              <a:off x="4211849" y="4177849"/>
              <a:ext cx="670560" cy="1463040"/>
              <a:chOff x="5313680" y="4185920"/>
              <a:chExt cx="670560" cy="1463040"/>
            </a:xfrm>
            <a:grpFill/>
          </p:grpSpPr>
          <p:sp>
            <p:nvSpPr>
              <p:cNvPr id="20" name="Bande diagonale 19">
                <a:extLst>
                  <a:ext uri="{FF2B5EF4-FFF2-40B4-BE49-F238E27FC236}">
                    <a16:creationId xmlns:a16="http://schemas.microsoft.com/office/drawing/2014/main" id="{89B4F407-547B-4E67-8A7F-888D7E36C0CD}"/>
                  </a:ext>
                </a:extLst>
              </p:cNvPr>
              <p:cNvSpPr/>
              <p:nvPr/>
            </p:nvSpPr>
            <p:spPr>
              <a:xfrm>
                <a:off x="5313680" y="491744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1" name="Bande diagonale 20">
                <a:extLst>
                  <a:ext uri="{FF2B5EF4-FFF2-40B4-BE49-F238E27FC236}">
                    <a16:creationId xmlns:a16="http://schemas.microsoft.com/office/drawing/2014/main" id="{4A447516-0D74-494B-A2E6-CC8B6E2F0402}"/>
                  </a:ext>
                </a:extLst>
              </p:cNvPr>
              <p:cNvSpPr/>
              <p:nvPr/>
            </p:nvSpPr>
            <p:spPr>
              <a:xfrm flipV="1">
                <a:off x="5313680" y="418592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19" name="Signe Moins 18">
              <a:extLst>
                <a:ext uri="{FF2B5EF4-FFF2-40B4-BE49-F238E27FC236}">
                  <a16:creationId xmlns:a16="http://schemas.microsoft.com/office/drawing/2014/main" id="{32FAD066-04E3-4F24-A227-D4FE8F63838C}"/>
                </a:ext>
              </a:extLst>
            </p:cNvPr>
            <p:cNvSpPr/>
            <p:nvPr/>
          </p:nvSpPr>
          <p:spPr>
            <a:xfrm rot="17995298">
              <a:off x="4729114" y="4363699"/>
              <a:ext cx="1916059" cy="997804"/>
            </a:xfrm>
            <a:prstGeom prst="mathMinus">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8" name="ZoneTexte 27">
            <a:extLst>
              <a:ext uri="{FF2B5EF4-FFF2-40B4-BE49-F238E27FC236}">
                <a16:creationId xmlns:a16="http://schemas.microsoft.com/office/drawing/2014/main" id="{DF5422CB-A9E5-47E3-8E40-285E60DA1C17}"/>
              </a:ext>
            </a:extLst>
          </p:cNvPr>
          <p:cNvSpPr txBox="1"/>
          <p:nvPr/>
        </p:nvSpPr>
        <p:spPr>
          <a:xfrm>
            <a:off x="1534430" y="95708"/>
            <a:ext cx="8739590" cy="1015663"/>
          </a:xfrm>
          <a:prstGeom prst="rect">
            <a:avLst/>
          </a:prstGeom>
          <a:noFill/>
          <a:effectLst/>
        </p:spPr>
        <p:txBody>
          <a:bodyPr wrap="square" rtlCol="0" anchor="t">
            <a:spAutoFit/>
          </a:bodyPr>
          <a:lstStyle/>
          <a:p>
            <a:pPr algn="ctr"/>
            <a:r>
              <a:rPr lang="fr-FR" sz="6000" dirty="0">
                <a:latin typeface="Segoe UI" panose="020B0502040204020203" pitchFamily="34" charset="0"/>
                <a:cs typeface="Segoe UI" panose="020B0502040204020203" pitchFamily="34" charset="0"/>
              </a:rPr>
              <a:t>A vous de jouer !</a:t>
            </a:r>
            <a:endParaRPr lang="fr-FR" sz="2400" i="1" dirty="0">
              <a:latin typeface="Segoe UI" panose="020B0502040204020203" pitchFamily="34" charset="0"/>
              <a:cs typeface="Segoe UI" panose="020B0502040204020203" pitchFamily="34" charset="0"/>
            </a:endParaRPr>
          </a:p>
        </p:txBody>
      </p:sp>
      <p:sp>
        <p:nvSpPr>
          <p:cNvPr id="27" name="Rectangle 26">
            <a:extLst>
              <a:ext uri="{FF2B5EF4-FFF2-40B4-BE49-F238E27FC236}">
                <a16:creationId xmlns:a16="http://schemas.microsoft.com/office/drawing/2014/main" id="{23AC3DA9-E396-476C-A15D-53399DF0759C}"/>
              </a:ext>
            </a:extLst>
          </p:cNvPr>
          <p:cNvSpPr/>
          <p:nvPr/>
        </p:nvSpPr>
        <p:spPr>
          <a:xfrm>
            <a:off x="503220" y="1701245"/>
            <a:ext cx="11688780" cy="461665"/>
          </a:xfrm>
          <a:prstGeom prst="rect">
            <a:avLst/>
          </a:prstGeom>
        </p:spPr>
        <p:txBody>
          <a:bodyPr wrap="square">
            <a:spAutoFit/>
          </a:bodyPr>
          <a:lstStyle/>
          <a:p>
            <a:r>
              <a:rPr lang="fr-FR" sz="2400" b="1" dirty="0">
                <a:solidFill>
                  <a:srgbClr val="7030A0"/>
                </a:solidFill>
                <a:latin typeface="Consolas" panose="020B0609020204030204" pitchFamily="49" charset="0"/>
                <a:cs typeface="Consolas" panose="020B0609020204030204" pitchFamily="49" charset="0"/>
              </a:rPr>
              <a:t>{} Etape 1 :  </a:t>
            </a:r>
            <a:r>
              <a:rPr lang="fr-FR" sz="2400" dirty="0">
                <a:solidFill>
                  <a:srgbClr val="24292E"/>
                </a:solidFill>
                <a:latin typeface="Consolas" panose="020B0609020204030204" pitchFamily="49" charset="0"/>
                <a:cs typeface="Consolas" panose="020B0609020204030204" pitchFamily="49" charset="0"/>
              </a:rPr>
              <a:t>Créer une nouvelle branche </a:t>
            </a:r>
            <a:r>
              <a:rPr lang="fr-FR" sz="2400" b="1" dirty="0">
                <a:solidFill>
                  <a:srgbClr val="24292E"/>
                </a:solidFill>
                <a:latin typeface="Consolas" panose="020B0609020204030204" pitchFamily="49" charset="0"/>
                <a:cs typeface="Consolas" panose="020B0609020204030204" pitchFamily="49" charset="0"/>
              </a:rPr>
              <a:t>feat/</a:t>
            </a:r>
            <a:r>
              <a:rPr lang="fr-FR" sz="2400" b="1" dirty="0" err="1">
                <a:solidFill>
                  <a:srgbClr val="24292E"/>
                </a:solidFill>
                <a:latin typeface="Consolas" panose="020B0609020204030204" pitchFamily="49" charset="0"/>
                <a:cs typeface="Consolas" panose="020B0609020204030204" pitchFamily="49" charset="0"/>
              </a:rPr>
              <a:t>useRedux</a:t>
            </a:r>
            <a:endParaRPr lang="fr-FR" altLang="fr-FR" sz="2400" b="1" dirty="0">
              <a:solidFill>
                <a:srgbClr val="24292E"/>
              </a:solidFill>
              <a:latin typeface="Consolas" panose="020B0609020204030204" pitchFamily="49" charset="0"/>
              <a:cs typeface="Consolas" panose="020B0609020204030204" pitchFamily="49" charset="0"/>
            </a:endParaRPr>
          </a:p>
        </p:txBody>
      </p:sp>
      <p:sp>
        <p:nvSpPr>
          <p:cNvPr id="29" name="Rectangle 28">
            <a:extLst>
              <a:ext uri="{FF2B5EF4-FFF2-40B4-BE49-F238E27FC236}">
                <a16:creationId xmlns:a16="http://schemas.microsoft.com/office/drawing/2014/main" id="{3D75D38D-D5DF-4E61-AC6E-77AC9471F36E}"/>
              </a:ext>
            </a:extLst>
          </p:cNvPr>
          <p:cNvSpPr/>
          <p:nvPr/>
        </p:nvSpPr>
        <p:spPr>
          <a:xfrm>
            <a:off x="503220" y="4556590"/>
            <a:ext cx="11688780" cy="830997"/>
          </a:xfrm>
          <a:prstGeom prst="rect">
            <a:avLst/>
          </a:prstGeom>
        </p:spPr>
        <p:txBody>
          <a:bodyPr wrap="square">
            <a:spAutoFit/>
          </a:bodyPr>
          <a:lstStyle/>
          <a:p>
            <a:r>
              <a:rPr lang="fr-FR" sz="2400" b="1" dirty="0">
                <a:solidFill>
                  <a:srgbClr val="7030A0"/>
                </a:solidFill>
                <a:latin typeface="Consolas" panose="020B0609020204030204" pitchFamily="49" charset="0"/>
                <a:cs typeface="Consolas" panose="020B0609020204030204" pitchFamily="49" charset="0"/>
              </a:rPr>
              <a:t>{} Etape 3 :  </a:t>
            </a:r>
            <a:r>
              <a:rPr lang="fr-FR" sz="2400" dirty="0">
                <a:solidFill>
                  <a:srgbClr val="24292E"/>
                </a:solidFill>
                <a:latin typeface="Consolas" panose="020B0609020204030204" pitchFamily="49" charset="0"/>
                <a:cs typeface="Consolas" panose="020B0609020204030204" pitchFamily="49" charset="0"/>
              </a:rPr>
              <a:t>Création d’un provider dans le point d’entrée de l’application </a:t>
            </a:r>
            <a:r>
              <a:rPr lang="fr-FR" sz="2400" dirty="0" err="1">
                <a:solidFill>
                  <a:srgbClr val="24292E"/>
                </a:solidFill>
                <a:latin typeface="Consolas" panose="020B0609020204030204" pitchFamily="49" charset="0"/>
                <a:cs typeface="Consolas" panose="020B0609020204030204" pitchFamily="49" charset="0"/>
              </a:rPr>
              <a:t>react</a:t>
            </a:r>
            <a:r>
              <a:rPr lang="fr-FR" sz="2400" dirty="0">
                <a:solidFill>
                  <a:srgbClr val="24292E"/>
                </a:solidFill>
                <a:latin typeface="Consolas" panose="020B0609020204030204" pitchFamily="49" charset="0"/>
                <a:cs typeface="Consolas" panose="020B0609020204030204" pitchFamily="49" charset="0"/>
              </a:rPr>
              <a:t> (index.js)</a:t>
            </a:r>
            <a:endParaRPr lang="fr-FR" altLang="fr-FR" sz="2400" b="1" dirty="0">
              <a:solidFill>
                <a:srgbClr val="24292E"/>
              </a:solidFill>
              <a:latin typeface="Consolas" panose="020B0609020204030204" pitchFamily="49" charset="0"/>
              <a:cs typeface="Consolas" panose="020B0609020204030204" pitchFamily="49" charset="0"/>
            </a:endParaRPr>
          </a:p>
        </p:txBody>
      </p:sp>
      <p:sp>
        <p:nvSpPr>
          <p:cNvPr id="30" name="Rectangle 29">
            <a:extLst>
              <a:ext uri="{FF2B5EF4-FFF2-40B4-BE49-F238E27FC236}">
                <a16:creationId xmlns:a16="http://schemas.microsoft.com/office/drawing/2014/main" id="{B6E2C3FF-8EBB-4B19-AE62-E49AF2B54F1E}"/>
              </a:ext>
            </a:extLst>
          </p:cNvPr>
          <p:cNvSpPr/>
          <p:nvPr/>
        </p:nvSpPr>
        <p:spPr>
          <a:xfrm>
            <a:off x="503220" y="2857270"/>
            <a:ext cx="11688780" cy="1538883"/>
          </a:xfrm>
          <a:prstGeom prst="rect">
            <a:avLst/>
          </a:prstGeom>
        </p:spPr>
        <p:txBody>
          <a:bodyPr wrap="square">
            <a:spAutoFit/>
          </a:bodyPr>
          <a:lstStyle/>
          <a:p>
            <a:r>
              <a:rPr lang="fr-FR" sz="2400" b="1" dirty="0">
                <a:solidFill>
                  <a:srgbClr val="7030A0"/>
                </a:solidFill>
                <a:latin typeface="Consolas" panose="020B0609020204030204" pitchFamily="49" charset="0"/>
                <a:cs typeface="Consolas" panose="020B0609020204030204" pitchFamily="49" charset="0"/>
              </a:rPr>
              <a:t>{} Etape 2 :  </a:t>
            </a:r>
            <a:r>
              <a:rPr lang="fr-FR" sz="2400" dirty="0">
                <a:solidFill>
                  <a:srgbClr val="24292E"/>
                </a:solidFill>
                <a:latin typeface="Consolas" panose="020B0609020204030204" pitchFamily="49" charset="0"/>
                <a:cs typeface="Consolas" panose="020B0609020204030204" pitchFamily="49" charset="0"/>
              </a:rPr>
              <a:t>Installer </a:t>
            </a:r>
            <a:r>
              <a:rPr lang="fr-FR" sz="2400" dirty="0" err="1">
                <a:solidFill>
                  <a:srgbClr val="24292E"/>
                </a:solidFill>
                <a:latin typeface="Consolas" panose="020B0609020204030204" pitchFamily="49" charset="0"/>
                <a:cs typeface="Consolas" panose="020B0609020204030204" pitchFamily="49" charset="0"/>
              </a:rPr>
              <a:t>redux</a:t>
            </a:r>
            <a:endParaRPr lang="fr-FR" sz="2400" dirty="0">
              <a:solidFill>
                <a:srgbClr val="24292E"/>
              </a:solidFill>
              <a:latin typeface="Consolas" panose="020B0609020204030204" pitchFamily="49" charset="0"/>
              <a:cs typeface="Consolas" panose="020B0609020204030204" pitchFamily="49" charset="0"/>
            </a:endParaRPr>
          </a:p>
          <a:p>
            <a:endParaRPr lang="fr-FR" sz="1000" dirty="0">
              <a:solidFill>
                <a:srgbClr val="24292E"/>
              </a:solidFill>
              <a:latin typeface="Consolas" panose="020B0609020204030204" pitchFamily="49" charset="0"/>
              <a:cs typeface="Consolas" panose="020B0609020204030204" pitchFamily="49" charset="0"/>
            </a:endParaRPr>
          </a:p>
          <a:p>
            <a:pPr marL="742950" lvl="1" indent="-285750">
              <a:buFont typeface="Arial" panose="020B0604020202020204" pitchFamily="34" charset="0"/>
              <a:buChar char="•"/>
            </a:pPr>
            <a:r>
              <a:rPr lang="fr-FR" b="1" dirty="0" err="1">
                <a:latin typeface="Consolas" panose="020B0609020204030204" pitchFamily="49" charset="0"/>
              </a:rPr>
              <a:t>npm</a:t>
            </a:r>
            <a:r>
              <a:rPr lang="fr-FR" b="1" dirty="0">
                <a:latin typeface="Consolas" panose="020B0609020204030204" pitchFamily="49" charset="0"/>
              </a:rPr>
              <a:t> </a:t>
            </a:r>
            <a:r>
              <a:rPr lang="fr-FR" b="1" dirty="0" err="1">
                <a:latin typeface="Consolas" panose="020B0609020204030204" pitchFamily="49" charset="0"/>
              </a:rPr>
              <a:t>install</a:t>
            </a:r>
            <a:r>
              <a:rPr lang="fr-FR" b="1" dirty="0">
                <a:latin typeface="Consolas" panose="020B0609020204030204" pitchFamily="49" charset="0"/>
              </a:rPr>
              <a:t> </a:t>
            </a:r>
            <a:r>
              <a:rPr lang="fr-FR" dirty="0" err="1">
                <a:latin typeface="Consolas" panose="020B0609020204030204" pitchFamily="49" charset="0"/>
              </a:rPr>
              <a:t>redux</a:t>
            </a:r>
            <a:r>
              <a:rPr lang="fr-FR" dirty="0">
                <a:latin typeface="Consolas" panose="020B0609020204030204" pitchFamily="49" charset="0"/>
              </a:rPr>
              <a:t> </a:t>
            </a:r>
            <a:r>
              <a:rPr lang="fr-FR" dirty="0" err="1">
                <a:latin typeface="Consolas" panose="020B0609020204030204" pitchFamily="49" charset="0"/>
              </a:rPr>
              <a:t>react-redux</a:t>
            </a:r>
            <a:endParaRPr lang="fr-FR" dirty="0">
              <a:latin typeface="Consolas" panose="020B0609020204030204" pitchFamily="49" charset="0"/>
            </a:endParaRPr>
          </a:p>
          <a:p>
            <a:pPr marL="742950" lvl="1" indent="-285750">
              <a:buFont typeface="Arial" panose="020B0604020202020204" pitchFamily="34" charset="0"/>
              <a:buChar char="•"/>
            </a:pPr>
            <a:r>
              <a:rPr lang="fr-FR" b="1" dirty="0" err="1">
                <a:latin typeface="Consolas" panose="020B0609020204030204" pitchFamily="49" charset="0"/>
              </a:rPr>
              <a:t>npm</a:t>
            </a:r>
            <a:r>
              <a:rPr lang="fr-FR" b="1" dirty="0">
                <a:latin typeface="Consolas" panose="020B0609020204030204" pitchFamily="49" charset="0"/>
              </a:rPr>
              <a:t> </a:t>
            </a:r>
            <a:r>
              <a:rPr lang="fr-FR" b="1" dirty="0" err="1">
                <a:latin typeface="Consolas" panose="020B0609020204030204" pitchFamily="49" charset="0"/>
              </a:rPr>
              <a:t>install</a:t>
            </a:r>
            <a:r>
              <a:rPr lang="fr-FR" b="1" dirty="0">
                <a:latin typeface="Consolas" panose="020B0609020204030204" pitchFamily="49" charset="0"/>
              </a:rPr>
              <a:t> </a:t>
            </a:r>
            <a:r>
              <a:rPr lang="fr-FR" b="1" dirty="0" err="1"/>
              <a:t>npm</a:t>
            </a:r>
            <a:r>
              <a:rPr lang="fr-FR" b="1" dirty="0"/>
              <a:t> </a:t>
            </a:r>
            <a:r>
              <a:rPr lang="fr-FR" b="1" dirty="0" err="1"/>
              <a:t>install</a:t>
            </a:r>
            <a:r>
              <a:rPr lang="fr-FR" b="1" dirty="0"/>
              <a:t> </a:t>
            </a:r>
            <a:r>
              <a:rPr lang="fr-FR" dirty="0"/>
              <a:t>--</a:t>
            </a:r>
            <a:r>
              <a:rPr lang="fr-FR" dirty="0" err="1"/>
              <a:t>save</a:t>
            </a:r>
            <a:r>
              <a:rPr lang="fr-FR" dirty="0"/>
              <a:t>-dev </a:t>
            </a:r>
            <a:r>
              <a:rPr lang="fr-FR" dirty="0" err="1"/>
              <a:t>redux-devtools</a:t>
            </a:r>
            <a:endParaRPr lang="fr-FR" dirty="0">
              <a:solidFill>
                <a:srgbClr val="24292E"/>
              </a:solidFill>
              <a:latin typeface="Consolas" panose="020B0609020204030204" pitchFamily="49" charset="0"/>
              <a:cs typeface="Consolas" panose="020B0609020204030204" pitchFamily="49" charset="0"/>
            </a:endParaRPr>
          </a:p>
          <a:p>
            <a:pPr marL="285750" indent="-285750">
              <a:buFont typeface="Arial" panose="020B0604020202020204" pitchFamily="34" charset="0"/>
              <a:buChar char="•"/>
            </a:pPr>
            <a:endParaRPr lang="fr-FR" altLang="fr-FR" sz="2400" b="1" dirty="0">
              <a:solidFill>
                <a:srgbClr val="24292E"/>
              </a:solidFill>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5441085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grpSp>
        <p:nvGrpSpPr>
          <p:cNvPr id="14" name="Groupe 13">
            <a:extLst>
              <a:ext uri="{FF2B5EF4-FFF2-40B4-BE49-F238E27FC236}">
                <a16:creationId xmlns:a16="http://schemas.microsoft.com/office/drawing/2014/main" id="{B72A1479-0D8D-46DD-8621-4C97AA39D7C2}"/>
              </a:ext>
            </a:extLst>
          </p:cNvPr>
          <p:cNvGrpSpPr/>
          <p:nvPr/>
        </p:nvGrpSpPr>
        <p:grpSpPr>
          <a:xfrm>
            <a:off x="7280754" y="6181826"/>
            <a:ext cx="4891165" cy="676174"/>
            <a:chOff x="7280754" y="6181826"/>
            <a:chExt cx="4891165" cy="676174"/>
          </a:xfrm>
        </p:grpSpPr>
        <p:sp>
          <p:nvSpPr>
            <p:cNvPr id="6" name="Rectangle 5">
              <a:extLst>
                <a:ext uri="{FF2B5EF4-FFF2-40B4-BE49-F238E27FC236}">
                  <a16:creationId xmlns:a16="http://schemas.microsoft.com/office/drawing/2014/main" id="{B4D5871C-6DA3-42D3-81C1-A82D5D6B2F19}"/>
                </a:ext>
              </a:extLst>
            </p:cNvPr>
            <p:cNvSpPr/>
            <p:nvPr/>
          </p:nvSpPr>
          <p:spPr>
            <a:xfrm rot="5400000" flipH="1">
              <a:off x="9388250" y="4074330"/>
              <a:ext cx="676174" cy="4891165"/>
            </a:xfrm>
            <a:prstGeom prst="rect">
              <a:avLst/>
            </a:prstGeom>
            <a:solidFill>
              <a:srgbClr val="7030A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Triangle rectangle 6">
              <a:extLst>
                <a:ext uri="{FF2B5EF4-FFF2-40B4-BE49-F238E27FC236}">
                  <a16:creationId xmlns:a16="http://schemas.microsoft.com/office/drawing/2014/main" id="{B8AADA93-EDDC-4EED-A9AA-232C3E68B621}"/>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24" name="Groupe 23">
            <a:extLst>
              <a:ext uri="{FF2B5EF4-FFF2-40B4-BE49-F238E27FC236}">
                <a16:creationId xmlns:a16="http://schemas.microsoft.com/office/drawing/2014/main" id="{BB14E60D-B9AD-43F9-8D4E-DC46376F1155}"/>
              </a:ext>
            </a:extLst>
          </p:cNvPr>
          <p:cNvGrpSpPr/>
          <p:nvPr/>
        </p:nvGrpSpPr>
        <p:grpSpPr>
          <a:xfrm>
            <a:off x="-9920" y="6181823"/>
            <a:ext cx="4389120" cy="676175"/>
            <a:chOff x="-9920" y="6181823"/>
            <a:chExt cx="4389120" cy="676175"/>
          </a:xfrm>
        </p:grpSpPr>
        <p:sp>
          <p:nvSpPr>
            <p:cNvPr id="10" name="Rectangle 9">
              <a:extLst>
                <a:ext uri="{FF2B5EF4-FFF2-40B4-BE49-F238E27FC236}">
                  <a16:creationId xmlns:a16="http://schemas.microsoft.com/office/drawing/2014/main" id="{8D76E3AE-91BE-4C27-A620-EAB7D4DACFB0}"/>
                </a:ext>
              </a:extLst>
            </p:cNvPr>
            <p:cNvSpPr/>
            <p:nvPr/>
          </p:nvSpPr>
          <p:spPr>
            <a:xfrm rot="16200000">
              <a:off x="1846552" y="4325351"/>
              <a:ext cx="676175" cy="4389120"/>
            </a:xfrm>
            <a:prstGeom prst="rect">
              <a:avLst/>
            </a:prstGeom>
            <a:solidFill>
              <a:srgbClr val="7030A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Triangle rectangle 10">
              <a:extLst>
                <a:ext uri="{FF2B5EF4-FFF2-40B4-BE49-F238E27FC236}">
                  <a16:creationId xmlns:a16="http://schemas.microsoft.com/office/drawing/2014/main" id="{AC56092F-02B8-4EBF-9C81-FE36802C8F59}"/>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pic>
        <p:nvPicPr>
          <p:cNvPr id="13" name="Image 12">
            <a:extLst>
              <a:ext uri="{FF2B5EF4-FFF2-40B4-BE49-F238E27FC236}">
                <a16:creationId xmlns:a16="http://schemas.microsoft.com/office/drawing/2014/main" id="{034E2A53-7B0C-4D63-90EA-6CA4B9EC4FA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8846" y="119829"/>
            <a:ext cx="1231994" cy="1174638"/>
          </a:xfrm>
          <a:prstGeom prst="rect">
            <a:avLst/>
          </a:prstGeom>
        </p:spPr>
      </p:pic>
      <p:grpSp>
        <p:nvGrpSpPr>
          <p:cNvPr id="15" name="Groupe 14">
            <a:extLst>
              <a:ext uri="{FF2B5EF4-FFF2-40B4-BE49-F238E27FC236}">
                <a16:creationId xmlns:a16="http://schemas.microsoft.com/office/drawing/2014/main" id="{74114D00-3D6E-468D-A8B9-53CCEC8D6249}"/>
              </a:ext>
            </a:extLst>
          </p:cNvPr>
          <p:cNvGrpSpPr/>
          <p:nvPr/>
        </p:nvGrpSpPr>
        <p:grpSpPr>
          <a:xfrm>
            <a:off x="10342880" y="-25922"/>
            <a:ext cx="1701271" cy="1200329"/>
            <a:chOff x="4211849" y="3904571"/>
            <a:chExt cx="2849718" cy="1916059"/>
          </a:xfrm>
          <a:solidFill>
            <a:srgbClr val="7030A0"/>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16" name="Groupe 15">
              <a:extLst>
                <a:ext uri="{FF2B5EF4-FFF2-40B4-BE49-F238E27FC236}">
                  <a16:creationId xmlns:a16="http://schemas.microsoft.com/office/drawing/2014/main" id="{700533F8-2CAC-40FB-84CF-3B0E94A6152E}"/>
                </a:ext>
              </a:extLst>
            </p:cNvPr>
            <p:cNvGrpSpPr/>
            <p:nvPr/>
          </p:nvGrpSpPr>
          <p:grpSpPr>
            <a:xfrm>
              <a:off x="6391007" y="4158446"/>
              <a:ext cx="670560" cy="1463040"/>
              <a:chOff x="5313680" y="4185920"/>
              <a:chExt cx="670560" cy="1463040"/>
            </a:xfrm>
            <a:grpFill/>
          </p:grpSpPr>
          <p:sp>
            <p:nvSpPr>
              <p:cNvPr id="22" name="Bande diagonale 21">
                <a:extLst>
                  <a:ext uri="{FF2B5EF4-FFF2-40B4-BE49-F238E27FC236}">
                    <a16:creationId xmlns:a16="http://schemas.microsoft.com/office/drawing/2014/main" id="{7994B644-4909-437B-8693-0ED84ABC0311}"/>
                  </a:ext>
                </a:extLst>
              </p:cNvPr>
              <p:cNvSpPr/>
              <p:nvPr/>
            </p:nvSpPr>
            <p:spPr>
              <a:xfrm>
                <a:off x="5313680" y="491744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3" name="Bande diagonale 22">
                <a:extLst>
                  <a:ext uri="{FF2B5EF4-FFF2-40B4-BE49-F238E27FC236}">
                    <a16:creationId xmlns:a16="http://schemas.microsoft.com/office/drawing/2014/main" id="{836E3C25-2D62-4DF3-BEA5-4C0BF2525E92}"/>
                  </a:ext>
                </a:extLst>
              </p:cNvPr>
              <p:cNvSpPr/>
              <p:nvPr/>
            </p:nvSpPr>
            <p:spPr>
              <a:xfrm flipV="1">
                <a:off x="5313680" y="418592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17" name="Groupe 16">
              <a:extLst>
                <a:ext uri="{FF2B5EF4-FFF2-40B4-BE49-F238E27FC236}">
                  <a16:creationId xmlns:a16="http://schemas.microsoft.com/office/drawing/2014/main" id="{C4B17F44-FA79-448E-8FA1-9205090461F8}"/>
                </a:ext>
              </a:extLst>
            </p:cNvPr>
            <p:cNvGrpSpPr/>
            <p:nvPr/>
          </p:nvGrpSpPr>
          <p:grpSpPr>
            <a:xfrm rot="10800000">
              <a:off x="4211849" y="4177849"/>
              <a:ext cx="670560" cy="1463040"/>
              <a:chOff x="5313680" y="4185920"/>
              <a:chExt cx="670560" cy="1463040"/>
            </a:xfrm>
            <a:grpFill/>
          </p:grpSpPr>
          <p:sp>
            <p:nvSpPr>
              <p:cNvPr id="20" name="Bande diagonale 19">
                <a:extLst>
                  <a:ext uri="{FF2B5EF4-FFF2-40B4-BE49-F238E27FC236}">
                    <a16:creationId xmlns:a16="http://schemas.microsoft.com/office/drawing/2014/main" id="{89B4F407-547B-4E67-8A7F-888D7E36C0CD}"/>
                  </a:ext>
                </a:extLst>
              </p:cNvPr>
              <p:cNvSpPr/>
              <p:nvPr/>
            </p:nvSpPr>
            <p:spPr>
              <a:xfrm>
                <a:off x="5313680" y="491744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1" name="Bande diagonale 20">
                <a:extLst>
                  <a:ext uri="{FF2B5EF4-FFF2-40B4-BE49-F238E27FC236}">
                    <a16:creationId xmlns:a16="http://schemas.microsoft.com/office/drawing/2014/main" id="{4A447516-0D74-494B-A2E6-CC8B6E2F0402}"/>
                  </a:ext>
                </a:extLst>
              </p:cNvPr>
              <p:cNvSpPr/>
              <p:nvPr/>
            </p:nvSpPr>
            <p:spPr>
              <a:xfrm flipV="1">
                <a:off x="5313680" y="418592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19" name="Signe Moins 18">
              <a:extLst>
                <a:ext uri="{FF2B5EF4-FFF2-40B4-BE49-F238E27FC236}">
                  <a16:creationId xmlns:a16="http://schemas.microsoft.com/office/drawing/2014/main" id="{32FAD066-04E3-4F24-A227-D4FE8F63838C}"/>
                </a:ext>
              </a:extLst>
            </p:cNvPr>
            <p:cNvSpPr/>
            <p:nvPr/>
          </p:nvSpPr>
          <p:spPr>
            <a:xfrm rot="17995298">
              <a:off x="4729114" y="4363699"/>
              <a:ext cx="1916059" cy="997804"/>
            </a:xfrm>
            <a:prstGeom prst="mathMinus">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8" name="ZoneTexte 27">
            <a:extLst>
              <a:ext uri="{FF2B5EF4-FFF2-40B4-BE49-F238E27FC236}">
                <a16:creationId xmlns:a16="http://schemas.microsoft.com/office/drawing/2014/main" id="{DF5422CB-A9E5-47E3-8E40-285E60DA1C17}"/>
              </a:ext>
            </a:extLst>
          </p:cNvPr>
          <p:cNvSpPr txBox="1"/>
          <p:nvPr/>
        </p:nvSpPr>
        <p:spPr>
          <a:xfrm>
            <a:off x="1726205" y="2921168"/>
            <a:ext cx="8739590" cy="1015663"/>
          </a:xfrm>
          <a:prstGeom prst="rect">
            <a:avLst/>
          </a:prstGeom>
          <a:noFill/>
          <a:effectLst/>
        </p:spPr>
        <p:txBody>
          <a:bodyPr wrap="square" rtlCol="0" anchor="t">
            <a:spAutoFit/>
          </a:bodyPr>
          <a:lstStyle/>
          <a:p>
            <a:pPr algn="ctr"/>
            <a:r>
              <a:rPr lang="fr-FR" sz="6000">
                <a:latin typeface="Segoe UI" panose="020B0502040204020203" pitchFamily="34" charset="0"/>
                <a:cs typeface="Segoe UI" panose="020B0502040204020203" pitchFamily="34" charset="0"/>
              </a:rPr>
              <a:t>MERCI</a:t>
            </a:r>
            <a:endParaRPr lang="fr-FR" sz="2400" i="1"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20685938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ECMA Script 6</a:t>
            </a:r>
          </a:p>
          <a:p>
            <a:pPr algn="ctr"/>
            <a:r>
              <a:rPr lang="fr-FR" sz="2400" i="1" dirty="0">
                <a:latin typeface="Segoe UI" panose="020B0502040204020203" pitchFamily="34" charset="0"/>
                <a:cs typeface="Segoe UI" panose="020B0502040204020203" pitchFamily="34" charset="0"/>
              </a:rPr>
              <a:t>Le JavaScript de demain, aujourd’hui</a:t>
            </a:r>
          </a:p>
        </p:txBody>
      </p:sp>
      <p:sp>
        <p:nvSpPr>
          <p:cNvPr id="20" name="ZoneTexte 19">
            <a:extLst>
              <a:ext uri="{FF2B5EF4-FFF2-40B4-BE49-F238E27FC236}">
                <a16:creationId xmlns:a16="http://schemas.microsoft.com/office/drawing/2014/main" id="{81B5B792-5FF1-4CAF-A51F-3CD755783803}"/>
              </a:ext>
            </a:extLst>
          </p:cNvPr>
          <p:cNvSpPr txBox="1"/>
          <p:nvPr/>
        </p:nvSpPr>
        <p:spPr>
          <a:xfrm>
            <a:off x="2910959" y="1719461"/>
            <a:ext cx="8739590" cy="523220"/>
          </a:xfrm>
          <a:prstGeom prst="rect">
            <a:avLst/>
          </a:prstGeom>
          <a:noFill/>
          <a:effectLst/>
        </p:spPr>
        <p:txBody>
          <a:bodyPr wrap="square" rtlCol="0">
            <a:spAutoFit/>
          </a:bodyPr>
          <a:lstStyle/>
          <a:p>
            <a:pPr marL="457200" indent="-457200">
              <a:buFont typeface="Arial" panose="020B0604020202020204" pitchFamily="34" charset="0"/>
              <a:buChar char="•"/>
            </a:pPr>
            <a:r>
              <a:rPr lang="fr-FR" sz="2800" dirty="0">
                <a:latin typeface="Segoe UI" panose="020B0502040204020203" pitchFamily="34" charset="0"/>
                <a:cs typeface="Segoe UI" panose="020B0502040204020203" pitchFamily="34" charset="0"/>
              </a:rPr>
              <a:t>Importer </a:t>
            </a:r>
            <a:r>
              <a:rPr lang="fr-FR" sz="2800" b="1" dirty="0">
                <a:latin typeface="Segoe UI" panose="020B0502040204020203" pitchFamily="34" charset="0"/>
                <a:cs typeface="Segoe UI" panose="020B0502040204020203" pitchFamily="34" charset="0"/>
              </a:rPr>
              <a:t>l’intégralité</a:t>
            </a:r>
            <a:r>
              <a:rPr lang="fr-FR" sz="2800" dirty="0">
                <a:latin typeface="Segoe UI" panose="020B0502040204020203" pitchFamily="34" charset="0"/>
                <a:cs typeface="Segoe UI" panose="020B0502040204020203" pitchFamily="34" charset="0"/>
              </a:rPr>
              <a:t> d’un module.</a:t>
            </a:r>
          </a:p>
        </p:txBody>
      </p:sp>
      <p:sp>
        <p:nvSpPr>
          <p:cNvPr id="4" name="Rectangle 1"/>
          <p:cNvSpPr>
            <a:spLocks noChangeArrowheads="1"/>
          </p:cNvSpPr>
          <p:nvPr/>
        </p:nvSpPr>
        <p:spPr bwMode="auto">
          <a:xfrm>
            <a:off x="3941618" y="2407870"/>
            <a:ext cx="5293822" cy="615553"/>
          </a:xfrm>
          <a:prstGeom prst="rect">
            <a:avLst/>
          </a:prstGeom>
          <a:solidFill>
            <a:srgbClr val="EEEEEE"/>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2000" b="0" i="0" u="none" strike="noStrike" cap="none" normalizeH="0" baseline="0" dirty="0">
                <a:ln>
                  <a:noFill/>
                </a:ln>
                <a:solidFill>
                  <a:srgbClr val="0077AA"/>
                </a:solidFill>
                <a:effectLst/>
                <a:latin typeface="Consolas" panose="020B0609020204030204" pitchFamily="49" charset="0"/>
                <a:cs typeface="Consolas" panose="020B0609020204030204" pitchFamily="49" charset="0"/>
              </a:rPr>
              <a:t>import</a:t>
            </a:r>
            <a:r>
              <a:rPr kumimoji="0" lang="fr-FR" altLang="fr-FR" sz="2000" b="0" i="0" u="none" strike="noStrike" cap="none" normalizeH="0" baseline="0" dirty="0">
                <a:ln>
                  <a:noFill/>
                </a:ln>
                <a:solidFill>
                  <a:srgbClr val="333333"/>
                </a:solidFill>
                <a:effectLst/>
                <a:latin typeface="Consolas" panose="020B0609020204030204" pitchFamily="49" charset="0"/>
                <a:cs typeface="Consolas" panose="020B0609020204030204" pitchFamily="49" charset="0"/>
              </a:rPr>
              <a:t> </a:t>
            </a:r>
            <a:r>
              <a:rPr kumimoji="0" lang="fr-FR" altLang="fr-FR" sz="2000" b="0" i="0" u="none" strike="noStrike" cap="none" normalizeH="0" baseline="0" dirty="0">
                <a:ln>
                  <a:noFill/>
                </a:ln>
                <a:solidFill>
                  <a:srgbClr val="A67F59"/>
                </a:solidFill>
                <a:effectLst/>
                <a:latin typeface="Consolas" panose="020B0609020204030204" pitchFamily="49" charset="0"/>
                <a:cs typeface="Consolas" panose="020B0609020204030204" pitchFamily="49" charset="0"/>
              </a:rPr>
              <a:t>*</a:t>
            </a:r>
            <a:r>
              <a:rPr kumimoji="0" lang="fr-FR" altLang="fr-FR" sz="2000" b="0" i="0" u="none" strike="noStrike" cap="none" normalizeH="0" baseline="0" dirty="0">
                <a:ln>
                  <a:noFill/>
                </a:ln>
                <a:solidFill>
                  <a:srgbClr val="333333"/>
                </a:solidFill>
                <a:effectLst/>
                <a:latin typeface="Consolas" panose="020B0609020204030204" pitchFamily="49" charset="0"/>
                <a:cs typeface="Consolas" panose="020B0609020204030204" pitchFamily="49" charset="0"/>
              </a:rPr>
              <a:t> </a:t>
            </a:r>
            <a:r>
              <a:rPr kumimoji="0" lang="fr-FR" altLang="fr-FR" sz="2000" b="0" i="0" u="none" strike="noStrike" cap="none" normalizeH="0" baseline="0" dirty="0">
                <a:ln>
                  <a:noFill/>
                </a:ln>
                <a:solidFill>
                  <a:srgbClr val="0077AA"/>
                </a:solidFill>
                <a:effectLst/>
                <a:latin typeface="Consolas" panose="020B0609020204030204" pitchFamily="49" charset="0"/>
                <a:cs typeface="Consolas" panose="020B0609020204030204" pitchFamily="49" charset="0"/>
              </a:rPr>
              <a:t>as</a:t>
            </a:r>
            <a:r>
              <a:rPr kumimoji="0" lang="fr-FR" altLang="fr-FR" sz="2000" b="0" i="0" u="none" strike="noStrike" cap="none" normalizeH="0" baseline="0" dirty="0">
                <a:ln>
                  <a:noFill/>
                </a:ln>
                <a:solidFill>
                  <a:srgbClr val="333333"/>
                </a:solidFill>
                <a:effectLst/>
                <a:latin typeface="Consolas" panose="020B0609020204030204" pitchFamily="49" charset="0"/>
                <a:cs typeface="Consolas" panose="020B0609020204030204" pitchFamily="49" charset="0"/>
              </a:rPr>
              <a:t> </a:t>
            </a:r>
            <a:r>
              <a:rPr kumimoji="0" lang="fr-FR" altLang="fr-FR" sz="2000" b="0" i="0" u="none" strike="noStrike" cap="none" normalizeH="0" baseline="0" dirty="0" err="1">
                <a:ln>
                  <a:noFill/>
                </a:ln>
                <a:solidFill>
                  <a:srgbClr val="333333"/>
                </a:solidFill>
                <a:effectLst/>
                <a:latin typeface="Consolas" panose="020B0609020204030204" pitchFamily="49" charset="0"/>
                <a:cs typeface="Consolas" panose="020B0609020204030204" pitchFamily="49" charset="0"/>
              </a:rPr>
              <a:t>myModule</a:t>
            </a:r>
            <a:r>
              <a:rPr kumimoji="0" lang="fr-FR" altLang="fr-FR" sz="2000" b="0" i="0" u="none" strike="noStrike" cap="none" normalizeH="0" baseline="0" dirty="0">
                <a:ln>
                  <a:noFill/>
                </a:ln>
                <a:solidFill>
                  <a:srgbClr val="333333"/>
                </a:solidFill>
                <a:effectLst/>
                <a:latin typeface="Consolas" panose="020B0609020204030204" pitchFamily="49" charset="0"/>
                <a:cs typeface="Consolas" panose="020B0609020204030204" pitchFamily="49" charset="0"/>
              </a:rPr>
              <a:t> </a:t>
            </a:r>
            <a:r>
              <a:rPr kumimoji="0" lang="fr-FR" altLang="fr-FR" sz="2000" b="0" i="0" u="none" strike="noStrike" cap="none" normalizeH="0" baseline="0" dirty="0" err="1">
                <a:ln>
                  <a:noFill/>
                </a:ln>
                <a:solidFill>
                  <a:srgbClr val="0077AA"/>
                </a:solidFill>
                <a:effectLst/>
                <a:latin typeface="Consolas" panose="020B0609020204030204" pitchFamily="49" charset="0"/>
                <a:cs typeface="Consolas" panose="020B0609020204030204" pitchFamily="49" charset="0"/>
              </a:rPr>
              <a:t>from</a:t>
            </a:r>
            <a:r>
              <a:rPr kumimoji="0" lang="fr-FR" altLang="fr-FR" sz="2000" b="0" i="0" u="none" strike="noStrike" cap="none" normalizeH="0" baseline="0" dirty="0">
                <a:ln>
                  <a:noFill/>
                </a:ln>
                <a:solidFill>
                  <a:srgbClr val="333333"/>
                </a:solidFill>
                <a:effectLst/>
                <a:latin typeface="Consolas" panose="020B0609020204030204" pitchFamily="49" charset="0"/>
                <a:cs typeface="Consolas" panose="020B0609020204030204" pitchFamily="49" charset="0"/>
              </a:rPr>
              <a:t> </a:t>
            </a:r>
            <a:r>
              <a:rPr kumimoji="0" lang="fr-FR" altLang="fr-FR" sz="2000" b="0" i="0" u="none" strike="noStrike" cap="none" normalizeH="0" baseline="0" dirty="0">
                <a:ln>
                  <a:noFill/>
                </a:ln>
                <a:solidFill>
                  <a:srgbClr val="669900"/>
                </a:solidFill>
                <a:effectLst/>
                <a:latin typeface="Consolas" panose="020B0609020204030204" pitchFamily="49" charset="0"/>
                <a:cs typeface="Consolas" panose="020B0609020204030204" pitchFamily="49" charset="0"/>
              </a:rPr>
              <a:t>'/myModule.js'</a:t>
            </a:r>
            <a:r>
              <a:rPr kumimoji="0" lang="fr-FR" altLang="fr-FR" sz="2000" b="0" i="0" u="none" strike="noStrike" cap="none" normalizeH="0" baseline="0" dirty="0">
                <a:ln>
                  <a:noFill/>
                </a:ln>
                <a:solidFill>
                  <a:srgbClr val="999999"/>
                </a:solidFill>
                <a:effectLst/>
                <a:latin typeface="Consolas" panose="020B0609020204030204" pitchFamily="49" charset="0"/>
                <a:cs typeface="Consolas" panose="020B0609020204030204" pitchFamily="49" charset="0"/>
              </a:rPr>
              <a:t>;</a:t>
            </a:r>
            <a:r>
              <a:rPr kumimoji="0" lang="fr-FR" altLang="fr-FR" sz="2000" b="0" i="0" u="none" strike="noStrike" cap="none" normalizeH="0" baseline="0" dirty="0">
                <a:ln>
                  <a:noFill/>
                </a:ln>
                <a:solidFill>
                  <a:schemeClr val="tx1"/>
                </a:solidFill>
                <a:effectLst/>
              </a:rPr>
              <a:t> </a:t>
            </a:r>
            <a:endParaRPr kumimoji="0" lang="fr-FR" altLang="fr-FR" sz="2000" b="0" i="0" u="none" strike="noStrike" cap="none" normalizeH="0" baseline="0" dirty="0">
              <a:ln>
                <a:noFill/>
              </a:ln>
              <a:solidFill>
                <a:schemeClr val="tx1"/>
              </a:solidFill>
              <a:effectLst/>
              <a:latin typeface="Arial" panose="020B0604020202020204" pitchFamily="34" charset="0"/>
            </a:endParaRPr>
          </a:p>
        </p:txBody>
      </p:sp>
      <p:sp>
        <p:nvSpPr>
          <p:cNvPr id="17" name="ZoneTexte 16">
            <a:extLst>
              <a:ext uri="{FF2B5EF4-FFF2-40B4-BE49-F238E27FC236}">
                <a16:creationId xmlns:a16="http://schemas.microsoft.com/office/drawing/2014/main" id="{81B5B792-5FF1-4CAF-A51F-3CD755783803}"/>
              </a:ext>
            </a:extLst>
          </p:cNvPr>
          <p:cNvSpPr txBox="1"/>
          <p:nvPr/>
        </p:nvSpPr>
        <p:spPr>
          <a:xfrm>
            <a:off x="2910959" y="3765975"/>
            <a:ext cx="8739590" cy="523220"/>
          </a:xfrm>
          <a:prstGeom prst="rect">
            <a:avLst/>
          </a:prstGeom>
          <a:noFill/>
          <a:effectLst/>
        </p:spPr>
        <p:txBody>
          <a:bodyPr wrap="square" rtlCol="0">
            <a:spAutoFit/>
          </a:bodyPr>
          <a:lstStyle/>
          <a:p>
            <a:pPr marL="457200" indent="-457200">
              <a:buFont typeface="Arial" panose="020B0604020202020204" pitchFamily="34" charset="0"/>
              <a:buChar char="•"/>
            </a:pPr>
            <a:r>
              <a:rPr lang="fr-FR" sz="2800" dirty="0">
                <a:latin typeface="Segoe UI" panose="020B0502040204020203" pitchFamily="34" charset="0"/>
                <a:cs typeface="Segoe UI" panose="020B0502040204020203" pitchFamily="34" charset="0"/>
              </a:rPr>
              <a:t>Importer un objet exporté avec un </a:t>
            </a:r>
            <a:r>
              <a:rPr lang="fr-FR" sz="2800" b="1" dirty="0">
                <a:latin typeface="Segoe UI" panose="020B0502040204020203" pitchFamily="34" charset="0"/>
                <a:cs typeface="Segoe UI" panose="020B0502040204020203" pitchFamily="34" charset="0"/>
              </a:rPr>
              <a:t>alias.</a:t>
            </a:r>
          </a:p>
        </p:txBody>
      </p:sp>
      <p:sp>
        <p:nvSpPr>
          <p:cNvPr id="5" name="Rectangle 2"/>
          <p:cNvSpPr>
            <a:spLocks noChangeArrowheads="1"/>
          </p:cNvSpPr>
          <p:nvPr/>
        </p:nvSpPr>
        <p:spPr bwMode="auto">
          <a:xfrm>
            <a:off x="1849120" y="4559872"/>
            <a:ext cx="10073270" cy="307777"/>
          </a:xfrm>
          <a:prstGeom prst="rect">
            <a:avLst/>
          </a:prstGeom>
          <a:solidFill>
            <a:srgbClr val="EEEEEE"/>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2000" b="0" i="0" u="none" strike="noStrike" cap="none" normalizeH="0" baseline="0" dirty="0">
                <a:ln>
                  <a:noFill/>
                </a:ln>
                <a:solidFill>
                  <a:srgbClr val="0077AA"/>
                </a:solidFill>
                <a:effectLst/>
                <a:latin typeface="Consolas" panose="020B0609020204030204" pitchFamily="49" charset="0"/>
                <a:cs typeface="Consolas" panose="020B0609020204030204" pitchFamily="49" charset="0"/>
              </a:rPr>
              <a:t>import</a:t>
            </a:r>
            <a:r>
              <a:rPr kumimoji="0" lang="fr-FR" altLang="fr-FR" sz="2000" b="0" i="0" u="none" strike="noStrike" cap="none" normalizeH="0" baseline="0" dirty="0">
                <a:ln>
                  <a:noFill/>
                </a:ln>
                <a:solidFill>
                  <a:srgbClr val="333333"/>
                </a:solidFill>
                <a:effectLst/>
                <a:latin typeface="Consolas" panose="020B0609020204030204" pitchFamily="49" charset="0"/>
                <a:cs typeface="Consolas" panose="020B0609020204030204" pitchFamily="49" charset="0"/>
              </a:rPr>
              <a:t> </a:t>
            </a:r>
            <a:r>
              <a:rPr kumimoji="0" lang="fr-FR" altLang="fr-FR" sz="2000" b="0" i="0" u="none" strike="noStrike" cap="none" normalizeH="0" baseline="0" dirty="0">
                <a:ln>
                  <a:noFill/>
                </a:ln>
                <a:solidFill>
                  <a:srgbClr val="999999"/>
                </a:solidFill>
                <a:effectLst/>
                <a:latin typeface="Consolas" panose="020B0609020204030204" pitchFamily="49" charset="0"/>
                <a:cs typeface="Consolas" panose="020B0609020204030204" pitchFamily="49" charset="0"/>
              </a:rPr>
              <a:t>{</a:t>
            </a:r>
            <a:r>
              <a:rPr kumimoji="0" lang="fr-FR" altLang="fr-FR" sz="2000" b="0" i="0" u="none" strike="noStrike" cap="none" normalizeH="0" baseline="0" dirty="0" err="1">
                <a:ln>
                  <a:noFill/>
                </a:ln>
                <a:solidFill>
                  <a:srgbClr val="333333"/>
                </a:solidFill>
                <a:effectLst/>
                <a:latin typeface="Consolas" panose="020B0609020204030204" pitchFamily="49" charset="0"/>
                <a:cs typeface="Consolas" panose="020B0609020204030204" pitchFamily="49" charset="0"/>
              </a:rPr>
              <a:t>nameOfObjectIReallyReallyBig</a:t>
            </a:r>
            <a:r>
              <a:rPr lang="fr-FR" altLang="fr-FR" sz="2000" dirty="0">
                <a:solidFill>
                  <a:srgbClr val="333333"/>
                </a:solidFill>
                <a:latin typeface="Consolas" panose="020B0609020204030204" pitchFamily="49" charset="0"/>
                <a:cs typeface="Consolas" panose="020B0609020204030204" pitchFamily="49" charset="0"/>
              </a:rPr>
              <a:t> </a:t>
            </a:r>
            <a:r>
              <a:rPr kumimoji="0" lang="fr-FR" altLang="fr-FR" sz="2000" b="0" i="0" u="none" strike="noStrike" cap="none" normalizeH="0" baseline="0" dirty="0">
                <a:ln>
                  <a:noFill/>
                </a:ln>
                <a:solidFill>
                  <a:srgbClr val="0077AA"/>
                </a:solidFill>
                <a:effectLst/>
                <a:latin typeface="Consolas" panose="020B0609020204030204" pitchFamily="49" charset="0"/>
                <a:cs typeface="Consolas" panose="020B0609020204030204" pitchFamily="49" charset="0"/>
              </a:rPr>
              <a:t>as</a:t>
            </a:r>
            <a:r>
              <a:rPr kumimoji="0" lang="fr-FR" altLang="fr-FR" sz="2000" b="0" i="0" u="none" strike="noStrike" cap="none" normalizeH="0" baseline="0" dirty="0">
                <a:ln>
                  <a:noFill/>
                </a:ln>
                <a:solidFill>
                  <a:srgbClr val="333333"/>
                </a:solidFill>
                <a:effectLst/>
                <a:latin typeface="Consolas" panose="020B0609020204030204" pitchFamily="49" charset="0"/>
                <a:cs typeface="Consolas" panose="020B0609020204030204" pitchFamily="49" charset="0"/>
              </a:rPr>
              <a:t> </a:t>
            </a:r>
            <a:r>
              <a:rPr kumimoji="0" lang="fr-FR" altLang="fr-FR" sz="2000" b="0" i="0" u="none" strike="noStrike" cap="none" normalizeH="0" baseline="0" dirty="0" err="1">
                <a:ln>
                  <a:noFill/>
                </a:ln>
                <a:solidFill>
                  <a:srgbClr val="333333"/>
                </a:solidFill>
                <a:effectLst/>
                <a:latin typeface="Consolas" panose="020B0609020204030204" pitchFamily="49" charset="0"/>
                <a:cs typeface="Consolas" panose="020B0609020204030204" pitchFamily="49" charset="0"/>
              </a:rPr>
              <a:t>shortName</a:t>
            </a:r>
            <a:r>
              <a:rPr kumimoji="0" lang="fr-FR" altLang="fr-FR" sz="2000" b="0" i="0" u="none" strike="noStrike" cap="none" normalizeH="0" baseline="0" dirty="0">
                <a:ln>
                  <a:noFill/>
                </a:ln>
                <a:solidFill>
                  <a:srgbClr val="999999"/>
                </a:solidFill>
                <a:effectLst/>
                <a:latin typeface="Consolas" panose="020B0609020204030204" pitchFamily="49" charset="0"/>
                <a:cs typeface="Consolas" panose="020B0609020204030204" pitchFamily="49" charset="0"/>
              </a:rPr>
              <a:t>}</a:t>
            </a:r>
            <a:r>
              <a:rPr kumimoji="0" lang="fr-FR" altLang="fr-FR" sz="2000" b="0" i="0" u="none" strike="noStrike" cap="none" normalizeH="0" baseline="0" dirty="0">
                <a:ln>
                  <a:noFill/>
                </a:ln>
                <a:solidFill>
                  <a:srgbClr val="333333"/>
                </a:solidFill>
                <a:effectLst/>
                <a:latin typeface="Consolas" panose="020B0609020204030204" pitchFamily="49" charset="0"/>
                <a:cs typeface="Consolas" panose="020B0609020204030204" pitchFamily="49" charset="0"/>
              </a:rPr>
              <a:t> </a:t>
            </a:r>
            <a:r>
              <a:rPr kumimoji="0" lang="fr-FR" altLang="fr-FR" sz="2000" b="0" i="0" u="none" strike="noStrike" cap="none" normalizeH="0" baseline="0" dirty="0" err="1">
                <a:ln>
                  <a:noFill/>
                </a:ln>
                <a:solidFill>
                  <a:srgbClr val="0077AA"/>
                </a:solidFill>
                <a:effectLst/>
                <a:latin typeface="Consolas" panose="020B0609020204030204" pitchFamily="49" charset="0"/>
                <a:cs typeface="Consolas" panose="020B0609020204030204" pitchFamily="49" charset="0"/>
              </a:rPr>
              <a:t>from</a:t>
            </a:r>
            <a:r>
              <a:rPr kumimoji="0" lang="fr-FR" altLang="fr-FR" sz="2000" b="0" i="0" u="none" strike="noStrike" cap="none" normalizeH="0" baseline="0" dirty="0">
                <a:ln>
                  <a:noFill/>
                </a:ln>
                <a:solidFill>
                  <a:srgbClr val="333333"/>
                </a:solidFill>
                <a:effectLst/>
                <a:latin typeface="Consolas" panose="020B0609020204030204" pitchFamily="49" charset="0"/>
                <a:cs typeface="Consolas" panose="020B0609020204030204" pitchFamily="49" charset="0"/>
              </a:rPr>
              <a:t> </a:t>
            </a:r>
            <a:r>
              <a:rPr kumimoji="0" lang="fr-FR" altLang="fr-FR" sz="2000" b="0" i="0" u="none" strike="noStrike" cap="none" normalizeH="0" baseline="0" dirty="0">
                <a:ln>
                  <a:noFill/>
                </a:ln>
                <a:solidFill>
                  <a:srgbClr val="669900"/>
                </a:solidFill>
                <a:effectLst/>
                <a:latin typeface="Consolas" panose="020B0609020204030204" pitchFamily="49" charset="0"/>
                <a:cs typeface="Consolas" panose="020B0609020204030204" pitchFamily="49" charset="0"/>
              </a:rPr>
              <a:t>'/myModule.js'</a:t>
            </a:r>
            <a:r>
              <a:rPr kumimoji="0" lang="fr-FR" altLang="fr-FR" sz="2000" b="0" i="0" u="none" strike="noStrike" cap="none" normalizeH="0" baseline="0" dirty="0">
                <a:ln>
                  <a:noFill/>
                </a:ln>
                <a:solidFill>
                  <a:srgbClr val="999999"/>
                </a:solidFill>
                <a:effectLst/>
                <a:latin typeface="Consolas" panose="020B0609020204030204" pitchFamily="49" charset="0"/>
                <a:cs typeface="Consolas" panose="020B0609020204030204" pitchFamily="49" charset="0"/>
              </a:rPr>
              <a:t>;</a:t>
            </a:r>
            <a:r>
              <a:rPr kumimoji="0" lang="fr-FR" altLang="fr-FR" sz="2000" b="0" i="0" u="none" strike="noStrike" cap="none" normalizeH="0" baseline="0" dirty="0">
                <a:ln>
                  <a:noFill/>
                </a:ln>
                <a:solidFill>
                  <a:schemeClr val="tx1"/>
                </a:solidFill>
                <a:effectLst/>
              </a:rPr>
              <a:t> </a:t>
            </a:r>
            <a:endParaRPr kumimoji="0" lang="fr-FR" altLang="fr-FR" sz="2000" b="0" i="0" u="none" strike="noStrike" cap="none" normalizeH="0" baseline="0" dirty="0">
              <a:ln>
                <a:noFill/>
              </a:ln>
              <a:solidFill>
                <a:schemeClr val="tx1"/>
              </a:solidFill>
              <a:effectLst/>
              <a:latin typeface="Arial" panose="020B0604020202020204" pitchFamily="34" charset="0"/>
            </a:endParaRPr>
          </a:p>
        </p:txBody>
      </p:sp>
      <p:sp>
        <p:nvSpPr>
          <p:cNvPr id="14" name="Hexagone 23">
            <a:extLst>
              <a:ext uri="{FF2B5EF4-FFF2-40B4-BE49-F238E27FC236}">
                <a16:creationId xmlns:a16="http://schemas.microsoft.com/office/drawing/2014/main" id="{E0DB6F84-849F-4E84-955A-18B753D385F5}"/>
              </a:ext>
            </a:extLst>
          </p:cNvPr>
          <p:cNvSpPr/>
          <p:nvPr/>
        </p:nvSpPr>
        <p:spPr>
          <a:xfrm>
            <a:off x="603920" y="1575633"/>
            <a:ext cx="1580718" cy="1678152"/>
          </a:xfrm>
          <a:custGeom>
            <a:avLst/>
            <a:gdLst>
              <a:gd name="connsiteX0" fmla="*/ 0 w 1259840"/>
              <a:gd name="connsiteY0" fmla="*/ 609600 h 1219200"/>
              <a:gd name="connsiteX1" fmla="*/ 304800 w 1259840"/>
              <a:gd name="connsiteY1" fmla="*/ 0 h 1219200"/>
              <a:gd name="connsiteX2" fmla="*/ 955040 w 1259840"/>
              <a:gd name="connsiteY2" fmla="*/ 0 h 1219200"/>
              <a:gd name="connsiteX3" fmla="*/ 1259840 w 1259840"/>
              <a:gd name="connsiteY3" fmla="*/ 609600 h 1219200"/>
              <a:gd name="connsiteX4" fmla="*/ 955040 w 1259840"/>
              <a:gd name="connsiteY4" fmla="*/ 1219200 h 1219200"/>
              <a:gd name="connsiteX5" fmla="*/ 304800 w 1259840"/>
              <a:gd name="connsiteY5" fmla="*/ 1219200 h 1219200"/>
              <a:gd name="connsiteX6" fmla="*/ 0 w 1259840"/>
              <a:gd name="connsiteY6" fmla="*/ 609600 h 1219200"/>
              <a:gd name="connsiteX0" fmla="*/ 0 w 1259840"/>
              <a:gd name="connsiteY0" fmla="*/ 863600 h 1473200"/>
              <a:gd name="connsiteX1" fmla="*/ 304800 w 1259840"/>
              <a:gd name="connsiteY1" fmla="*/ 254000 h 1473200"/>
              <a:gd name="connsiteX2" fmla="*/ 662940 w 1259840"/>
              <a:gd name="connsiteY2" fmla="*/ 0 h 1473200"/>
              <a:gd name="connsiteX3" fmla="*/ 1259840 w 1259840"/>
              <a:gd name="connsiteY3" fmla="*/ 863600 h 1473200"/>
              <a:gd name="connsiteX4" fmla="*/ 955040 w 1259840"/>
              <a:gd name="connsiteY4" fmla="*/ 1473200 h 1473200"/>
              <a:gd name="connsiteX5" fmla="*/ 304800 w 1259840"/>
              <a:gd name="connsiteY5" fmla="*/ 1473200 h 1473200"/>
              <a:gd name="connsiteX6" fmla="*/ 0 w 1259840"/>
              <a:gd name="connsiteY6" fmla="*/ 863600 h 1473200"/>
              <a:gd name="connsiteX0" fmla="*/ 0 w 1412240"/>
              <a:gd name="connsiteY0" fmla="*/ 863600 h 1473200"/>
              <a:gd name="connsiteX1" fmla="*/ 304800 w 1412240"/>
              <a:gd name="connsiteY1" fmla="*/ 254000 h 1473200"/>
              <a:gd name="connsiteX2" fmla="*/ 662940 w 1412240"/>
              <a:gd name="connsiteY2" fmla="*/ 0 h 1473200"/>
              <a:gd name="connsiteX3" fmla="*/ 1412240 w 1412240"/>
              <a:gd name="connsiteY3" fmla="*/ 440266 h 1473200"/>
              <a:gd name="connsiteX4" fmla="*/ 955040 w 1412240"/>
              <a:gd name="connsiteY4" fmla="*/ 1473200 h 1473200"/>
              <a:gd name="connsiteX5" fmla="*/ 304800 w 1412240"/>
              <a:gd name="connsiteY5" fmla="*/ 1473200 h 1473200"/>
              <a:gd name="connsiteX6" fmla="*/ 0 w 1412240"/>
              <a:gd name="connsiteY6" fmla="*/ 863600 h 1473200"/>
              <a:gd name="connsiteX0" fmla="*/ 0 w 1412240"/>
              <a:gd name="connsiteY0" fmla="*/ 863600 h 1778000"/>
              <a:gd name="connsiteX1" fmla="*/ 304800 w 1412240"/>
              <a:gd name="connsiteY1" fmla="*/ 254000 h 1778000"/>
              <a:gd name="connsiteX2" fmla="*/ 662940 w 1412240"/>
              <a:gd name="connsiteY2" fmla="*/ 0 h 1778000"/>
              <a:gd name="connsiteX3" fmla="*/ 1412240 w 1412240"/>
              <a:gd name="connsiteY3" fmla="*/ 440266 h 1778000"/>
              <a:gd name="connsiteX4" fmla="*/ 955040 w 1412240"/>
              <a:gd name="connsiteY4" fmla="*/ 1473200 h 1778000"/>
              <a:gd name="connsiteX5" fmla="*/ 622300 w 1412240"/>
              <a:gd name="connsiteY5" fmla="*/ 1778000 h 1778000"/>
              <a:gd name="connsiteX6" fmla="*/ 0 w 1412240"/>
              <a:gd name="connsiteY6" fmla="*/ 863600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103207 w 1560407"/>
              <a:gd name="connsiteY4" fmla="*/ 1473200 h 1778000"/>
              <a:gd name="connsiteX5" fmla="*/ 770467 w 1560407"/>
              <a:gd name="connsiteY5" fmla="*/ 1778000 h 1778000"/>
              <a:gd name="connsiteX6" fmla="*/ 0 w 1560407"/>
              <a:gd name="connsiteY6" fmla="*/ 1316567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 name="connsiteX0" fmla="*/ 0 w 1560407"/>
              <a:gd name="connsiteY0" fmla="*/ 1316567 h 1778000"/>
              <a:gd name="connsiteX1" fmla="*/ 12700 w 1560407"/>
              <a:gd name="connsiteY1" fmla="*/ 427566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0407" h="1778000">
                <a:moveTo>
                  <a:pt x="0" y="1316567"/>
                </a:moveTo>
                <a:lnTo>
                  <a:pt x="12700" y="427566"/>
                </a:lnTo>
                <a:lnTo>
                  <a:pt x="811107" y="0"/>
                </a:lnTo>
                <a:lnTo>
                  <a:pt x="1560407" y="440266"/>
                </a:lnTo>
                <a:lnTo>
                  <a:pt x="1551941" y="1286933"/>
                </a:lnTo>
                <a:lnTo>
                  <a:pt x="770467" y="1778000"/>
                </a:lnTo>
                <a:lnTo>
                  <a:pt x="0" y="1316567"/>
                </a:lnTo>
                <a:close/>
              </a:path>
            </a:pathLst>
          </a:custGeom>
          <a:solidFill>
            <a:srgbClr val="70CEEF"/>
          </a:solid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solidFill>
                  <a:schemeClr val="tx1"/>
                </a:solidFill>
                <a:latin typeface="Segoe UI" panose="020B0502040204020203" pitchFamily="34" charset="0"/>
                <a:cs typeface="Segoe UI" panose="020B0502040204020203" pitchFamily="34" charset="0"/>
              </a:rPr>
              <a:t>Modules (</a:t>
            </a:r>
            <a:r>
              <a:rPr lang="fr-FR" sz="2000" b="1" dirty="0">
                <a:solidFill>
                  <a:schemeClr val="tx1"/>
                </a:solidFill>
                <a:latin typeface="Segoe UI" panose="020B0502040204020203" pitchFamily="34" charset="0"/>
                <a:cs typeface="Segoe UI" panose="020B0502040204020203" pitchFamily="34" charset="0"/>
              </a:rPr>
              <a:t>Import</a:t>
            </a:r>
            <a:r>
              <a:rPr lang="fr-FR" sz="2000" dirty="0">
                <a:solidFill>
                  <a:schemeClr val="tx1"/>
                </a:solidFill>
                <a:latin typeface="Segoe UI" panose="020B0502040204020203" pitchFamily="34" charset="0"/>
                <a:cs typeface="Segoe UI" panose="020B0502040204020203" pitchFamily="34" charset="0"/>
              </a:rPr>
              <a:t> / </a:t>
            </a:r>
          </a:p>
          <a:p>
            <a:pPr algn="ctr"/>
            <a:r>
              <a:rPr lang="fr-FR" sz="2000" b="1" dirty="0">
                <a:solidFill>
                  <a:schemeClr val="tx1"/>
                </a:solidFill>
                <a:latin typeface="Segoe UI" panose="020B0502040204020203" pitchFamily="34" charset="0"/>
                <a:cs typeface="Segoe UI" panose="020B0502040204020203" pitchFamily="34" charset="0"/>
              </a:rPr>
              <a:t>Export</a:t>
            </a:r>
            <a:r>
              <a:rPr lang="fr-FR" sz="2000" dirty="0">
                <a:solidFill>
                  <a:schemeClr val="tx1"/>
                </a:solidFill>
                <a:latin typeface="Segoe UI" panose="020B0502040204020203" pitchFamily="34" charset="0"/>
                <a:cs typeface="Segoe UI" panose="020B0502040204020203" pitchFamily="34" charset="0"/>
              </a:rPr>
              <a:t>)</a:t>
            </a:r>
          </a:p>
        </p:txBody>
      </p:sp>
      <p:pic>
        <p:nvPicPr>
          <p:cNvPr id="15" name="Image 14">
            <a:extLst>
              <a:ext uri="{FF2B5EF4-FFF2-40B4-BE49-F238E27FC236}">
                <a16:creationId xmlns:a16="http://schemas.microsoft.com/office/drawing/2014/main" id="{FC2318F5-F5FC-49B2-876D-07685F9611F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139" y="13583"/>
            <a:ext cx="1071563" cy="10715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nvGrpSpPr>
          <p:cNvPr id="27" name="Groupe 26">
            <a:extLst>
              <a:ext uri="{FF2B5EF4-FFF2-40B4-BE49-F238E27FC236}">
                <a16:creationId xmlns:a16="http://schemas.microsoft.com/office/drawing/2014/main" id="{FA72F1DF-0F23-4BF4-9BD2-859257307379}"/>
              </a:ext>
            </a:extLst>
          </p:cNvPr>
          <p:cNvGrpSpPr/>
          <p:nvPr/>
        </p:nvGrpSpPr>
        <p:grpSpPr>
          <a:xfrm>
            <a:off x="7280754" y="6181826"/>
            <a:ext cx="4891165" cy="676174"/>
            <a:chOff x="7280754" y="6181826"/>
            <a:chExt cx="4891165" cy="676174"/>
          </a:xfrm>
        </p:grpSpPr>
        <p:sp>
          <p:nvSpPr>
            <p:cNvPr id="34" name="Rectangle 33">
              <a:extLst>
                <a:ext uri="{FF2B5EF4-FFF2-40B4-BE49-F238E27FC236}">
                  <a16:creationId xmlns:a16="http://schemas.microsoft.com/office/drawing/2014/main" id="{22B57F1D-DD58-4329-B2F4-2979CA579B75}"/>
                </a:ext>
              </a:extLst>
            </p:cNvPr>
            <p:cNvSpPr/>
            <p:nvPr/>
          </p:nvSpPr>
          <p:spPr>
            <a:xfrm rot="5400000" flipH="1">
              <a:off x="9388250" y="4074330"/>
              <a:ext cx="676174" cy="4891165"/>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5" name="Triangle rectangle 34">
              <a:extLst>
                <a:ext uri="{FF2B5EF4-FFF2-40B4-BE49-F238E27FC236}">
                  <a16:creationId xmlns:a16="http://schemas.microsoft.com/office/drawing/2014/main" id="{7C4A1A7D-AD9A-4941-A46F-693DCE63D25F}"/>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6" name="Groupe 35">
            <a:extLst>
              <a:ext uri="{FF2B5EF4-FFF2-40B4-BE49-F238E27FC236}">
                <a16:creationId xmlns:a16="http://schemas.microsoft.com/office/drawing/2014/main" id="{76E28594-A67A-4263-BC08-63A9CF85345C}"/>
              </a:ext>
            </a:extLst>
          </p:cNvPr>
          <p:cNvGrpSpPr/>
          <p:nvPr/>
        </p:nvGrpSpPr>
        <p:grpSpPr>
          <a:xfrm>
            <a:off x="-9920" y="6181823"/>
            <a:ext cx="4389120" cy="676175"/>
            <a:chOff x="-9920" y="6181823"/>
            <a:chExt cx="4389120" cy="676175"/>
          </a:xfrm>
        </p:grpSpPr>
        <p:sp>
          <p:nvSpPr>
            <p:cNvPr id="37" name="Rectangle 36">
              <a:extLst>
                <a:ext uri="{FF2B5EF4-FFF2-40B4-BE49-F238E27FC236}">
                  <a16:creationId xmlns:a16="http://schemas.microsoft.com/office/drawing/2014/main" id="{2EF1E18B-344E-4A1E-95FC-6A5B688E9D59}"/>
                </a:ext>
              </a:extLst>
            </p:cNvPr>
            <p:cNvSpPr/>
            <p:nvPr/>
          </p:nvSpPr>
          <p:spPr>
            <a:xfrm rot="16200000">
              <a:off x="1846552" y="4325351"/>
              <a:ext cx="676175" cy="4389120"/>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Triangle rectangle 37">
              <a:extLst>
                <a:ext uri="{FF2B5EF4-FFF2-40B4-BE49-F238E27FC236}">
                  <a16:creationId xmlns:a16="http://schemas.microsoft.com/office/drawing/2014/main" id="{06F7EAFE-7A9D-4B71-9964-57D5A9BEEB10}"/>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9" name="Groupe 38">
            <a:extLst>
              <a:ext uri="{FF2B5EF4-FFF2-40B4-BE49-F238E27FC236}">
                <a16:creationId xmlns:a16="http://schemas.microsoft.com/office/drawing/2014/main" id="{39F17FB7-2176-4C47-B246-AD46EBF569B1}"/>
              </a:ext>
            </a:extLst>
          </p:cNvPr>
          <p:cNvGrpSpPr/>
          <p:nvPr/>
        </p:nvGrpSpPr>
        <p:grpSpPr>
          <a:xfrm>
            <a:off x="10342880" y="-25922"/>
            <a:ext cx="1701271" cy="1200329"/>
            <a:chOff x="4211850" y="3904571"/>
            <a:chExt cx="2849720"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0" name="Groupe 39">
              <a:extLst>
                <a:ext uri="{FF2B5EF4-FFF2-40B4-BE49-F238E27FC236}">
                  <a16:creationId xmlns:a16="http://schemas.microsoft.com/office/drawing/2014/main" id="{6D982785-CABE-471B-888C-7E59FC06118C}"/>
                </a:ext>
              </a:extLst>
            </p:cNvPr>
            <p:cNvGrpSpPr/>
            <p:nvPr/>
          </p:nvGrpSpPr>
          <p:grpSpPr>
            <a:xfrm>
              <a:off x="6391009" y="4158446"/>
              <a:ext cx="670561" cy="1463040"/>
              <a:chOff x="5313680" y="4185920"/>
              <a:chExt cx="670560" cy="1463040"/>
            </a:xfrm>
            <a:grpFill/>
          </p:grpSpPr>
          <p:sp>
            <p:nvSpPr>
              <p:cNvPr id="45" name="Bande diagonale 44">
                <a:extLst>
                  <a:ext uri="{FF2B5EF4-FFF2-40B4-BE49-F238E27FC236}">
                    <a16:creationId xmlns:a16="http://schemas.microsoft.com/office/drawing/2014/main" id="{4834CF5B-D914-4CE1-8828-8EBC28A0771D}"/>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6" name="Bande diagonale 45">
                <a:extLst>
                  <a:ext uri="{FF2B5EF4-FFF2-40B4-BE49-F238E27FC236}">
                    <a16:creationId xmlns:a16="http://schemas.microsoft.com/office/drawing/2014/main" id="{8AFE186B-25D1-47D4-A7B2-50B8346A34A3}"/>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1" name="Groupe 40">
              <a:extLst>
                <a:ext uri="{FF2B5EF4-FFF2-40B4-BE49-F238E27FC236}">
                  <a16:creationId xmlns:a16="http://schemas.microsoft.com/office/drawing/2014/main" id="{92271FB6-64D0-4980-960E-EE92B0E4268C}"/>
                </a:ext>
              </a:extLst>
            </p:cNvPr>
            <p:cNvGrpSpPr/>
            <p:nvPr/>
          </p:nvGrpSpPr>
          <p:grpSpPr>
            <a:xfrm rot="10800000">
              <a:off x="4211850" y="4177849"/>
              <a:ext cx="670561" cy="1463040"/>
              <a:chOff x="5313680" y="4185920"/>
              <a:chExt cx="670560" cy="1463040"/>
            </a:xfrm>
            <a:grpFill/>
          </p:grpSpPr>
          <p:sp>
            <p:nvSpPr>
              <p:cNvPr id="43" name="Bande diagonale 42">
                <a:extLst>
                  <a:ext uri="{FF2B5EF4-FFF2-40B4-BE49-F238E27FC236}">
                    <a16:creationId xmlns:a16="http://schemas.microsoft.com/office/drawing/2014/main" id="{61548943-EA1C-4725-BDA1-144A4CE96FB6}"/>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4" name="Bande diagonale 43">
                <a:extLst>
                  <a:ext uri="{FF2B5EF4-FFF2-40B4-BE49-F238E27FC236}">
                    <a16:creationId xmlns:a16="http://schemas.microsoft.com/office/drawing/2014/main" id="{F80AF100-00EF-450B-8C56-44CFDCE54607}"/>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2" name="Signe Moins 41">
              <a:extLst>
                <a:ext uri="{FF2B5EF4-FFF2-40B4-BE49-F238E27FC236}">
                  <a16:creationId xmlns:a16="http://schemas.microsoft.com/office/drawing/2014/main" id="{134B6DEA-2808-4E0D-A4D5-B017E509D019}"/>
                </a:ext>
              </a:extLst>
            </p:cNvPr>
            <p:cNvSpPr/>
            <p:nvPr/>
          </p:nvSpPr>
          <p:spPr>
            <a:xfrm rot="17995298">
              <a:off x="4729114" y="4363699"/>
              <a:ext cx="1916059" cy="997804"/>
            </a:xfrm>
            <a:prstGeom prst="mathMinus">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15063382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1000"/>
                                        <p:tgtEl>
                                          <p:spTgt spid="20"/>
                                        </p:tgtEl>
                                      </p:cBhvr>
                                    </p:animEffect>
                                    <p:anim calcmode="lin" valueType="num">
                                      <p:cBhvr>
                                        <p:cTn id="8" dur="1000" fill="hold"/>
                                        <p:tgtEl>
                                          <p:spTgt spid="20"/>
                                        </p:tgtEl>
                                        <p:attrNameLst>
                                          <p:attrName>ppt_x</p:attrName>
                                        </p:attrNameLst>
                                      </p:cBhvr>
                                      <p:tavLst>
                                        <p:tav tm="0">
                                          <p:val>
                                            <p:strVal val="#ppt_x"/>
                                          </p:val>
                                        </p:tav>
                                        <p:tav tm="100000">
                                          <p:val>
                                            <p:strVal val="#ppt_x"/>
                                          </p:val>
                                        </p:tav>
                                      </p:tavLst>
                                    </p:anim>
                                    <p:anim calcmode="lin" valueType="num">
                                      <p:cBhvr>
                                        <p:cTn id="9" dur="1000" fill="hold"/>
                                        <p:tgtEl>
                                          <p:spTgt spid="20"/>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grpId="0" nodeType="after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17"/>
                                        </p:tgtEl>
                                        <p:attrNameLst>
                                          <p:attrName>style.visibility</p:attrName>
                                        </p:attrNameLst>
                                      </p:cBhvr>
                                      <p:to>
                                        <p:strVal val="visible"/>
                                      </p:to>
                                    </p:set>
                                    <p:animEffect transition="in" filter="fade">
                                      <p:cBhvr>
                                        <p:cTn id="18" dur="1000"/>
                                        <p:tgtEl>
                                          <p:spTgt spid="17"/>
                                        </p:tgtEl>
                                      </p:cBhvr>
                                    </p:animEffect>
                                    <p:anim calcmode="lin" valueType="num">
                                      <p:cBhvr>
                                        <p:cTn id="19" dur="1000" fill="hold"/>
                                        <p:tgtEl>
                                          <p:spTgt spid="17"/>
                                        </p:tgtEl>
                                        <p:attrNameLst>
                                          <p:attrName>ppt_x</p:attrName>
                                        </p:attrNameLst>
                                      </p:cBhvr>
                                      <p:tavLst>
                                        <p:tav tm="0">
                                          <p:val>
                                            <p:strVal val="#ppt_x"/>
                                          </p:val>
                                        </p:tav>
                                        <p:tav tm="100000">
                                          <p:val>
                                            <p:strVal val="#ppt_x"/>
                                          </p:val>
                                        </p:tav>
                                      </p:tavLst>
                                    </p:anim>
                                    <p:anim calcmode="lin" valueType="num">
                                      <p:cBhvr>
                                        <p:cTn id="20" dur="1000" fill="hold"/>
                                        <p:tgtEl>
                                          <p:spTgt spid="17"/>
                                        </p:tgtEl>
                                        <p:attrNameLst>
                                          <p:attrName>ppt_y</p:attrName>
                                        </p:attrNameLst>
                                      </p:cBhvr>
                                      <p:tavLst>
                                        <p:tav tm="0">
                                          <p:val>
                                            <p:strVal val="#ppt_y+.1"/>
                                          </p:val>
                                        </p:tav>
                                        <p:tav tm="100000">
                                          <p:val>
                                            <p:strVal val="#ppt_y"/>
                                          </p:val>
                                        </p:tav>
                                      </p:tavLst>
                                    </p:anim>
                                  </p:childTnLst>
                                </p:cTn>
                              </p:par>
                            </p:childTnLst>
                          </p:cTn>
                        </p:par>
                        <p:par>
                          <p:cTn id="21" fill="hold">
                            <p:stCondLst>
                              <p:cond delay="1000"/>
                            </p:stCondLst>
                            <p:childTnLst>
                              <p:par>
                                <p:cTn id="22" presetID="10" presetClass="entr" presetSubtype="0" fill="hold" grpId="0" nodeType="after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fade">
                                      <p:cBhvr>
                                        <p:cTn id="2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4" grpId="0" animBg="1"/>
      <p:bldP spid="17" grpId="0"/>
      <p:bldP spid="5"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Groupe 33">
            <a:extLst>
              <a:ext uri="{FF2B5EF4-FFF2-40B4-BE49-F238E27FC236}">
                <a16:creationId xmlns:a16="http://schemas.microsoft.com/office/drawing/2014/main" id="{DBB77CBB-098F-460C-84CC-61A243CB4D24}"/>
              </a:ext>
            </a:extLst>
          </p:cNvPr>
          <p:cNvGrpSpPr/>
          <p:nvPr/>
        </p:nvGrpSpPr>
        <p:grpSpPr>
          <a:xfrm>
            <a:off x="7280754" y="6181826"/>
            <a:ext cx="4891165" cy="676174"/>
            <a:chOff x="7280754" y="6181826"/>
            <a:chExt cx="4891165" cy="676174"/>
          </a:xfrm>
        </p:grpSpPr>
        <p:sp>
          <p:nvSpPr>
            <p:cNvPr id="35" name="Rectangle 34">
              <a:extLst>
                <a:ext uri="{FF2B5EF4-FFF2-40B4-BE49-F238E27FC236}">
                  <a16:creationId xmlns:a16="http://schemas.microsoft.com/office/drawing/2014/main" id="{C5C29B82-2684-4662-A59C-312A9CA359B2}"/>
                </a:ext>
              </a:extLst>
            </p:cNvPr>
            <p:cNvSpPr/>
            <p:nvPr/>
          </p:nvSpPr>
          <p:spPr>
            <a:xfrm rot="5400000" flipH="1">
              <a:off x="9388250" y="4074330"/>
              <a:ext cx="676174" cy="4891165"/>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6" name="Triangle rectangle 35">
              <a:extLst>
                <a:ext uri="{FF2B5EF4-FFF2-40B4-BE49-F238E27FC236}">
                  <a16:creationId xmlns:a16="http://schemas.microsoft.com/office/drawing/2014/main" id="{138E0343-F231-441F-9DBF-6BDE97B6188D}"/>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7" name="Groupe 36">
            <a:extLst>
              <a:ext uri="{FF2B5EF4-FFF2-40B4-BE49-F238E27FC236}">
                <a16:creationId xmlns:a16="http://schemas.microsoft.com/office/drawing/2014/main" id="{F169B469-E25F-4635-B629-4494EDEDFE4F}"/>
              </a:ext>
            </a:extLst>
          </p:cNvPr>
          <p:cNvGrpSpPr/>
          <p:nvPr/>
        </p:nvGrpSpPr>
        <p:grpSpPr>
          <a:xfrm>
            <a:off x="-9920" y="6181823"/>
            <a:ext cx="4389120" cy="676175"/>
            <a:chOff x="-9920" y="6181823"/>
            <a:chExt cx="4389120" cy="676175"/>
          </a:xfrm>
        </p:grpSpPr>
        <p:sp>
          <p:nvSpPr>
            <p:cNvPr id="38" name="Rectangle 37">
              <a:extLst>
                <a:ext uri="{FF2B5EF4-FFF2-40B4-BE49-F238E27FC236}">
                  <a16:creationId xmlns:a16="http://schemas.microsoft.com/office/drawing/2014/main" id="{297B08B5-DD13-4CDD-BCAD-C9B08175F6C3}"/>
                </a:ext>
              </a:extLst>
            </p:cNvPr>
            <p:cNvSpPr/>
            <p:nvPr/>
          </p:nvSpPr>
          <p:spPr>
            <a:xfrm rot="16200000">
              <a:off x="1846552" y="4325351"/>
              <a:ext cx="676175" cy="4389120"/>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Triangle rectangle 38">
              <a:extLst>
                <a:ext uri="{FF2B5EF4-FFF2-40B4-BE49-F238E27FC236}">
                  <a16:creationId xmlns:a16="http://schemas.microsoft.com/office/drawing/2014/main" id="{2CB09405-535F-4114-9894-26D707922629}"/>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ECMA Script 6</a:t>
            </a:r>
          </a:p>
          <a:p>
            <a:pPr algn="ctr"/>
            <a:r>
              <a:rPr lang="fr-FR" sz="2400" i="1" dirty="0">
                <a:latin typeface="Segoe UI" panose="020B0502040204020203" pitchFamily="34" charset="0"/>
                <a:cs typeface="Segoe UI" panose="020B0502040204020203" pitchFamily="34" charset="0"/>
              </a:rPr>
              <a:t>Le JavaScript de demain, aujourd’hui</a:t>
            </a:r>
          </a:p>
        </p:txBody>
      </p:sp>
      <p:sp>
        <p:nvSpPr>
          <p:cNvPr id="15" name="Hexagone 23">
            <a:extLst>
              <a:ext uri="{FF2B5EF4-FFF2-40B4-BE49-F238E27FC236}">
                <a16:creationId xmlns:a16="http://schemas.microsoft.com/office/drawing/2014/main" id="{0C2B7C35-B8B9-4B88-AC20-9FA2F5D2BCDE}"/>
              </a:ext>
            </a:extLst>
          </p:cNvPr>
          <p:cNvSpPr/>
          <p:nvPr/>
        </p:nvSpPr>
        <p:spPr>
          <a:xfrm>
            <a:off x="603921" y="1286713"/>
            <a:ext cx="1580718" cy="1678152"/>
          </a:xfrm>
          <a:custGeom>
            <a:avLst/>
            <a:gdLst>
              <a:gd name="connsiteX0" fmla="*/ 0 w 1259840"/>
              <a:gd name="connsiteY0" fmla="*/ 609600 h 1219200"/>
              <a:gd name="connsiteX1" fmla="*/ 304800 w 1259840"/>
              <a:gd name="connsiteY1" fmla="*/ 0 h 1219200"/>
              <a:gd name="connsiteX2" fmla="*/ 955040 w 1259840"/>
              <a:gd name="connsiteY2" fmla="*/ 0 h 1219200"/>
              <a:gd name="connsiteX3" fmla="*/ 1259840 w 1259840"/>
              <a:gd name="connsiteY3" fmla="*/ 609600 h 1219200"/>
              <a:gd name="connsiteX4" fmla="*/ 955040 w 1259840"/>
              <a:gd name="connsiteY4" fmla="*/ 1219200 h 1219200"/>
              <a:gd name="connsiteX5" fmla="*/ 304800 w 1259840"/>
              <a:gd name="connsiteY5" fmla="*/ 1219200 h 1219200"/>
              <a:gd name="connsiteX6" fmla="*/ 0 w 1259840"/>
              <a:gd name="connsiteY6" fmla="*/ 609600 h 1219200"/>
              <a:gd name="connsiteX0" fmla="*/ 0 w 1259840"/>
              <a:gd name="connsiteY0" fmla="*/ 863600 h 1473200"/>
              <a:gd name="connsiteX1" fmla="*/ 304800 w 1259840"/>
              <a:gd name="connsiteY1" fmla="*/ 254000 h 1473200"/>
              <a:gd name="connsiteX2" fmla="*/ 662940 w 1259840"/>
              <a:gd name="connsiteY2" fmla="*/ 0 h 1473200"/>
              <a:gd name="connsiteX3" fmla="*/ 1259840 w 1259840"/>
              <a:gd name="connsiteY3" fmla="*/ 863600 h 1473200"/>
              <a:gd name="connsiteX4" fmla="*/ 955040 w 1259840"/>
              <a:gd name="connsiteY4" fmla="*/ 1473200 h 1473200"/>
              <a:gd name="connsiteX5" fmla="*/ 304800 w 1259840"/>
              <a:gd name="connsiteY5" fmla="*/ 1473200 h 1473200"/>
              <a:gd name="connsiteX6" fmla="*/ 0 w 1259840"/>
              <a:gd name="connsiteY6" fmla="*/ 863600 h 1473200"/>
              <a:gd name="connsiteX0" fmla="*/ 0 w 1412240"/>
              <a:gd name="connsiteY0" fmla="*/ 863600 h 1473200"/>
              <a:gd name="connsiteX1" fmla="*/ 304800 w 1412240"/>
              <a:gd name="connsiteY1" fmla="*/ 254000 h 1473200"/>
              <a:gd name="connsiteX2" fmla="*/ 662940 w 1412240"/>
              <a:gd name="connsiteY2" fmla="*/ 0 h 1473200"/>
              <a:gd name="connsiteX3" fmla="*/ 1412240 w 1412240"/>
              <a:gd name="connsiteY3" fmla="*/ 440266 h 1473200"/>
              <a:gd name="connsiteX4" fmla="*/ 955040 w 1412240"/>
              <a:gd name="connsiteY4" fmla="*/ 1473200 h 1473200"/>
              <a:gd name="connsiteX5" fmla="*/ 304800 w 1412240"/>
              <a:gd name="connsiteY5" fmla="*/ 1473200 h 1473200"/>
              <a:gd name="connsiteX6" fmla="*/ 0 w 1412240"/>
              <a:gd name="connsiteY6" fmla="*/ 863600 h 1473200"/>
              <a:gd name="connsiteX0" fmla="*/ 0 w 1412240"/>
              <a:gd name="connsiteY0" fmla="*/ 863600 h 1778000"/>
              <a:gd name="connsiteX1" fmla="*/ 304800 w 1412240"/>
              <a:gd name="connsiteY1" fmla="*/ 254000 h 1778000"/>
              <a:gd name="connsiteX2" fmla="*/ 662940 w 1412240"/>
              <a:gd name="connsiteY2" fmla="*/ 0 h 1778000"/>
              <a:gd name="connsiteX3" fmla="*/ 1412240 w 1412240"/>
              <a:gd name="connsiteY3" fmla="*/ 440266 h 1778000"/>
              <a:gd name="connsiteX4" fmla="*/ 955040 w 1412240"/>
              <a:gd name="connsiteY4" fmla="*/ 1473200 h 1778000"/>
              <a:gd name="connsiteX5" fmla="*/ 622300 w 1412240"/>
              <a:gd name="connsiteY5" fmla="*/ 1778000 h 1778000"/>
              <a:gd name="connsiteX6" fmla="*/ 0 w 1412240"/>
              <a:gd name="connsiteY6" fmla="*/ 863600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103207 w 1560407"/>
              <a:gd name="connsiteY4" fmla="*/ 1473200 h 1778000"/>
              <a:gd name="connsiteX5" fmla="*/ 770467 w 1560407"/>
              <a:gd name="connsiteY5" fmla="*/ 1778000 h 1778000"/>
              <a:gd name="connsiteX6" fmla="*/ 0 w 1560407"/>
              <a:gd name="connsiteY6" fmla="*/ 1316567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 name="connsiteX0" fmla="*/ 0 w 1560407"/>
              <a:gd name="connsiteY0" fmla="*/ 1316567 h 1778000"/>
              <a:gd name="connsiteX1" fmla="*/ 12700 w 1560407"/>
              <a:gd name="connsiteY1" fmla="*/ 427566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0407" h="1778000">
                <a:moveTo>
                  <a:pt x="0" y="1316567"/>
                </a:moveTo>
                <a:lnTo>
                  <a:pt x="12700" y="427566"/>
                </a:lnTo>
                <a:lnTo>
                  <a:pt x="811107" y="0"/>
                </a:lnTo>
                <a:lnTo>
                  <a:pt x="1560407" y="440266"/>
                </a:lnTo>
                <a:lnTo>
                  <a:pt x="1551941" y="1286933"/>
                </a:lnTo>
                <a:lnTo>
                  <a:pt x="770467" y="1778000"/>
                </a:lnTo>
                <a:lnTo>
                  <a:pt x="0" y="1316567"/>
                </a:lnTo>
                <a:close/>
              </a:path>
            </a:pathLst>
          </a:custGeom>
          <a:solidFill>
            <a:srgbClr val="70CEEF"/>
          </a:solid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solidFill>
                  <a:schemeClr val="tx1"/>
                </a:solidFill>
                <a:latin typeface="Segoe UI" panose="020B0502040204020203" pitchFamily="34" charset="0"/>
                <a:cs typeface="Segoe UI" panose="020B0502040204020203" pitchFamily="34" charset="0"/>
              </a:rPr>
              <a:t>Classe</a:t>
            </a:r>
          </a:p>
          <a:p>
            <a:pPr algn="ctr"/>
            <a:r>
              <a:rPr lang="fr-FR" dirty="0">
                <a:solidFill>
                  <a:schemeClr val="tx1"/>
                </a:solidFill>
                <a:latin typeface="Segoe UI" panose="020B0502040204020203" pitchFamily="34" charset="0"/>
                <a:cs typeface="Segoe UI" panose="020B0502040204020203" pitchFamily="34" charset="0"/>
              </a:rPr>
              <a:t>(</a:t>
            </a:r>
            <a:r>
              <a:rPr lang="fr-FR" b="1" dirty="0" err="1">
                <a:solidFill>
                  <a:schemeClr val="tx1"/>
                </a:solidFill>
                <a:latin typeface="Segoe UI" panose="020B0502040204020203" pitchFamily="34" charset="0"/>
                <a:cs typeface="Segoe UI" panose="020B0502040204020203" pitchFamily="34" charset="0"/>
              </a:rPr>
              <a:t>Definition</a:t>
            </a:r>
            <a:r>
              <a:rPr lang="fr-FR" dirty="0">
                <a:solidFill>
                  <a:schemeClr val="tx1"/>
                </a:solidFill>
                <a:latin typeface="Segoe UI" panose="020B0502040204020203" pitchFamily="34" charset="0"/>
                <a:cs typeface="Segoe UI" panose="020B0502040204020203" pitchFamily="34" charset="0"/>
              </a:rPr>
              <a:t>)</a:t>
            </a:r>
          </a:p>
        </p:txBody>
      </p:sp>
      <p:sp>
        <p:nvSpPr>
          <p:cNvPr id="20" name="ZoneTexte 19">
            <a:extLst>
              <a:ext uri="{FF2B5EF4-FFF2-40B4-BE49-F238E27FC236}">
                <a16:creationId xmlns:a16="http://schemas.microsoft.com/office/drawing/2014/main" id="{81B5B792-5FF1-4CAF-A51F-3CD755783803}"/>
              </a:ext>
            </a:extLst>
          </p:cNvPr>
          <p:cNvSpPr txBox="1"/>
          <p:nvPr/>
        </p:nvSpPr>
        <p:spPr>
          <a:xfrm>
            <a:off x="2910959" y="1760290"/>
            <a:ext cx="8739590" cy="830997"/>
          </a:xfrm>
          <a:prstGeom prst="rect">
            <a:avLst/>
          </a:prstGeom>
          <a:noFill/>
          <a:effectLst/>
        </p:spPr>
        <p:txBody>
          <a:bodyPr wrap="square" rtlCol="0">
            <a:spAutoFit/>
          </a:bodyPr>
          <a:lstStyle/>
          <a:p>
            <a:pPr marL="457200" indent="-457200">
              <a:buFont typeface="Arial" panose="020B0604020202020204" pitchFamily="34" charset="0"/>
              <a:buChar char="•"/>
            </a:pPr>
            <a:r>
              <a:rPr lang="fr-FR" sz="2400" b="1" dirty="0">
                <a:latin typeface="Segoe UI" panose="020B0502040204020203" pitchFamily="34" charset="0"/>
                <a:cs typeface="Segoe UI" panose="020B0502040204020203" pitchFamily="34" charset="0"/>
              </a:rPr>
              <a:t>Sucre syntaxique</a:t>
            </a:r>
            <a:r>
              <a:rPr lang="fr-FR" sz="2400" dirty="0">
                <a:latin typeface="Segoe UI" panose="020B0502040204020203" pitchFamily="34" charset="0"/>
                <a:cs typeface="Segoe UI" panose="020B0502040204020203" pitchFamily="34" charset="0"/>
              </a:rPr>
              <a:t>* plus pratique et lisible permettant de définir une classe comme en POO. Utilisation de « </a:t>
            </a:r>
            <a:r>
              <a:rPr lang="fr-FR" sz="2400" b="1" dirty="0">
                <a:latin typeface="Segoe UI" panose="020B0502040204020203" pitchFamily="34" charset="0"/>
                <a:cs typeface="Segoe UI" panose="020B0502040204020203" pitchFamily="34" charset="0"/>
              </a:rPr>
              <a:t>class</a:t>
            </a:r>
            <a:r>
              <a:rPr lang="fr-FR" sz="2400" dirty="0">
                <a:latin typeface="Segoe UI" panose="020B0502040204020203" pitchFamily="34" charset="0"/>
                <a:cs typeface="Segoe UI" panose="020B0502040204020203" pitchFamily="34" charset="0"/>
              </a:rPr>
              <a:t> ».</a:t>
            </a:r>
          </a:p>
        </p:txBody>
      </p:sp>
      <p:sp>
        <p:nvSpPr>
          <p:cNvPr id="2" name="Rectangle 1"/>
          <p:cNvSpPr/>
          <p:nvPr/>
        </p:nvSpPr>
        <p:spPr>
          <a:xfrm>
            <a:off x="892217" y="3811011"/>
            <a:ext cx="4937760" cy="3046988"/>
          </a:xfrm>
          <a:prstGeom prst="rect">
            <a:avLst/>
          </a:prstGeom>
        </p:spPr>
        <p:txBody>
          <a:bodyPr wrap="square">
            <a:spAutoFit/>
          </a:bodyPr>
          <a:lstStyle/>
          <a:p>
            <a:r>
              <a:rPr lang="fr-FR" sz="1600" dirty="0">
                <a:solidFill>
                  <a:srgbClr val="0000FF"/>
                </a:solidFill>
                <a:latin typeface="Consolas" panose="020B0609020204030204" pitchFamily="49" charset="0"/>
              </a:rPr>
              <a:t>class</a:t>
            </a:r>
            <a:r>
              <a:rPr lang="fr-FR" sz="1600" dirty="0">
                <a:solidFill>
                  <a:srgbClr val="000000"/>
                </a:solidFill>
                <a:latin typeface="Consolas" panose="020B0609020204030204" pitchFamily="49" charset="0"/>
              </a:rPr>
              <a:t> User {</a:t>
            </a:r>
          </a:p>
          <a:p>
            <a:r>
              <a:rPr lang="fr-FR" sz="1600" dirty="0" err="1">
                <a:solidFill>
                  <a:srgbClr val="0000FF"/>
                </a:solidFill>
                <a:latin typeface="Consolas" panose="020B0609020204030204" pitchFamily="49" charset="0"/>
              </a:rPr>
              <a:t>constructor</a:t>
            </a:r>
            <a:r>
              <a:rPr lang="fr-FR" sz="1600" dirty="0">
                <a:solidFill>
                  <a:srgbClr val="000000"/>
                </a:solidFill>
                <a:latin typeface="Consolas" panose="020B0609020204030204" pitchFamily="49" charset="0"/>
              </a:rPr>
              <a:t> (</a:t>
            </a:r>
            <a:r>
              <a:rPr lang="fr-FR" sz="1600" dirty="0" err="1">
                <a:solidFill>
                  <a:srgbClr val="000000"/>
                </a:solidFill>
                <a:latin typeface="Consolas" panose="020B0609020204030204" pitchFamily="49" charset="0"/>
              </a:rPr>
              <a:t>firstName</a:t>
            </a:r>
            <a:r>
              <a:rPr lang="fr-FR" sz="1600" dirty="0">
                <a:solidFill>
                  <a:srgbClr val="000000"/>
                </a:solidFill>
                <a:latin typeface="Consolas" panose="020B0609020204030204" pitchFamily="49" charset="0"/>
              </a:rPr>
              <a:t>, </a:t>
            </a:r>
            <a:r>
              <a:rPr lang="fr-FR" sz="1600" dirty="0" err="1">
                <a:solidFill>
                  <a:srgbClr val="000000"/>
                </a:solidFill>
                <a:latin typeface="Consolas" panose="020B0609020204030204" pitchFamily="49" charset="0"/>
              </a:rPr>
              <a:t>lastName</a:t>
            </a:r>
            <a:r>
              <a:rPr lang="fr-FR" sz="1600" dirty="0">
                <a:solidFill>
                  <a:srgbClr val="000000"/>
                </a:solidFill>
                <a:latin typeface="Consolas" panose="020B0609020204030204" pitchFamily="49" charset="0"/>
              </a:rPr>
              <a:t>) {</a:t>
            </a:r>
          </a:p>
          <a:p>
            <a:pPr lvl="1"/>
            <a:r>
              <a:rPr lang="fr-FR" sz="1600" dirty="0" err="1">
                <a:solidFill>
                  <a:srgbClr val="0000FF"/>
                </a:solidFill>
                <a:latin typeface="Consolas" panose="020B0609020204030204" pitchFamily="49" charset="0"/>
              </a:rPr>
              <a:t>this</a:t>
            </a:r>
            <a:r>
              <a:rPr lang="fr-FR" sz="1600" dirty="0" err="1">
                <a:solidFill>
                  <a:srgbClr val="000000"/>
                </a:solidFill>
                <a:latin typeface="Consolas" panose="020B0609020204030204" pitchFamily="49" charset="0"/>
              </a:rPr>
              <a:t>.firstName</a:t>
            </a:r>
            <a:r>
              <a:rPr lang="fr-FR" sz="1600" dirty="0">
                <a:solidFill>
                  <a:srgbClr val="000000"/>
                </a:solidFill>
                <a:latin typeface="Consolas" panose="020B0609020204030204" pitchFamily="49" charset="0"/>
              </a:rPr>
              <a:t> = </a:t>
            </a:r>
            <a:r>
              <a:rPr lang="fr-FR" sz="1600" dirty="0" err="1">
                <a:solidFill>
                  <a:srgbClr val="000000"/>
                </a:solidFill>
                <a:latin typeface="Consolas" panose="020B0609020204030204" pitchFamily="49" charset="0"/>
              </a:rPr>
              <a:t>firstName</a:t>
            </a:r>
            <a:r>
              <a:rPr lang="fr-FR" sz="1600" dirty="0">
                <a:solidFill>
                  <a:srgbClr val="000000"/>
                </a:solidFill>
                <a:latin typeface="Consolas" panose="020B0609020204030204" pitchFamily="49" charset="0"/>
              </a:rPr>
              <a:t>;</a:t>
            </a:r>
          </a:p>
          <a:p>
            <a:pPr lvl="1"/>
            <a:r>
              <a:rPr lang="fr-FR" sz="1600" dirty="0" err="1">
                <a:solidFill>
                  <a:srgbClr val="0000FF"/>
                </a:solidFill>
                <a:latin typeface="Consolas" panose="020B0609020204030204" pitchFamily="49" charset="0"/>
              </a:rPr>
              <a:t>this</a:t>
            </a:r>
            <a:r>
              <a:rPr lang="fr-FR" sz="1600" dirty="0" err="1">
                <a:solidFill>
                  <a:srgbClr val="000000"/>
                </a:solidFill>
                <a:latin typeface="Consolas" panose="020B0609020204030204" pitchFamily="49" charset="0"/>
              </a:rPr>
              <a:t>.lastName</a:t>
            </a:r>
            <a:r>
              <a:rPr lang="fr-FR" sz="1600" dirty="0">
                <a:solidFill>
                  <a:srgbClr val="000000"/>
                </a:solidFill>
                <a:latin typeface="Consolas" panose="020B0609020204030204" pitchFamily="49" charset="0"/>
              </a:rPr>
              <a:t> = </a:t>
            </a:r>
            <a:r>
              <a:rPr lang="fr-FR" sz="1600" dirty="0" err="1">
                <a:solidFill>
                  <a:srgbClr val="000000"/>
                </a:solidFill>
                <a:latin typeface="Consolas" panose="020B0609020204030204" pitchFamily="49" charset="0"/>
              </a:rPr>
              <a:t>lastName</a:t>
            </a:r>
            <a:r>
              <a:rPr lang="fr-FR" sz="1600" dirty="0">
                <a:solidFill>
                  <a:srgbClr val="000000"/>
                </a:solidFill>
                <a:latin typeface="Consolas" panose="020B0609020204030204" pitchFamily="49" charset="0"/>
              </a:rPr>
              <a:t>;</a:t>
            </a:r>
          </a:p>
          <a:p>
            <a:pPr lvl="1"/>
            <a:r>
              <a:rPr lang="fr-FR" sz="1600" dirty="0" err="1">
                <a:solidFill>
                  <a:srgbClr val="0000FF"/>
                </a:solidFill>
                <a:latin typeface="Consolas" panose="020B0609020204030204" pitchFamily="49" charset="0"/>
              </a:rPr>
              <a:t>this</a:t>
            </a:r>
            <a:r>
              <a:rPr lang="fr-FR" sz="1600" dirty="0" err="1">
                <a:solidFill>
                  <a:srgbClr val="000000"/>
                </a:solidFill>
                <a:latin typeface="Consolas" panose="020B0609020204030204" pitchFamily="49" charset="0"/>
              </a:rPr>
              <a:t>.printUser</a:t>
            </a:r>
            <a:r>
              <a:rPr lang="fr-FR" sz="1600" dirty="0">
                <a:solidFill>
                  <a:srgbClr val="000000"/>
                </a:solidFill>
                <a:latin typeface="Consolas" panose="020B0609020204030204" pitchFamily="49" charset="0"/>
              </a:rPr>
              <a:t>(</a:t>
            </a:r>
            <a:r>
              <a:rPr lang="fr-FR" sz="1600" dirty="0" err="1">
                <a:solidFill>
                  <a:srgbClr val="000000"/>
                </a:solidFill>
                <a:latin typeface="Consolas" panose="020B0609020204030204" pitchFamily="49" charset="0"/>
              </a:rPr>
              <a:t>firstName</a:t>
            </a:r>
            <a:r>
              <a:rPr lang="fr-FR" sz="1600" dirty="0">
                <a:solidFill>
                  <a:srgbClr val="000000"/>
                </a:solidFill>
                <a:latin typeface="Consolas" panose="020B0609020204030204" pitchFamily="49" charset="0"/>
              </a:rPr>
              <a:t>, </a:t>
            </a:r>
            <a:r>
              <a:rPr lang="fr-FR" sz="1600" dirty="0" err="1">
                <a:solidFill>
                  <a:srgbClr val="000000"/>
                </a:solidFill>
                <a:latin typeface="Consolas" panose="020B0609020204030204" pitchFamily="49" charset="0"/>
              </a:rPr>
              <a:t>lastName</a:t>
            </a:r>
            <a:r>
              <a:rPr lang="fr-FR" sz="1600" dirty="0">
                <a:solidFill>
                  <a:srgbClr val="000000"/>
                </a:solidFill>
                <a:latin typeface="Consolas" panose="020B0609020204030204" pitchFamily="49" charset="0"/>
              </a:rPr>
              <a:t>);</a:t>
            </a:r>
          </a:p>
          <a:p>
            <a:r>
              <a:rPr lang="fr-FR" sz="1600" dirty="0">
                <a:solidFill>
                  <a:srgbClr val="000000"/>
                </a:solidFill>
                <a:latin typeface="Consolas" panose="020B0609020204030204" pitchFamily="49" charset="0"/>
              </a:rPr>
              <a:t>}</a:t>
            </a:r>
          </a:p>
          <a:p>
            <a:endParaRPr lang="fr-FR" sz="1600" dirty="0">
              <a:solidFill>
                <a:srgbClr val="000000"/>
              </a:solidFill>
              <a:latin typeface="Consolas" panose="020B0609020204030204" pitchFamily="49" charset="0"/>
            </a:endParaRPr>
          </a:p>
          <a:p>
            <a:r>
              <a:rPr lang="fr-FR" sz="1600" dirty="0" err="1">
                <a:solidFill>
                  <a:srgbClr val="000000"/>
                </a:solidFill>
                <a:latin typeface="Consolas" panose="020B0609020204030204" pitchFamily="49" charset="0"/>
              </a:rPr>
              <a:t>printUser</a:t>
            </a:r>
            <a:r>
              <a:rPr lang="fr-FR" sz="1600" dirty="0">
                <a:solidFill>
                  <a:srgbClr val="000000"/>
                </a:solidFill>
                <a:latin typeface="Consolas" panose="020B0609020204030204" pitchFamily="49" charset="0"/>
              </a:rPr>
              <a:t> (</a:t>
            </a:r>
            <a:r>
              <a:rPr lang="fr-FR" sz="1600" dirty="0" err="1">
                <a:solidFill>
                  <a:srgbClr val="000000"/>
                </a:solidFill>
                <a:latin typeface="Consolas" panose="020B0609020204030204" pitchFamily="49" charset="0"/>
              </a:rPr>
              <a:t>firstName</a:t>
            </a:r>
            <a:r>
              <a:rPr lang="fr-FR" sz="1600" dirty="0">
                <a:solidFill>
                  <a:srgbClr val="000000"/>
                </a:solidFill>
                <a:latin typeface="Consolas" panose="020B0609020204030204" pitchFamily="49" charset="0"/>
              </a:rPr>
              <a:t>, </a:t>
            </a:r>
            <a:r>
              <a:rPr lang="fr-FR" sz="1600" dirty="0" err="1">
                <a:solidFill>
                  <a:srgbClr val="000000"/>
                </a:solidFill>
                <a:latin typeface="Consolas" panose="020B0609020204030204" pitchFamily="49" charset="0"/>
              </a:rPr>
              <a:t>lastName</a:t>
            </a:r>
            <a:r>
              <a:rPr lang="fr-FR" sz="1600" dirty="0">
                <a:solidFill>
                  <a:srgbClr val="000000"/>
                </a:solidFill>
                <a:latin typeface="Consolas" panose="020B0609020204030204" pitchFamily="49" charset="0"/>
              </a:rPr>
              <a:t>) {</a:t>
            </a:r>
          </a:p>
          <a:p>
            <a:r>
              <a:rPr lang="fr-FR" sz="1600" dirty="0">
                <a:solidFill>
                  <a:srgbClr val="000000"/>
                </a:solidFill>
                <a:latin typeface="Consolas" panose="020B0609020204030204" pitchFamily="49" charset="0"/>
              </a:rPr>
              <a:t>  console.log(</a:t>
            </a:r>
            <a:r>
              <a:rPr lang="fr-FR" sz="1600" dirty="0">
                <a:solidFill>
                  <a:srgbClr val="A31515"/>
                </a:solidFill>
                <a:latin typeface="Consolas" panose="020B0609020204030204" pitchFamily="49" charset="0"/>
              </a:rPr>
              <a:t>`Hello </a:t>
            </a:r>
            <a:r>
              <a:rPr lang="fr-FR" sz="1600" dirty="0" err="1">
                <a:solidFill>
                  <a:srgbClr val="A31515"/>
                </a:solidFill>
                <a:latin typeface="Consolas" panose="020B0609020204030204" pitchFamily="49" charset="0"/>
              </a:rPr>
              <a:t>my</a:t>
            </a:r>
            <a:r>
              <a:rPr lang="fr-FR" sz="1600" dirty="0">
                <a:solidFill>
                  <a:srgbClr val="A31515"/>
                </a:solidFill>
                <a:latin typeface="Consolas" panose="020B0609020204030204" pitchFamily="49" charset="0"/>
              </a:rPr>
              <a:t> </a:t>
            </a:r>
            <a:r>
              <a:rPr lang="fr-FR" sz="1600" dirty="0" err="1">
                <a:solidFill>
                  <a:srgbClr val="A31515"/>
                </a:solidFill>
                <a:latin typeface="Consolas" panose="020B0609020204030204" pitchFamily="49" charset="0"/>
              </a:rPr>
              <a:t>name</a:t>
            </a:r>
            <a:r>
              <a:rPr lang="fr-FR" sz="1600" dirty="0">
                <a:solidFill>
                  <a:srgbClr val="A31515"/>
                </a:solidFill>
                <a:latin typeface="Consolas" panose="020B0609020204030204" pitchFamily="49" charset="0"/>
              </a:rPr>
              <a:t> </a:t>
            </a:r>
            <a:r>
              <a:rPr lang="fr-FR" sz="1600" dirty="0" err="1">
                <a:solidFill>
                  <a:srgbClr val="A31515"/>
                </a:solidFill>
                <a:latin typeface="Consolas" panose="020B0609020204030204" pitchFamily="49" charset="0"/>
              </a:rPr>
              <a:t>is</a:t>
            </a:r>
            <a:r>
              <a:rPr lang="fr-FR" sz="1600" dirty="0">
                <a:solidFill>
                  <a:srgbClr val="A31515"/>
                </a:solidFill>
                <a:latin typeface="Consolas" panose="020B0609020204030204" pitchFamily="49" charset="0"/>
              </a:rPr>
              <a:t> </a:t>
            </a:r>
            <a:r>
              <a:rPr lang="fr-FR" sz="1600" dirty="0">
                <a:solidFill>
                  <a:srgbClr val="0000FF"/>
                </a:solidFill>
                <a:latin typeface="Consolas" panose="020B0609020204030204" pitchFamily="49" charset="0"/>
              </a:rPr>
              <a:t>${</a:t>
            </a:r>
            <a:r>
              <a:rPr lang="fr-FR" sz="1600" dirty="0" err="1">
                <a:solidFill>
                  <a:srgbClr val="000000"/>
                </a:solidFill>
                <a:latin typeface="Consolas" panose="020B0609020204030204" pitchFamily="49" charset="0"/>
              </a:rPr>
              <a:t>firstName</a:t>
            </a:r>
            <a:r>
              <a:rPr lang="fr-FR" sz="1600" dirty="0">
                <a:solidFill>
                  <a:srgbClr val="0000FF"/>
                </a:solidFill>
                <a:latin typeface="Consolas" panose="020B0609020204030204" pitchFamily="49" charset="0"/>
              </a:rPr>
              <a:t>}</a:t>
            </a:r>
            <a:r>
              <a:rPr lang="fr-FR" sz="1600" dirty="0">
                <a:solidFill>
                  <a:srgbClr val="A31515"/>
                </a:solidFill>
                <a:latin typeface="Consolas" panose="020B0609020204030204" pitchFamily="49" charset="0"/>
              </a:rPr>
              <a:t> </a:t>
            </a:r>
            <a:r>
              <a:rPr lang="fr-FR" sz="1600" dirty="0">
                <a:solidFill>
                  <a:srgbClr val="0000FF"/>
                </a:solidFill>
                <a:latin typeface="Consolas" panose="020B0609020204030204" pitchFamily="49" charset="0"/>
              </a:rPr>
              <a:t>${</a:t>
            </a:r>
            <a:r>
              <a:rPr lang="fr-FR" sz="1600" dirty="0" err="1">
                <a:solidFill>
                  <a:srgbClr val="000000"/>
                </a:solidFill>
                <a:latin typeface="Consolas" panose="020B0609020204030204" pitchFamily="49" charset="0"/>
              </a:rPr>
              <a:t>lastName</a:t>
            </a:r>
            <a:r>
              <a:rPr lang="fr-FR" sz="1600" dirty="0">
                <a:solidFill>
                  <a:srgbClr val="0000FF"/>
                </a:solidFill>
                <a:latin typeface="Consolas" panose="020B0609020204030204" pitchFamily="49" charset="0"/>
              </a:rPr>
              <a:t>}</a:t>
            </a:r>
            <a:r>
              <a:rPr lang="fr-FR" sz="1600" dirty="0">
                <a:solidFill>
                  <a:srgbClr val="A31515"/>
                </a:solidFill>
                <a:latin typeface="Consolas" panose="020B0609020204030204" pitchFamily="49" charset="0"/>
              </a:rPr>
              <a:t>`</a:t>
            </a:r>
            <a:r>
              <a:rPr lang="fr-FR" sz="1600" dirty="0">
                <a:solidFill>
                  <a:srgbClr val="000000"/>
                </a:solidFill>
                <a:latin typeface="Consolas" panose="020B0609020204030204" pitchFamily="49" charset="0"/>
              </a:rPr>
              <a:t>);</a:t>
            </a:r>
          </a:p>
          <a:p>
            <a:r>
              <a:rPr lang="fr-FR" sz="1600" dirty="0">
                <a:solidFill>
                  <a:srgbClr val="000000"/>
                </a:solidFill>
                <a:latin typeface="Consolas" panose="020B0609020204030204" pitchFamily="49" charset="0"/>
              </a:rPr>
              <a:t>	}</a:t>
            </a:r>
          </a:p>
          <a:p>
            <a:r>
              <a:rPr lang="fr-FR" sz="1600" dirty="0">
                <a:solidFill>
                  <a:srgbClr val="000000"/>
                </a:solidFill>
                <a:latin typeface="Consolas" panose="020B0609020204030204" pitchFamily="49" charset="0"/>
              </a:rPr>
              <a:t>}</a:t>
            </a:r>
            <a:endParaRPr lang="fr-FR" sz="1600" b="0" dirty="0">
              <a:solidFill>
                <a:srgbClr val="000000"/>
              </a:solidFill>
              <a:effectLst/>
              <a:latin typeface="Consolas" panose="020B0609020204030204" pitchFamily="49" charset="0"/>
            </a:endParaRPr>
          </a:p>
        </p:txBody>
      </p:sp>
      <p:sp>
        <p:nvSpPr>
          <p:cNvPr id="3" name="Rectangle 2"/>
          <p:cNvSpPr/>
          <p:nvPr/>
        </p:nvSpPr>
        <p:spPr>
          <a:xfrm>
            <a:off x="6218915" y="3665744"/>
            <a:ext cx="6096000" cy="2554545"/>
          </a:xfrm>
          <a:prstGeom prst="rect">
            <a:avLst/>
          </a:prstGeom>
        </p:spPr>
        <p:txBody>
          <a:bodyPr>
            <a:spAutoFit/>
          </a:bodyPr>
          <a:lstStyle/>
          <a:p>
            <a:br>
              <a:rPr lang="fr-FR" sz="1600" dirty="0">
                <a:solidFill>
                  <a:srgbClr val="000000"/>
                </a:solidFill>
                <a:latin typeface="Consolas" panose="020B0609020204030204" pitchFamily="49" charset="0"/>
              </a:rPr>
            </a:br>
            <a:r>
              <a:rPr lang="fr-FR" sz="1600" dirty="0">
                <a:solidFill>
                  <a:srgbClr val="0000FF"/>
                </a:solidFill>
                <a:latin typeface="Consolas" panose="020B0609020204030204" pitchFamily="49" charset="0"/>
              </a:rPr>
              <a:t>var</a:t>
            </a:r>
            <a:r>
              <a:rPr lang="fr-FR" sz="1600" dirty="0">
                <a:solidFill>
                  <a:srgbClr val="000000"/>
                </a:solidFill>
                <a:latin typeface="Consolas" panose="020B0609020204030204" pitchFamily="49" charset="0"/>
              </a:rPr>
              <a:t> User = </a:t>
            </a:r>
            <a:r>
              <a:rPr lang="fr-FR" sz="1600" dirty="0" err="1">
                <a:solidFill>
                  <a:srgbClr val="0000FF"/>
                </a:solidFill>
                <a:latin typeface="Consolas" panose="020B0609020204030204" pitchFamily="49" charset="0"/>
              </a:rPr>
              <a:t>function</a:t>
            </a:r>
            <a:r>
              <a:rPr lang="fr-FR" sz="1600" dirty="0">
                <a:solidFill>
                  <a:srgbClr val="000000"/>
                </a:solidFill>
                <a:latin typeface="Consolas" panose="020B0609020204030204" pitchFamily="49" charset="0"/>
              </a:rPr>
              <a:t>(</a:t>
            </a:r>
            <a:r>
              <a:rPr lang="fr-FR" sz="1600" dirty="0" err="1">
                <a:solidFill>
                  <a:srgbClr val="000000"/>
                </a:solidFill>
                <a:latin typeface="Consolas" panose="020B0609020204030204" pitchFamily="49" charset="0"/>
              </a:rPr>
              <a:t>firstName</a:t>
            </a:r>
            <a:r>
              <a:rPr lang="fr-FR" sz="1600" dirty="0">
                <a:solidFill>
                  <a:srgbClr val="000000"/>
                </a:solidFill>
                <a:latin typeface="Consolas" panose="020B0609020204030204" pitchFamily="49" charset="0"/>
              </a:rPr>
              <a:t>, </a:t>
            </a:r>
            <a:r>
              <a:rPr lang="fr-FR" sz="1600" dirty="0" err="1">
                <a:solidFill>
                  <a:srgbClr val="000000"/>
                </a:solidFill>
                <a:latin typeface="Consolas" panose="020B0609020204030204" pitchFamily="49" charset="0"/>
              </a:rPr>
              <a:t>lastName</a:t>
            </a:r>
            <a:r>
              <a:rPr lang="fr-FR" sz="1600" dirty="0">
                <a:solidFill>
                  <a:srgbClr val="000000"/>
                </a:solidFill>
                <a:latin typeface="Consolas" panose="020B0609020204030204" pitchFamily="49" charset="0"/>
              </a:rPr>
              <a:t>){</a:t>
            </a:r>
          </a:p>
          <a:p>
            <a:r>
              <a:rPr lang="fr-FR" sz="1600" dirty="0" err="1">
                <a:solidFill>
                  <a:srgbClr val="0000FF"/>
                </a:solidFill>
                <a:latin typeface="Consolas" panose="020B0609020204030204" pitchFamily="49" charset="0"/>
              </a:rPr>
              <a:t>this</a:t>
            </a:r>
            <a:r>
              <a:rPr lang="fr-FR" sz="1600" dirty="0" err="1">
                <a:solidFill>
                  <a:srgbClr val="000000"/>
                </a:solidFill>
                <a:latin typeface="Consolas" panose="020B0609020204030204" pitchFamily="49" charset="0"/>
              </a:rPr>
              <a:t>.firstName</a:t>
            </a:r>
            <a:r>
              <a:rPr lang="fr-FR" sz="1600" dirty="0">
                <a:solidFill>
                  <a:srgbClr val="000000"/>
                </a:solidFill>
                <a:latin typeface="Consolas" panose="020B0609020204030204" pitchFamily="49" charset="0"/>
              </a:rPr>
              <a:t> = </a:t>
            </a:r>
            <a:r>
              <a:rPr lang="fr-FR" sz="1600" dirty="0" err="1">
                <a:solidFill>
                  <a:srgbClr val="000000"/>
                </a:solidFill>
                <a:latin typeface="Consolas" panose="020B0609020204030204" pitchFamily="49" charset="0"/>
              </a:rPr>
              <a:t>firstName</a:t>
            </a:r>
            <a:r>
              <a:rPr lang="fr-FR" sz="1600" dirty="0">
                <a:solidFill>
                  <a:srgbClr val="000000"/>
                </a:solidFill>
                <a:latin typeface="Consolas" panose="020B0609020204030204" pitchFamily="49" charset="0"/>
              </a:rPr>
              <a:t>;</a:t>
            </a:r>
          </a:p>
          <a:p>
            <a:r>
              <a:rPr lang="fr-FR" sz="1600" dirty="0" err="1">
                <a:solidFill>
                  <a:srgbClr val="0000FF"/>
                </a:solidFill>
                <a:latin typeface="Consolas" panose="020B0609020204030204" pitchFamily="49" charset="0"/>
              </a:rPr>
              <a:t>this</a:t>
            </a:r>
            <a:r>
              <a:rPr lang="fr-FR" sz="1600" dirty="0" err="1">
                <a:solidFill>
                  <a:srgbClr val="000000"/>
                </a:solidFill>
                <a:latin typeface="Consolas" panose="020B0609020204030204" pitchFamily="49" charset="0"/>
              </a:rPr>
              <a:t>.lastName</a:t>
            </a:r>
            <a:r>
              <a:rPr lang="fr-FR" sz="1600" dirty="0">
                <a:solidFill>
                  <a:srgbClr val="000000"/>
                </a:solidFill>
                <a:latin typeface="Consolas" panose="020B0609020204030204" pitchFamily="49" charset="0"/>
              </a:rPr>
              <a:t> = </a:t>
            </a:r>
            <a:r>
              <a:rPr lang="fr-FR" sz="1600" dirty="0" err="1">
                <a:solidFill>
                  <a:srgbClr val="000000"/>
                </a:solidFill>
                <a:latin typeface="Consolas" panose="020B0609020204030204" pitchFamily="49" charset="0"/>
              </a:rPr>
              <a:t>lastName</a:t>
            </a:r>
            <a:r>
              <a:rPr lang="fr-FR" sz="1600" dirty="0">
                <a:solidFill>
                  <a:srgbClr val="000000"/>
                </a:solidFill>
                <a:latin typeface="Consolas" panose="020B0609020204030204" pitchFamily="49" charset="0"/>
              </a:rPr>
              <a:t>;</a:t>
            </a:r>
          </a:p>
          <a:p>
            <a:r>
              <a:rPr lang="fr-FR" sz="1600" dirty="0">
                <a:solidFill>
                  <a:srgbClr val="000000"/>
                </a:solidFill>
                <a:latin typeface="Consolas" panose="020B0609020204030204" pitchFamily="49" charset="0"/>
              </a:rPr>
              <a:t>}</a:t>
            </a:r>
          </a:p>
          <a:p>
            <a:br>
              <a:rPr lang="fr-FR" sz="1600" dirty="0">
                <a:solidFill>
                  <a:srgbClr val="000000"/>
                </a:solidFill>
                <a:latin typeface="Consolas" panose="020B0609020204030204" pitchFamily="49" charset="0"/>
              </a:rPr>
            </a:br>
            <a:r>
              <a:rPr lang="fr-FR" sz="1600" dirty="0" err="1">
                <a:solidFill>
                  <a:srgbClr val="000000"/>
                </a:solidFill>
                <a:latin typeface="Consolas" panose="020B0609020204030204" pitchFamily="49" charset="0"/>
              </a:rPr>
              <a:t>User.prototype.printUser</a:t>
            </a:r>
            <a:r>
              <a:rPr lang="fr-FR" sz="1600" dirty="0">
                <a:solidFill>
                  <a:srgbClr val="000000"/>
                </a:solidFill>
                <a:latin typeface="Consolas" panose="020B0609020204030204" pitchFamily="49" charset="0"/>
              </a:rPr>
              <a:t> = </a:t>
            </a:r>
            <a:r>
              <a:rPr lang="fr-FR" sz="1600" dirty="0" err="1">
                <a:solidFill>
                  <a:srgbClr val="0000FF"/>
                </a:solidFill>
                <a:latin typeface="Consolas" panose="020B0609020204030204" pitchFamily="49" charset="0"/>
              </a:rPr>
              <a:t>function</a:t>
            </a:r>
            <a:r>
              <a:rPr lang="fr-FR" sz="1600" dirty="0">
                <a:solidFill>
                  <a:srgbClr val="000000"/>
                </a:solidFill>
                <a:latin typeface="Consolas" panose="020B0609020204030204" pitchFamily="49" charset="0"/>
              </a:rPr>
              <a:t>(){</a:t>
            </a:r>
          </a:p>
          <a:p>
            <a:r>
              <a:rPr lang="fr-FR" sz="1600" dirty="0">
                <a:solidFill>
                  <a:srgbClr val="000000"/>
                </a:solidFill>
                <a:latin typeface="Consolas" panose="020B0609020204030204" pitchFamily="49" charset="0"/>
              </a:rPr>
              <a:t>console.log(</a:t>
            </a:r>
            <a:r>
              <a:rPr lang="fr-FR" sz="1600" dirty="0">
                <a:solidFill>
                  <a:srgbClr val="A31515"/>
                </a:solidFill>
                <a:latin typeface="Consolas" panose="020B0609020204030204" pitchFamily="49" charset="0"/>
              </a:rPr>
              <a:t>'Hello </a:t>
            </a:r>
            <a:r>
              <a:rPr lang="fr-FR" sz="1600" dirty="0" err="1">
                <a:solidFill>
                  <a:srgbClr val="A31515"/>
                </a:solidFill>
                <a:latin typeface="Consolas" panose="020B0609020204030204" pitchFamily="49" charset="0"/>
              </a:rPr>
              <a:t>my</a:t>
            </a:r>
            <a:r>
              <a:rPr lang="fr-FR" sz="1600" dirty="0">
                <a:solidFill>
                  <a:srgbClr val="A31515"/>
                </a:solidFill>
                <a:latin typeface="Consolas" panose="020B0609020204030204" pitchFamily="49" charset="0"/>
              </a:rPr>
              <a:t> </a:t>
            </a:r>
            <a:r>
              <a:rPr lang="fr-FR" sz="1600" dirty="0" err="1">
                <a:solidFill>
                  <a:srgbClr val="A31515"/>
                </a:solidFill>
                <a:latin typeface="Consolas" panose="020B0609020204030204" pitchFamily="49" charset="0"/>
              </a:rPr>
              <a:t>name</a:t>
            </a:r>
            <a:r>
              <a:rPr lang="fr-FR" sz="1600" dirty="0">
                <a:solidFill>
                  <a:srgbClr val="A31515"/>
                </a:solidFill>
                <a:latin typeface="Consolas" panose="020B0609020204030204" pitchFamily="49" charset="0"/>
              </a:rPr>
              <a:t> </a:t>
            </a:r>
            <a:r>
              <a:rPr lang="fr-FR" sz="1600" dirty="0" err="1">
                <a:solidFill>
                  <a:srgbClr val="A31515"/>
                </a:solidFill>
                <a:latin typeface="Consolas" panose="020B0609020204030204" pitchFamily="49" charset="0"/>
              </a:rPr>
              <a:t>is</a:t>
            </a:r>
            <a:r>
              <a:rPr lang="fr-FR" sz="1600" dirty="0">
                <a:solidFill>
                  <a:srgbClr val="A31515"/>
                </a:solidFill>
                <a:latin typeface="Consolas" panose="020B0609020204030204" pitchFamily="49" charset="0"/>
              </a:rPr>
              <a:t>'</a:t>
            </a:r>
            <a:r>
              <a:rPr lang="fr-FR" sz="1600" dirty="0">
                <a:solidFill>
                  <a:srgbClr val="000000"/>
                </a:solidFill>
                <a:latin typeface="Consolas" panose="020B0609020204030204" pitchFamily="49" charset="0"/>
              </a:rPr>
              <a:t>+ </a:t>
            </a:r>
            <a:r>
              <a:rPr lang="fr-FR" sz="1600" dirty="0" err="1">
                <a:solidFill>
                  <a:srgbClr val="0000FF"/>
                </a:solidFill>
                <a:latin typeface="Consolas" panose="020B0609020204030204" pitchFamily="49" charset="0"/>
              </a:rPr>
              <a:t>this</a:t>
            </a:r>
            <a:r>
              <a:rPr lang="fr-FR" sz="1600" dirty="0" err="1">
                <a:solidFill>
                  <a:srgbClr val="000000"/>
                </a:solidFill>
                <a:latin typeface="Consolas" panose="020B0609020204030204" pitchFamily="49" charset="0"/>
              </a:rPr>
              <a:t>.firstName</a:t>
            </a:r>
            <a:r>
              <a:rPr lang="fr-FR" sz="1600" dirty="0">
                <a:solidFill>
                  <a:srgbClr val="000000"/>
                </a:solidFill>
                <a:latin typeface="Consolas" panose="020B0609020204030204" pitchFamily="49" charset="0"/>
              </a:rPr>
              <a:t> + </a:t>
            </a:r>
            <a:r>
              <a:rPr lang="fr-FR" sz="1600" dirty="0">
                <a:solidFill>
                  <a:srgbClr val="A31515"/>
                </a:solidFill>
                <a:latin typeface="Consolas" panose="020B0609020204030204" pitchFamily="49" charset="0"/>
              </a:rPr>
              <a:t>' '</a:t>
            </a:r>
            <a:r>
              <a:rPr lang="fr-FR" sz="1600" dirty="0">
                <a:solidFill>
                  <a:srgbClr val="000000"/>
                </a:solidFill>
                <a:latin typeface="Consolas" panose="020B0609020204030204" pitchFamily="49" charset="0"/>
              </a:rPr>
              <a:t> + </a:t>
            </a:r>
            <a:r>
              <a:rPr lang="fr-FR" sz="1600" dirty="0" err="1">
                <a:solidFill>
                  <a:srgbClr val="0000FF"/>
                </a:solidFill>
                <a:latin typeface="Consolas" panose="020B0609020204030204" pitchFamily="49" charset="0"/>
              </a:rPr>
              <a:t>this</a:t>
            </a:r>
            <a:r>
              <a:rPr lang="fr-FR" sz="1600" dirty="0" err="1">
                <a:solidFill>
                  <a:srgbClr val="000000"/>
                </a:solidFill>
                <a:latin typeface="Consolas" panose="020B0609020204030204" pitchFamily="49" charset="0"/>
              </a:rPr>
              <a:t>.lastName</a:t>
            </a:r>
            <a:r>
              <a:rPr lang="fr-FR" sz="1600" dirty="0">
                <a:solidFill>
                  <a:srgbClr val="000000"/>
                </a:solidFill>
                <a:latin typeface="Consolas" panose="020B0609020204030204" pitchFamily="49" charset="0"/>
              </a:rPr>
              <a:t>);</a:t>
            </a:r>
          </a:p>
          <a:p>
            <a:r>
              <a:rPr lang="fr-FR" sz="1600" dirty="0">
                <a:solidFill>
                  <a:srgbClr val="000000"/>
                </a:solidFill>
                <a:latin typeface="Consolas" panose="020B0609020204030204" pitchFamily="49" charset="0"/>
              </a:rPr>
              <a:t>};</a:t>
            </a:r>
            <a:endParaRPr lang="fr-FR" sz="1600" b="0" dirty="0">
              <a:solidFill>
                <a:srgbClr val="000000"/>
              </a:solidFill>
              <a:effectLst/>
              <a:latin typeface="Consolas" panose="020B0609020204030204" pitchFamily="49" charset="0"/>
            </a:endParaRPr>
          </a:p>
        </p:txBody>
      </p:sp>
      <p:sp>
        <p:nvSpPr>
          <p:cNvPr id="14" name="ZoneTexte 13">
            <a:extLst>
              <a:ext uri="{FF2B5EF4-FFF2-40B4-BE49-F238E27FC236}">
                <a16:creationId xmlns:a16="http://schemas.microsoft.com/office/drawing/2014/main" id="{BDB69250-0038-4721-96B8-6F6D0227A445}"/>
              </a:ext>
            </a:extLst>
          </p:cNvPr>
          <p:cNvSpPr txBox="1"/>
          <p:nvPr/>
        </p:nvSpPr>
        <p:spPr>
          <a:xfrm>
            <a:off x="3186986" y="2622703"/>
            <a:ext cx="9016538" cy="584775"/>
          </a:xfrm>
          <a:prstGeom prst="rect">
            <a:avLst/>
          </a:prstGeom>
          <a:noFill/>
          <a:effectLst/>
        </p:spPr>
        <p:txBody>
          <a:bodyPr wrap="square" rtlCol="0">
            <a:spAutoFit/>
          </a:bodyPr>
          <a:lstStyle/>
          <a:p>
            <a:r>
              <a:rPr lang="fr-FR" sz="1600" i="1" dirty="0">
                <a:latin typeface="Segoe UI" panose="020B0502040204020203" pitchFamily="34" charset="0"/>
                <a:cs typeface="Segoe UI" panose="020B0502040204020203" pitchFamily="34" charset="0"/>
              </a:rPr>
              <a:t>*Les sucres syntaxique sont des expressions permettant de faciliter la vie du développeur. Utilisé dans un langage de programmation.</a:t>
            </a:r>
          </a:p>
        </p:txBody>
      </p:sp>
      <p:pic>
        <p:nvPicPr>
          <p:cNvPr id="17" name="Image 16">
            <a:extLst>
              <a:ext uri="{FF2B5EF4-FFF2-40B4-BE49-F238E27FC236}">
                <a16:creationId xmlns:a16="http://schemas.microsoft.com/office/drawing/2014/main" id="{B8CD45B0-3936-491A-A59C-E9FF69772A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139" y="23743"/>
            <a:ext cx="1071563" cy="10715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 name="Rectangle 3">
            <a:extLst>
              <a:ext uri="{FF2B5EF4-FFF2-40B4-BE49-F238E27FC236}">
                <a16:creationId xmlns:a16="http://schemas.microsoft.com/office/drawing/2014/main" id="{E720AE71-AADD-4017-8464-FB8102DACBEA}"/>
              </a:ext>
            </a:extLst>
          </p:cNvPr>
          <p:cNvSpPr/>
          <p:nvPr/>
        </p:nvSpPr>
        <p:spPr>
          <a:xfrm>
            <a:off x="1637052" y="3165391"/>
            <a:ext cx="1095173" cy="461665"/>
          </a:xfrm>
          <a:prstGeom prst="rect">
            <a:avLst/>
          </a:prstGeom>
        </p:spPr>
        <p:txBody>
          <a:bodyPr wrap="none">
            <a:spAutoFit/>
          </a:bodyPr>
          <a:lstStyle/>
          <a:p>
            <a:pPr algn="ctr"/>
            <a:r>
              <a:rPr lang="fr-FR" sz="2400" b="1" dirty="0">
                <a:solidFill>
                  <a:schemeClr val="accent1">
                    <a:lumMod val="75000"/>
                  </a:schemeClr>
                </a:solidFill>
                <a:latin typeface="Segoe UI" panose="020B0502040204020203" pitchFamily="34" charset="0"/>
                <a:cs typeface="Segoe UI" panose="020B0502040204020203" pitchFamily="34" charset="0"/>
              </a:rPr>
              <a:t>{ } ES6</a:t>
            </a:r>
            <a:endParaRPr lang="fr-FR" sz="2400" dirty="0">
              <a:solidFill>
                <a:srgbClr val="FF0000"/>
              </a:solidFill>
              <a:latin typeface="Segoe UI" panose="020B0502040204020203" pitchFamily="34" charset="0"/>
              <a:cs typeface="Segoe UI" panose="020B0502040204020203" pitchFamily="34" charset="0"/>
            </a:endParaRPr>
          </a:p>
        </p:txBody>
      </p:sp>
      <p:sp>
        <p:nvSpPr>
          <p:cNvPr id="27" name="Rectangle 26">
            <a:extLst>
              <a:ext uri="{FF2B5EF4-FFF2-40B4-BE49-F238E27FC236}">
                <a16:creationId xmlns:a16="http://schemas.microsoft.com/office/drawing/2014/main" id="{1262A1BA-014D-4E02-A3E4-178A5DCEF21A}"/>
              </a:ext>
            </a:extLst>
          </p:cNvPr>
          <p:cNvSpPr/>
          <p:nvPr/>
        </p:nvSpPr>
        <p:spPr>
          <a:xfrm>
            <a:off x="7627178" y="3142375"/>
            <a:ext cx="1095173" cy="461665"/>
          </a:xfrm>
          <a:prstGeom prst="rect">
            <a:avLst/>
          </a:prstGeom>
        </p:spPr>
        <p:txBody>
          <a:bodyPr wrap="none">
            <a:spAutoFit/>
          </a:bodyPr>
          <a:lstStyle/>
          <a:p>
            <a:pPr algn="ctr"/>
            <a:r>
              <a:rPr lang="fr-FR" sz="2400" b="1" dirty="0">
                <a:solidFill>
                  <a:schemeClr val="accent1">
                    <a:lumMod val="75000"/>
                  </a:schemeClr>
                </a:solidFill>
                <a:latin typeface="Segoe UI" panose="020B0502040204020203" pitchFamily="34" charset="0"/>
                <a:cs typeface="Segoe UI" panose="020B0502040204020203" pitchFamily="34" charset="0"/>
              </a:rPr>
              <a:t>{ } ES5</a:t>
            </a:r>
            <a:endParaRPr lang="fr-FR" sz="2400" dirty="0">
              <a:solidFill>
                <a:srgbClr val="FF0000"/>
              </a:solidFill>
              <a:latin typeface="Segoe UI" panose="020B0502040204020203" pitchFamily="34" charset="0"/>
              <a:cs typeface="Segoe UI" panose="020B0502040204020203" pitchFamily="34" charset="0"/>
            </a:endParaRPr>
          </a:p>
        </p:txBody>
      </p:sp>
      <p:grpSp>
        <p:nvGrpSpPr>
          <p:cNvPr id="40" name="Groupe 39">
            <a:extLst>
              <a:ext uri="{FF2B5EF4-FFF2-40B4-BE49-F238E27FC236}">
                <a16:creationId xmlns:a16="http://schemas.microsoft.com/office/drawing/2014/main" id="{29116BBE-B9B7-4BE1-A353-94382418EA25}"/>
              </a:ext>
            </a:extLst>
          </p:cNvPr>
          <p:cNvGrpSpPr/>
          <p:nvPr/>
        </p:nvGrpSpPr>
        <p:grpSpPr>
          <a:xfrm>
            <a:off x="10342880" y="-25922"/>
            <a:ext cx="1701271" cy="1200329"/>
            <a:chOff x="4211850" y="3904571"/>
            <a:chExt cx="2849720"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1" name="Groupe 40">
              <a:extLst>
                <a:ext uri="{FF2B5EF4-FFF2-40B4-BE49-F238E27FC236}">
                  <a16:creationId xmlns:a16="http://schemas.microsoft.com/office/drawing/2014/main" id="{652F8DBF-289E-4B0F-A1B0-8089978F5CE4}"/>
                </a:ext>
              </a:extLst>
            </p:cNvPr>
            <p:cNvGrpSpPr/>
            <p:nvPr/>
          </p:nvGrpSpPr>
          <p:grpSpPr>
            <a:xfrm>
              <a:off x="6391009" y="4158446"/>
              <a:ext cx="670561" cy="1463040"/>
              <a:chOff x="5313680" y="4185920"/>
              <a:chExt cx="670560" cy="1463040"/>
            </a:xfrm>
            <a:grpFill/>
          </p:grpSpPr>
          <p:sp>
            <p:nvSpPr>
              <p:cNvPr id="46" name="Bande diagonale 45">
                <a:extLst>
                  <a:ext uri="{FF2B5EF4-FFF2-40B4-BE49-F238E27FC236}">
                    <a16:creationId xmlns:a16="http://schemas.microsoft.com/office/drawing/2014/main" id="{64FC7880-7E51-4B4E-88E2-CE4BB5914811}"/>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A47878E1-F4AC-40F1-869A-3DB9B3592E56}"/>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2" name="Groupe 41">
              <a:extLst>
                <a:ext uri="{FF2B5EF4-FFF2-40B4-BE49-F238E27FC236}">
                  <a16:creationId xmlns:a16="http://schemas.microsoft.com/office/drawing/2014/main" id="{906FC86E-A236-4A0D-B059-E77297FC8A72}"/>
                </a:ext>
              </a:extLst>
            </p:cNvPr>
            <p:cNvGrpSpPr/>
            <p:nvPr/>
          </p:nvGrpSpPr>
          <p:grpSpPr>
            <a:xfrm rot="10800000">
              <a:off x="4211850" y="4177849"/>
              <a:ext cx="670561" cy="1463040"/>
              <a:chOff x="5313680" y="4185920"/>
              <a:chExt cx="670560" cy="1463040"/>
            </a:xfrm>
            <a:grpFill/>
          </p:grpSpPr>
          <p:sp>
            <p:nvSpPr>
              <p:cNvPr id="44" name="Bande diagonale 43">
                <a:extLst>
                  <a:ext uri="{FF2B5EF4-FFF2-40B4-BE49-F238E27FC236}">
                    <a16:creationId xmlns:a16="http://schemas.microsoft.com/office/drawing/2014/main" id="{498297EB-8E50-4F1C-8195-0882A1013D20}"/>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5" name="Bande diagonale 44">
                <a:extLst>
                  <a:ext uri="{FF2B5EF4-FFF2-40B4-BE49-F238E27FC236}">
                    <a16:creationId xmlns:a16="http://schemas.microsoft.com/office/drawing/2014/main" id="{48991C33-0C9D-4A77-A7C2-4662F9FF5A98}"/>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3" name="Signe Moins 42">
              <a:extLst>
                <a:ext uri="{FF2B5EF4-FFF2-40B4-BE49-F238E27FC236}">
                  <a16:creationId xmlns:a16="http://schemas.microsoft.com/office/drawing/2014/main" id="{BAF04AEF-A7B5-45BA-A1C2-3A0B3543146B}"/>
                </a:ext>
              </a:extLst>
            </p:cNvPr>
            <p:cNvSpPr/>
            <p:nvPr/>
          </p:nvSpPr>
          <p:spPr>
            <a:xfrm rot="17995298">
              <a:off x="4729114" y="4363699"/>
              <a:ext cx="1916059" cy="997804"/>
            </a:xfrm>
            <a:prstGeom prst="mathMinus">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6143518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1000"/>
                                        <p:tgtEl>
                                          <p:spTgt spid="20"/>
                                        </p:tgtEl>
                                      </p:cBhvr>
                                    </p:animEffect>
                                    <p:anim calcmode="lin" valueType="num">
                                      <p:cBhvr>
                                        <p:cTn id="13" dur="1000" fill="hold"/>
                                        <p:tgtEl>
                                          <p:spTgt spid="20"/>
                                        </p:tgtEl>
                                        <p:attrNameLst>
                                          <p:attrName>ppt_x</p:attrName>
                                        </p:attrNameLst>
                                      </p:cBhvr>
                                      <p:tavLst>
                                        <p:tav tm="0">
                                          <p:val>
                                            <p:strVal val="#ppt_x"/>
                                          </p:val>
                                        </p:tav>
                                        <p:tav tm="100000">
                                          <p:val>
                                            <p:strVal val="#ppt_x"/>
                                          </p:val>
                                        </p:tav>
                                      </p:tavLst>
                                    </p:anim>
                                    <p:anim calcmode="lin" valueType="num">
                                      <p:cBhvr>
                                        <p:cTn id="14" dur="1000" fill="hold"/>
                                        <p:tgtEl>
                                          <p:spTgt spid="20"/>
                                        </p:tgtEl>
                                        <p:attrNameLst>
                                          <p:attrName>ppt_y</p:attrName>
                                        </p:attrNameLst>
                                      </p:cBhvr>
                                      <p:tavLst>
                                        <p:tav tm="0">
                                          <p:val>
                                            <p:strVal val="#ppt_y+.1"/>
                                          </p:val>
                                        </p:tav>
                                        <p:tav tm="100000">
                                          <p:val>
                                            <p:strVal val="#ppt_y"/>
                                          </p:val>
                                        </p:tav>
                                      </p:tavLst>
                                    </p:anim>
                                  </p:childTnLst>
                                </p:cTn>
                              </p:par>
                              <p:par>
                                <p:cTn id="15" presetID="10" presetClass="entr" presetSubtype="0" fill="hold" grpId="0" nodeType="with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fade">
                                      <p:cBhvr>
                                        <p:cTn id="17" dur="500"/>
                                        <p:tgtEl>
                                          <p:spTgt spid="1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7"/>
                                        </p:tgtEl>
                                        <p:attrNameLst>
                                          <p:attrName>style.visibility</p:attrName>
                                        </p:attrNameLst>
                                      </p:cBhvr>
                                      <p:to>
                                        <p:strVal val="visible"/>
                                      </p:to>
                                    </p:set>
                                    <p:animEffect transition="in" filter="fade">
                                      <p:cBhvr>
                                        <p:cTn id="22" dur="500"/>
                                        <p:tgtEl>
                                          <p:spTgt spid="27"/>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fade">
                                      <p:cBhvr>
                                        <p:cTn id="25" dur="500"/>
                                        <p:tgtEl>
                                          <p:spTgt spid="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2"/>
                                        </p:tgtEl>
                                        <p:attrNameLst>
                                          <p:attrName>style.visibility</p:attrName>
                                        </p:attrNameLst>
                                      </p:cBhvr>
                                      <p:to>
                                        <p:strVal val="visible"/>
                                      </p:to>
                                    </p:set>
                                    <p:animEffect transition="in" filter="fade">
                                      <p:cBhvr>
                                        <p:cTn id="30" dur="500"/>
                                        <p:tgtEl>
                                          <p:spTgt spid="2"/>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4"/>
                                        </p:tgtEl>
                                        <p:attrNameLst>
                                          <p:attrName>style.visibility</p:attrName>
                                        </p:attrNameLst>
                                      </p:cBhvr>
                                      <p:to>
                                        <p:strVal val="visible"/>
                                      </p:to>
                                    </p:set>
                                    <p:animEffect transition="in" filter="fade">
                                      <p:cBhvr>
                                        <p:cTn id="3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20" grpId="0"/>
      <p:bldP spid="2" grpId="0"/>
      <p:bldP spid="3" grpId="0"/>
      <p:bldP spid="14" grpId="0"/>
      <p:bldP spid="4" grpId="0"/>
      <p:bldP spid="27"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ECMA Script 6</a:t>
            </a:r>
          </a:p>
          <a:p>
            <a:pPr algn="ctr"/>
            <a:r>
              <a:rPr lang="fr-FR" sz="2400" i="1" dirty="0">
                <a:latin typeface="Segoe UI" panose="020B0502040204020203" pitchFamily="34" charset="0"/>
                <a:cs typeface="Segoe UI" panose="020B0502040204020203" pitchFamily="34" charset="0"/>
              </a:rPr>
              <a:t>Le JavaScript de demain, aujourd’hui</a:t>
            </a:r>
          </a:p>
        </p:txBody>
      </p:sp>
      <p:sp>
        <p:nvSpPr>
          <p:cNvPr id="13" name="Hexagone 23">
            <a:extLst>
              <a:ext uri="{FF2B5EF4-FFF2-40B4-BE49-F238E27FC236}">
                <a16:creationId xmlns:a16="http://schemas.microsoft.com/office/drawing/2014/main" id="{7982271F-07B9-436B-85E4-D8ED2EC20D5D}"/>
              </a:ext>
            </a:extLst>
          </p:cNvPr>
          <p:cNvSpPr/>
          <p:nvPr/>
        </p:nvSpPr>
        <p:spPr>
          <a:xfrm>
            <a:off x="603921" y="1500073"/>
            <a:ext cx="1580718" cy="1678152"/>
          </a:xfrm>
          <a:custGeom>
            <a:avLst/>
            <a:gdLst>
              <a:gd name="connsiteX0" fmla="*/ 0 w 1259840"/>
              <a:gd name="connsiteY0" fmla="*/ 609600 h 1219200"/>
              <a:gd name="connsiteX1" fmla="*/ 304800 w 1259840"/>
              <a:gd name="connsiteY1" fmla="*/ 0 h 1219200"/>
              <a:gd name="connsiteX2" fmla="*/ 955040 w 1259840"/>
              <a:gd name="connsiteY2" fmla="*/ 0 h 1219200"/>
              <a:gd name="connsiteX3" fmla="*/ 1259840 w 1259840"/>
              <a:gd name="connsiteY3" fmla="*/ 609600 h 1219200"/>
              <a:gd name="connsiteX4" fmla="*/ 955040 w 1259840"/>
              <a:gd name="connsiteY4" fmla="*/ 1219200 h 1219200"/>
              <a:gd name="connsiteX5" fmla="*/ 304800 w 1259840"/>
              <a:gd name="connsiteY5" fmla="*/ 1219200 h 1219200"/>
              <a:gd name="connsiteX6" fmla="*/ 0 w 1259840"/>
              <a:gd name="connsiteY6" fmla="*/ 609600 h 1219200"/>
              <a:gd name="connsiteX0" fmla="*/ 0 w 1259840"/>
              <a:gd name="connsiteY0" fmla="*/ 863600 h 1473200"/>
              <a:gd name="connsiteX1" fmla="*/ 304800 w 1259840"/>
              <a:gd name="connsiteY1" fmla="*/ 254000 h 1473200"/>
              <a:gd name="connsiteX2" fmla="*/ 662940 w 1259840"/>
              <a:gd name="connsiteY2" fmla="*/ 0 h 1473200"/>
              <a:gd name="connsiteX3" fmla="*/ 1259840 w 1259840"/>
              <a:gd name="connsiteY3" fmla="*/ 863600 h 1473200"/>
              <a:gd name="connsiteX4" fmla="*/ 955040 w 1259840"/>
              <a:gd name="connsiteY4" fmla="*/ 1473200 h 1473200"/>
              <a:gd name="connsiteX5" fmla="*/ 304800 w 1259840"/>
              <a:gd name="connsiteY5" fmla="*/ 1473200 h 1473200"/>
              <a:gd name="connsiteX6" fmla="*/ 0 w 1259840"/>
              <a:gd name="connsiteY6" fmla="*/ 863600 h 1473200"/>
              <a:gd name="connsiteX0" fmla="*/ 0 w 1412240"/>
              <a:gd name="connsiteY0" fmla="*/ 863600 h 1473200"/>
              <a:gd name="connsiteX1" fmla="*/ 304800 w 1412240"/>
              <a:gd name="connsiteY1" fmla="*/ 254000 h 1473200"/>
              <a:gd name="connsiteX2" fmla="*/ 662940 w 1412240"/>
              <a:gd name="connsiteY2" fmla="*/ 0 h 1473200"/>
              <a:gd name="connsiteX3" fmla="*/ 1412240 w 1412240"/>
              <a:gd name="connsiteY3" fmla="*/ 440266 h 1473200"/>
              <a:gd name="connsiteX4" fmla="*/ 955040 w 1412240"/>
              <a:gd name="connsiteY4" fmla="*/ 1473200 h 1473200"/>
              <a:gd name="connsiteX5" fmla="*/ 304800 w 1412240"/>
              <a:gd name="connsiteY5" fmla="*/ 1473200 h 1473200"/>
              <a:gd name="connsiteX6" fmla="*/ 0 w 1412240"/>
              <a:gd name="connsiteY6" fmla="*/ 863600 h 1473200"/>
              <a:gd name="connsiteX0" fmla="*/ 0 w 1412240"/>
              <a:gd name="connsiteY0" fmla="*/ 863600 h 1778000"/>
              <a:gd name="connsiteX1" fmla="*/ 304800 w 1412240"/>
              <a:gd name="connsiteY1" fmla="*/ 254000 h 1778000"/>
              <a:gd name="connsiteX2" fmla="*/ 662940 w 1412240"/>
              <a:gd name="connsiteY2" fmla="*/ 0 h 1778000"/>
              <a:gd name="connsiteX3" fmla="*/ 1412240 w 1412240"/>
              <a:gd name="connsiteY3" fmla="*/ 440266 h 1778000"/>
              <a:gd name="connsiteX4" fmla="*/ 955040 w 1412240"/>
              <a:gd name="connsiteY4" fmla="*/ 1473200 h 1778000"/>
              <a:gd name="connsiteX5" fmla="*/ 622300 w 1412240"/>
              <a:gd name="connsiteY5" fmla="*/ 1778000 h 1778000"/>
              <a:gd name="connsiteX6" fmla="*/ 0 w 1412240"/>
              <a:gd name="connsiteY6" fmla="*/ 863600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103207 w 1560407"/>
              <a:gd name="connsiteY4" fmla="*/ 1473200 h 1778000"/>
              <a:gd name="connsiteX5" fmla="*/ 770467 w 1560407"/>
              <a:gd name="connsiteY5" fmla="*/ 1778000 h 1778000"/>
              <a:gd name="connsiteX6" fmla="*/ 0 w 1560407"/>
              <a:gd name="connsiteY6" fmla="*/ 1316567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 name="connsiteX0" fmla="*/ 0 w 1560407"/>
              <a:gd name="connsiteY0" fmla="*/ 1316567 h 1778000"/>
              <a:gd name="connsiteX1" fmla="*/ 12700 w 1560407"/>
              <a:gd name="connsiteY1" fmla="*/ 427566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0407" h="1778000">
                <a:moveTo>
                  <a:pt x="0" y="1316567"/>
                </a:moveTo>
                <a:lnTo>
                  <a:pt x="12700" y="427566"/>
                </a:lnTo>
                <a:lnTo>
                  <a:pt x="811107" y="0"/>
                </a:lnTo>
                <a:lnTo>
                  <a:pt x="1560407" y="440266"/>
                </a:lnTo>
                <a:lnTo>
                  <a:pt x="1551941" y="1286933"/>
                </a:lnTo>
                <a:lnTo>
                  <a:pt x="770467" y="1778000"/>
                </a:lnTo>
                <a:lnTo>
                  <a:pt x="0" y="1316567"/>
                </a:lnTo>
                <a:close/>
              </a:path>
            </a:pathLst>
          </a:custGeom>
          <a:solidFill>
            <a:srgbClr val="70CEEF"/>
          </a:solid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solidFill>
                  <a:schemeClr val="tx1"/>
                </a:solidFill>
                <a:latin typeface="Segoe UI" panose="020B0502040204020203" pitchFamily="34" charset="0"/>
                <a:cs typeface="Segoe UI" panose="020B0502040204020203" pitchFamily="34" charset="0"/>
              </a:rPr>
              <a:t>Classe</a:t>
            </a:r>
          </a:p>
          <a:p>
            <a:pPr algn="ctr"/>
            <a:r>
              <a:rPr lang="fr-FR" dirty="0">
                <a:solidFill>
                  <a:schemeClr val="tx1"/>
                </a:solidFill>
                <a:latin typeface="Segoe UI" panose="020B0502040204020203" pitchFamily="34" charset="0"/>
                <a:cs typeface="Segoe UI" panose="020B0502040204020203" pitchFamily="34" charset="0"/>
              </a:rPr>
              <a:t>(</a:t>
            </a:r>
            <a:r>
              <a:rPr lang="fr-FR" b="1" dirty="0" err="1">
                <a:solidFill>
                  <a:schemeClr val="tx1"/>
                </a:solidFill>
                <a:latin typeface="Segoe UI" panose="020B0502040204020203" pitchFamily="34" charset="0"/>
                <a:cs typeface="Segoe UI" panose="020B0502040204020203" pitchFamily="34" charset="0"/>
              </a:rPr>
              <a:t>Inheritance</a:t>
            </a:r>
            <a:r>
              <a:rPr lang="fr-FR" dirty="0">
                <a:solidFill>
                  <a:schemeClr val="tx1"/>
                </a:solidFill>
                <a:latin typeface="Segoe UI" panose="020B0502040204020203" pitchFamily="34" charset="0"/>
                <a:cs typeface="Segoe UI" panose="020B0502040204020203" pitchFamily="34" charset="0"/>
              </a:rPr>
              <a:t>)</a:t>
            </a:r>
          </a:p>
        </p:txBody>
      </p:sp>
      <p:sp>
        <p:nvSpPr>
          <p:cNvPr id="4" name="Rectangle 3">
            <a:extLst>
              <a:ext uri="{FF2B5EF4-FFF2-40B4-BE49-F238E27FC236}">
                <a16:creationId xmlns:a16="http://schemas.microsoft.com/office/drawing/2014/main" id="{330FE22E-2628-4B5E-84FE-D4EFDDBABAFB}"/>
              </a:ext>
            </a:extLst>
          </p:cNvPr>
          <p:cNvSpPr/>
          <p:nvPr/>
        </p:nvSpPr>
        <p:spPr>
          <a:xfrm>
            <a:off x="737217" y="3652926"/>
            <a:ext cx="4561840" cy="2031325"/>
          </a:xfrm>
          <a:prstGeom prst="rect">
            <a:avLst/>
          </a:prstGeom>
        </p:spPr>
        <p:txBody>
          <a:bodyPr wrap="square">
            <a:spAutoFit/>
          </a:bodyPr>
          <a:lstStyle/>
          <a:p>
            <a:br>
              <a:rPr lang="en-US" dirty="0">
                <a:solidFill>
                  <a:srgbClr val="000000"/>
                </a:solidFill>
                <a:latin typeface="Consolas" panose="020B0609020204030204" pitchFamily="49" charset="0"/>
              </a:rPr>
            </a:br>
            <a:r>
              <a:rPr lang="en-US" dirty="0">
                <a:solidFill>
                  <a:srgbClr val="0000FF"/>
                </a:solidFill>
                <a:latin typeface="Consolas" panose="020B0609020204030204" pitchFamily="49" charset="0"/>
              </a:rPr>
              <a:t>class</a:t>
            </a:r>
            <a:r>
              <a:rPr lang="en-US" dirty="0">
                <a:solidFill>
                  <a:srgbClr val="000000"/>
                </a:solidFill>
                <a:latin typeface="Consolas" panose="020B0609020204030204" pitchFamily="49" charset="0"/>
              </a:rPr>
              <a:t> Human {</a:t>
            </a:r>
          </a:p>
          <a:p>
            <a:r>
              <a:rPr lang="en-US" dirty="0">
                <a:solidFill>
                  <a:srgbClr val="0000FF"/>
                </a:solidFill>
                <a:latin typeface="Consolas" panose="020B0609020204030204" pitchFamily="49" charset="0"/>
              </a:rPr>
              <a:t>  constructor</a:t>
            </a:r>
            <a:r>
              <a:rPr lang="en-US" dirty="0">
                <a:solidFill>
                  <a:srgbClr val="000000"/>
                </a:solidFill>
                <a:latin typeface="Consolas" panose="020B0609020204030204" pitchFamily="49" charset="0"/>
              </a:rPr>
              <a:t>(age){</a:t>
            </a:r>
          </a:p>
          <a:p>
            <a:r>
              <a:rPr lang="en-US" dirty="0">
                <a:solidFill>
                  <a:srgbClr val="0000FF"/>
                </a:solidFill>
                <a:latin typeface="Consolas" panose="020B0609020204030204" pitchFamily="49" charset="0"/>
              </a:rPr>
              <a:t>    </a:t>
            </a:r>
            <a:r>
              <a:rPr lang="en-US" dirty="0" err="1">
                <a:solidFill>
                  <a:srgbClr val="0000FF"/>
                </a:solidFill>
                <a:latin typeface="Consolas" panose="020B0609020204030204" pitchFamily="49" charset="0"/>
              </a:rPr>
              <a:t>this</a:t>
            </a:r>
            <a:r>
              <a:rPr lang="en-US" dirty="0" err="1">
                <a:solidFill>
                  <a:srgbClr val="000000"/>
                </a:solidFill>
                <a:latin typeface="Consolas" panose="020B0609020204030204" pitchFamily="49" charset="0"/>
              </a:rPr>
              <a:t>.age</a:t>
            </a:r>
            <a:r>
              <a:rPr lang="en-US" dirty="0">
                <a:solidFill>
                  <a:srgbClr val="000000"/>
                </a:solidFill>
                <a:latin typeface="Consolas" panose="020B0609020204030204" pitchFamily="49" charset="0"/>
              </a:rPr>
              <a:t> = age;</a:t>
            </a:r>
          </a:p>
          <a:p>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a:t>
            </a:r>
          </a:p>
          <a:p>
            <a:r>
              <a:rPr lang="en-US" dirty="0">
                <a:solidFill>
                  <a:srgbClr val="0000FF"/>
                </a:solidFill>
                <a:latin typeface="Consolas" panose="020B0609020204030204" pitchFamily="49" charset="0"/>
              </a:rPr>
              <a:t>class</a:t>
            </a:r>
            <a:r>
              <a:rPr lang="en-US" dirty="0">
                <a:solidFill>
                  <a:srgbClr val="000000"/>
                </a:solidFill>
                <a:latin typeface="Consolas" panose="020B0609020204030204" pitchFamily="49" charset="0"/>
              </a:rPr>
              <a:t> User </a:t>
            </a:r>
            <a:r>
              <a:rPr lang="en-US" dirty="0">
                <a:solidFill>
                  <a:srgbClr val="0000FF"/>
                </a:solidFill>
                <a:latin typeface="Consolas" panose="020B0609020204030204" pitchFamily="49" charset="0"/>
              </a:rPr>
              <a:t>extends</a:t>
            </a:r>
            <a:r>
              <a:rPr lang="en-US" dirty="0">
                <a:solidFill>
                  <a:srgbClr val="000000"/>
                </a:solidFill>
                <a:latin typeface="Consolas" panose="020B0609020204030204" pitchFamily="49" charset="0"/>
              </a:rPr>
              <a:t> Human {.....</a:t>
            </a:r>
            <a:endParaRPr lang="en-US" b="0" dirty="0">
              <a:solidFill>
                <a:srgbClr val="000000"/>
              </a:solidFill>
              <a:effectLst/>
              <a:latin typeface="Consolas" panose="020B0609020204030204" pitchFamily="49" charset="0"/>
            </a:endParaRPr>
          </a:p>
        </p:txBody>
      </p:sp>
      <p:sp>
        <p:nvSpPr>
          <p:cNvPr id="17" name="ZoneTexte 16">
            <a:extLst>
              <a:ext uri="{FF2B5EF4-FFF2-40B4-BE49-F238E27FC236}">
                <a16:creationId xmlns:a16="http://schemas.microsoft.com/office/drawing/2014/main" id="{758F9C93-1CC3-4207-9861-5C8BD7DD4D17}"/>
              </a:ext>
            </a:extLst>
          </p:cNvPr>
          <p:cNvSpPr txBox="1"/>
          <p:nvPr/>
        </p:nvSpPr>
        <p:spPr>
          <a:xfrm>
            <a:off x="2910959" y="1760290"/>
            <a:ext cx="8739590" cy="369332"/>
          </a:xfrm>
          <a:prstGeom prst="rect">
            <a:avLst/>
          </a:prstGeom>
          <a:noFill/>
          <a:effectLst/>
        </p:spPr>
        <p:txBody>
          <a:bodyPr wrap="square" rtlCol="0">
            <a:spAutoFit/>
          </a:bodyPr>
          <a:lstStyle/>
          <a:p>
            <a:pPr marL="457200" indent="-457200">
              <a:buFont typeface="Arial" panose="020B0604020202020204" pitchFamily="34" charset="0"/>
              <a:buChar char="•"/>
            </a:pPr>
            <a:r>
              <a:rPr lang="fr-FR" dirty="0">
                <a:latin typeface="Segoe UI" panose="020B0502040204020203" pitchFamily="34" charset="0"/>
                <a:cs typeface="Segoe UI" panose="020B0502040204020203" pitchFamily="34" charset="0"/>
              </a:rPr>
              <a:t>Utilisation du sucre « </a:t>
            </a:r>
            <a:r>
              <a:rPr lang="fr-FR" b="1" dirty="0" err="1">
                <a:latin typeface="Segoe UI" panose="020B0502040204020203" pitchFamily="34" charset="0"/>
                <a:cs typeface="Segoe UI" panose="020B0502040204020203" pitchFamily="34" charset="0"/>
              </a:rPr>
              <a:t>extends</a:t>
            </a:r>
            <a:r>
              <a:rPr lang="fr-FR" dirty="0">
                <a:latin typeface="Segoe UI" panose="020B0502040204020203" pitchFamily="34" charset="0"/>
                <a:cs typeface="Segoe UI" panose="020B0502040204020203" pitchFamily="34" charset="0"/>
              </a:rPr>
              <a:t> ». </a:t>
            </a:r>
          </a:p>
        </p:txBody>
      </p:sp>
      <p:sp>
        <p:nvSpPr>
          <p:cNvPr id="18" name="ZoneTexte 17">
            <a:extLst>
              <a:ext uri="{FF2B5EF4-FFF2-40B4-BE49-F238E27FC236}">
                <a16:creationId xmlns:a16="http://schemas.microsoft.com/office/drawing/2014/main" id="{B1821439-008A-4FD0-9DC7-484D2D67C6E1}"/>
              </a:ext>
            </a:extLst>
          </p:cNvPr>
          <p:cNvSpPr txBox="1"/>
          <p:nvPr/>
        </p:nvSpPr>
        <p:spPr>
          <a:xfrm>
            <a:off x="115209" y="3368854"/>
            <a:ext cx="4263990" cy="369332"/>
          </a:xfrm>
          <a:prstGeom prst="rect">
            <a:avLst/>
          </a:prstGeom>
          <a:noFill/>
          <a:effectLst/>
        </p:spPr>
        <p:txBody>
          <a:bodyPr wrap="square" rtlCol="0">
            <a:spAutoFit/>
          </a:bodyPr>
          <a:lstStyle/>
          <a:p>
            <a:pPr algn="ctr"/>
            <a:r>
              <a:rPr lang="fr-FR" b="1" dirty="0">
                <a:solidFill>
                  <a:schemeClr val="accent1">
                    <a:lumMod val="75000"/>
                  </a:schemeClr>
                </a:solidFill>
                <a:latin typeface="Segoe UI" panose="020B0502040204020203" pitchFamily="34" charset="0"/>
                <a:cs typeface="Segoe UI" panose="020B0502040204020203" pitchFamily="34" charset="0"/>
              </a:rPr>
              <a:t>{ } ES6</a:t>
            </a:r>
            <a:endParaRPr lang="fr-FR" dirty="0">
              <a:solidFill>
                <a:srgbClr val="FF0000"/>
              </a:solidFill>
              <a:latin typeface="Segoe UI" panose="020B0502040204020203" pitchFamily="34" charset="0"/>
              <a:cs typeface="Segoe UI" panose="020B0502040204020203" pitchFamily="34" charset="0"/>
            </a:endParaRPr>
          </a:p>
        </p:txBody>
      </p:sp>
      <p:sp>
        <p:nvSpPr>
          <p:cNvPr id="19" name="ZoneTexte 18">
            <a:extLst>
              <a:ext uri="{FF2B5EF4-FFF2-40B4-BE49-F238E27FC236}">
                <a16:creationId xmlns:a16="http://schemas.microsoft.com/office/drawing/2014/main" id="{230A128F-CEC7-4A62-885E-048E2646D39C}"/>
              </a:ext>
            </a:extLst>
          </p:cNvPr>
          <p:cNvSpPr txBox="1"/>
          <p:nvPr/>
        </p:nvSpPr>
        <p:spPr>
          <a:xfrm>
            <a:off x="6734431" y="3368854"/>
            <a:ext cx="4263990" cy="369332"/>
          </a:xfrm>
          <a:prstGeom prst="rect">
            <a:avLst/>
          </a:prstGeom>
          <a:noFill/>
          <a:effectLst/>
        </p:spPr>
        <p:txBody>
          <a:bodyPr wrap="square" rtlCol="0">
            <a:spAutoFit/>
          </a:bodyPr>
          <a:lstStyle/>
          <a:p>
            <a:pPr algn="ctr"/>
            <a:r>
              <a:rPr lang="fr-FR" b="1" dirty="0">
                <a:solidFill>
                  <a:schemeClr val="accent1">
                    <a:lumMod val="75000"/>
                  </a:schemeClr>
                </a:solidFill>
                <a:latin typeface="Segoe UI" panose="020B0502040204020203" pitchFamily="34" charset="0"/>
                <a:cs typeface="Segoe UI" panose="020B0502040204020203" pitchFamily="34" charset="0"/>
              </a:rPr>
              <a:t>{ } ES5</a:t>
            </a:r>
            <a:endParaRPr lang="fr-FR" dirty="0">
              <a:solidFill>
                <a:srgbClr val="FF0000"/>
              </a:solidFill>
              <a:latin typeface="Segoe UI" panose="020B0502040204020203" pitchFamily="34" charset="0"/>
              <a:cs typeface="Segoe UI" panose="020B0502040204020203" pitchFamily="34" charset="0"/>
            </a:endParaRPr>
          </a:p>
        </p:txBody>
      </p:sp>
      <p:sp>
        <p:nvSpPr>
          <p:cNvPr id="5" name="Rectangle 4">
            <a:extLst>
              <a:ext uri="{FF2B5EF4-FFF2-40B4-BE49-F238E27FC236}">
                <a16:creationId xmlns:a16="http://schemas.microsoft.com/office/drawing/2014/main" id="{F2EB9B4E-24C3-4F3B-8223-DB692EE930D5}"/>
              </a:ext>
            </a:extLst>
          </p:cNvPr>
          <p:cNvSpPr/>
          <p:nvPr/>
        </p:nvSpPr>
        <p:spPr>
          <a:xfrm>
            <a:off x="6075920" y="3596500"/>
            <a:ext cx="6096000" cy="2585323"/>
          </a:xfrm>
          <a:prstGeom prst="rect">
            <a:avLst/>
          </a:prstGeom>
        </p:spPr>
        <p:txBody>
          <a:bodyPr>
            <a:spAutoFit/>
          </a:bodyPr>
          <a:lstStyle/>
          <a:p>
            <a:br>
              <a:rPr lang="fr-FR" dirty="0">
                <a:solidFill>
                  <a:srgbClr val="000000"/>
                </a:solidFill>
                <a:latin typeface="Consolas" panose="020B0609020204030204" pitchFamily="49" charset="0"/>
              </a:rPr>
            </a:br>
            <a:r>
              <a:rPr lang="fr-FR" dirty="0">
                <a:solidFill>
                  <a:srgbClr val="0000FF"/>
                </a:solidFill>
                <a:latin typeface="Consolas" panose="020B0609020204030204" pitchFamily="49" charset="0"/>
              </a:rPr>
              <a:t>var</a:t>
            </a:r>
            <a:r>
              <a:rPr lang="fr-FR" dirty="0">
                <a:solidFill>
                  <a:srgbClr val="000000"/>
                </a:solidFill>
                <a:latin typeface="Consolas" panose="020B0609020204030204" pitchFamily="49" charset="0"/>
              </a:rPr>
              <a:t> User = </a:t>
            </a:r>
            <a:r>
              <a:rPr lang="fr-FR" dirty="0" err="1">
                <a:solidFill>
                  <a:srgbClr val="0000FF"/>
                </a:solidFill>
                <a:latin typeface="Consolas" panose="020B0609020204030204" pitchFamily="49" charset="0"/>
              </a:rPr>
              <a:t>function</a:t>
            </a:r>
            <a:r>
              <a:rPr lang="fr-FR" dirty="0">
                <a:solidFill>
                  <a:srgbClr val="000000"/>
                </a:solidFill>
                <a:latin typeface="Consolas" panose="020B0609020204030204" pitchFamily="49" charset="0"/>
              </a:rPr>
              <a:t>(</a:t>
            </a:r>
            <a:r>
              <a:rPr lang="fr-FR" dirty="0" err="1">
                <a:solidFill>
                  <a:srgbClr val="000000"/>
                </a:solidFill>
                <a:latin typeface="Consolas" panose="020B0609020204030204" pitchFamily="49" charset="0"/>
              </a:rPr>
              <a:t>firstName</a:t>
            </a:r>
            <a:r>
              <a:rPr lang="fr-FR" dirty="0">
                <a:solidFill>
                  <a:srgbClr val="000000"/>
                </a:solidFill>
                <a:latin typeface="Consolas" panose="020B0609020204030204" pitchFamily="49" charset="0"/>
              </a:rPr>
              <a:t>, </a:t>
            </a:r>
            <a:r>
              <a:rPr lang="fr-FR" dirty="0" err="1">
                <a:solidFill>
                  <a:srgbClr val="000000"/>
                </a:solidFill>
                <a:latin typeface="Consolas" panose="020B0609020204030204" pitchFamily="49" charset="0"/>
              </a:rPr>
              <a:t>lastName</a:t>
            </a:r>
            <a:r>
              <a:rPr lang="fr-FR" dirty="0">
                <a:solidFill>
                  <a:srgbClr val="000000"/>
                </a:solidFill>
                <a:latin typeface="Consolas" panose="020B0609020204030204" pitchFamily="49" charset="0"/>
              </a:rPr>
              <a:t>, </a:t>
            </a:r>
            <a:r>
              <a:rPr lang="fr-FR" dirty="0" err="1">
                <a:solidFill>
                  <a:srgbClr val="000000"/>
                </a:solidFill>
                <a:latin typeface="Consolas" panose="020B0609020204030204" pitchFamily="49" charset="0"/>
              </a:rPr>
              <a:t>age</a:t>
            </a:r>
            <a:r>
              <a:rPr lang="fr-FR" dirty="0">
                <a:solidFill>
                  <a:srgbClr val="000000"/>
                </a:solidFill>
                <a:latin typeface="Consolas" panose="020B0609020204030204" pitchFamily="49" charset="0"/>
              </a:rPr>
              <a:t>){</a:t>
            </a:r>
          </a:p>
          <a:p>
            <a:r>
              <a:rPr lang="fr-FR" dirty="0">
                <a:solidFill>
                  <a:srgbClr val="0000FF"/>
                </a:solidFill>
                <a:latin typeface="Consolas" panose="020B0609020204030204" pitchFamily="49" charset="0"/>
              </a:rPr>
              <a:t>   </a:t>
            </a:r>
            <a:r>
              <a:rPr lang="fr-FR" dirty="0" err="1">
                <a:solidFill>
                  <a:srgbClr val="0000FF"/>
                </a:solidFill>
                <a:latin typeface="Consolas" panose="020B0609020204030204" pitchFamily="49" charset="0"/>
              </a:rPr>
              <a:t>this</a:t>
            </a:r>
            <a:r>
              <a:rPr lang="fr-FR" dirty="0" err="1">
                <a:solidFill>
                  <a:srgbClr val="000000"/>
                </a:solidFill>
                <a:latin typeface="Consolas" panose="020B0609020204030204" pitchFamily="49" charset="0"/>
              </a:rPr>
              <a:t>.firstName</a:t>
            </a:r>
            <a:r>
              <a:rPr lang="fr-FR" dirty="0">
                <a:solidFill>
                  <a:srgbClr val="000000"/>
                </a:solidFill>
                <a:latin typeface="Consolas" panose="020B0609020204030204" pitchFamily="49" charset="0"/>
              </a:rPr>
              <a:t> = </a:t>
            </a:r>
            <a:r>
              <a:rPr lang="fr-FR" dirty="0" err="1">
                <a:solidFill>
                  <a:srgbClr val="000000"/>
                </a:solidFill>
                <a:latin typeface="Consolas" panose="020B0609020204030204" pitchFamily="49" charset="0"/>
              </a:rPr>
              <a:t>firstName</a:t>
            </a:r>
            <a:r>
              <a:rPr lang="fr-FR" dirty="0">
                <a:solidFill>
                  <a:srgbClr val="000000"/>
                </a:solidFill>
                <a:latin typeface="Consolas" panose="020B0609020204030204" pitchFamily="49" charset="0"/>
              </a:rPr>
              <a:t>;</a:t>
            </a:r>
          </a:p>
          <a:p>
            <a:r>
              <a:rPr lang="fr-FR" dirty="0">
                <a:solidFill>
                  <a:srgbClr val="0000FF"/>
                </a:solidFill>
                <a:latin typeface="Consolas" panose="020B0609020204030204" pitchFamily="49" charset="0"/>
              </a:rPr>
              <a:t>   </a:t>
            </a:r>
            <a:r>
              <a:rPr lang="fr-FR" dirty="0" err="1">
                <a:solidFill>
                  <a:srgbClr val="0000FF"/>
                </a:solidFill>
                <a:latin typeface="Consolas" panose="020B0609020204030204" pitchFamily="49" charset="0"/>
              </a:rPr>
              <a:t>this</a:t>
            </a:r>
            <a:r>
              <a:rPr lang="fr-FR" dirty="0" err="1">
                <a:solidFill>
                  <a:srgbClr val="000000"/>
                </a:solidFill>
                <a:latin typeface="Consolas" panose="020B0609020204030204" pitchFamily="49" charset="0"/>
              </a:rPr>
              <a:t>.lastName</a:t>
            </a:r>
            <a:r>
              <a:rPr lang="fr-FR" dirty="0">
                <a:solidFill>
                  <a:srgbClr val="000000"/>
                </a:solidFill>
                <a:latin typeface="Consolas" panose="020B0609020204030204" pitchFamily="49" charset="0"/>
              </a:rPr>
              <a:t> = </a:t>
            </a:r>
            <a:r>
              <a:rPr lang="fr-FR" dirty="0" err="1">
                <a:solidFill>
                  <a:srgbClr val="000000"/>
                </a:solidFill>
                <a:latin typeface="Consolas" panose="020B0609020204030204" pitchFamily="49" charset="0"/>
              </a:rPr>
              <a:t>lastName</a:t>
            </a:r>
            <a:r>
              <a:rPr lang="fr-FR" dirty="0">
                <a:solidFill>
                  <a:srgbClr val="000000"/>
                </a:solidFill>
                <a:latin typeface="Consolas" panose="020B0609020204030204" pitchFamily="49" charset="0"/>
              </a:rPr>
              <a:t>;</a:t>
            </a:r>
          </a:p>
          <a:p>
            <a:r>
              <a:rPr lang="fr-FR" dirty="0">
                <a:solidFill>
                  <a:srgbClr val="000000"/>
                </a:solidFill>
                <a:latin typeface="Consolas" panose="020B0609020204030204" pitchFamily="49" charset="0"/>
              </a:rPr>
              <a:t>   </a:t>
            </a:r>
            <a:r>
              <a:rPr lang="fr-FR" dirty="0" err="1">
                <a:solidFill>
                  <a:srgbClr val="000000"/>
                </a:solidFill>
                <a:latin typeface="Consolas" panose="020B0609020204030204" pitchFamily="49" charset="0"/>
              </a:rPr>
              <a:t>Human.call</a:t>
            </a:r>
            <a:r>
              <a:rPr lang="fr-FR" dirty="0">
                <a:solidFill>
                  <a:srgbClr val="000000"/>
                </a:solidFill>
                <a:latin typeface="Consolas" panose="020B0609020204030204" pitchFamily="49" charset="0"/>
              </a:rPr>
              <a:t>(</a:t>
            </a:r>
            <a:r>
              <a:rPr lang="fr-FR" dirty="0" err="1">
                <a:solidFill>
                  <a:srgbClr val="0000FF"/>
                </a:solidFill>
                <a:latin typeface="Consolas" panose="020B0609020204030204" pitchFamily="49" charset="0"/>
              </a:rPr>
              <a:t>this</a:t>
            </a:r>
            <a:r>
              <a:rPr lang="fr-FR" dirty="0">
                <a:solidFill>
                  <a:srgbClr val="000000"/>
                </a:solidFill>
                <a:latin typeface="Consolas" panose="020B0609020204030204" pitchFamily="49" charset="0"/>
              </a:rPr>
              <a:t>, </a:t>
            </a:r>
            <a:r>
              <a:rPr lang="fr-FR" dirty="0" err="1">
                <a:solidFill>
                  <a:srgbClr val="000000"/>
                </a:solidFill>
                <a:latin typeface="Consolas" panose="020B0609020204030204" pitchFamily="49" charset="0"/>
              </a:rPr>
              <a:t>age</a:t>
            </a:r>
            <a:r>
              <a:rPr lang="fr-FR" dirty="0">
                <a:solidFill>
                  <a:srgbClr val="000000"/>
                </a:solidFill>
                <a:latin typeface="Consolas" panose="020B0609020204030204" pitchFamily="49" charset="0"/>
              </a:rPr>
              <a:t>);</a:t>
            </a:r>
          </a:p>
          <a:p>
            <a:r>
              <a:rPr lang="fr-FR" dirty="0">
                <a:solidFill>
                  <a:srgbClr val="000000"/>
                </a:solidFill>
                <a:latin typeface="Consolas" panose="020B0609020204030204" pitchFamily="49" charset="0"/>
              </a:rPr>
              <a:t>}</a:t>
            </a:r>
          </a:p>
          <a:p>
            <a:r>
              <a:rPr lang="fr-FR" dirty="0" err="1">
                <a:solidFill>
                  <a:srgbClr val="000000"/>
                </a:solidFill>
                <a:latin typeface="Consolas" panose="020B0609020204030204" pitchFamily="49" charset="0"/>
              </a:rPr>
              <a:t>User.prototype</a:t>
            </a:r>
            <a:r>
              <a:rPr lang="fr-FR" dirty="0">
                <a:solidFill>
                  <a:srgbClr val="000000"/>
                </a:solidFill>
                <a:latin typeface="Consolas" panose="020B0609020204030204" pitchFamily="49" charset="0"/>
              </a:rPr>
              <a:t> = </a:t>
            </a:r>
            <a:r>
              <a:rPr lang="fr-FR" dirty="0" err="1">
                <a:solidFill>
                  <a:srgbClr val="000000"/>
                </a:solidFill>
                <a:latin typeface="Consolas" panose="020B0609020204030204" pitchFamily="49" charset="0"/>
              </a:rPr>
              <a:t>Object.create</a:t>
            </a:r>
            <a:r>
              <a:rPr lang="fr-FR" dirty="0">
                <a:solidFill>
                  <a:srgbClr val="000000"/>
                </a:solidFill>
                <a:latin typeface="Consolas" panose="020B0609020204030204" pitchFamily="49" charset="0"/>
              </a:rPr>
              <a:t>(</a:t>
            </a:r>
            <a:r>
              <a:rPr lang="fr-FR" dirty="0" err="1">
                <a:solidFill>
                  <a:srgbClr val="000000"/>
                </a:solidFill>
                <a:latin typeface="Consolas" panose="020B0609020204030204" pitchFamily="49" charset="0"/>
              </a:rPr>
              <a:t>Human.prototype</a:t>
            </a:r>
            <a:r>
              <a:rPr lang="fr-FR" dirty="0">
                <a:solidFill>
                  <a:srgbClr val="000000"/>
                </a:solidFill>
                <a:latin typeface="Consolas" panose="020B0609020204030204" pitchFamily="49" charset="0"/>
              </a:rPr>
              <a:t>);</a:t>
            </a:r>
          </a:p>
          <a:p>
            <a:r>
              <a:rPr lang="fr-FR" dirty="0" err="1">
                <a:solidFill>
                  <a:srgbClr val="000000"/>
                </a:solidFill>
                <a:latin typeface="Consolas" panose="020B0609020204030204" pitchFamily="49" charset="0"/>
              </a:rPr>
              <a:t>User.prototype.constructor</a:t>
            </a:r>
            <a:r>
              <a:rPr lang="fr-FR" dirty="0">
                <a:solidFill>
                  <a:srgbClr val="000000"/>
                </a:solidFill>
                <a:latin typeface="Consolas" panose="020B0609020204030204" pitchFamily="49" charset="0"/>
              </a:rPr>
              <a:t> = User;</a:t>
            </a:r>
            <a:endParaRPr lang="fr-FR" b="0" dirty="0">
              <a:solidFill>
                <a:srgbClr val="000000"/>
              </a:solidFill>
              <a:effectLst/>
              <a:latin typeface="Consolas" panose="020B0609020204030204" pitchFamily="49" charset="0"/>
            </a:endParaRPr>
          </a:p>
        </p:txBody>
      </p:sp>
      <p:pic>
        <p:nvPicPr>
          <p:cNvPr id="15" name="Image 14">
            <a:extLst>
              <a:ext uri="{FF2B5EF4-FFF2-40B4-BE49-F238E27FC236}">
                <a16:creationId xmlns:a16="http://schemas.microsoft.com/office/drawing/2014/main" id="{9436E869-BB5D-4D69-B217-8092E13018F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139" y="23743"/>
            <a:ext cx="1071563" cy="10715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nvGrpSpPr>
          <p:cNvPr id="34" name="Groupe 33">
            <a:extLst>
              <a:ext uri="{FF2B5EF4-FFF2-40B4-BE49-F238E27FC236}">
                <a16:creationId xmlns:a16="http://schemas.microsoft.com/office/drawing/2014/main" id="{8B328E8C-6A36-46BD-8915-165E61318932}"/>
              </a:ext>
            </a:extLst>
          </p:cNvPr>
          <p:cNvGrpSpPr/>
          <p:nvPr/>
        </p:nvGrpSpPr>
        <p:grpSpPr>
          <a:xfrm>
            <a:off x="7280754" y="6181826"/>
            <a:ext cx="4891165" cy="676174"/>
            <a:chOff x="7280754" y="6181826"/>
            <a:chExt cx="4891165" cy="676174"/>
          </a:xfrm>
        </p:grpSpPr>
        <p:sp>
          <p:nvSpPr>
            <p:cNvPr id="35" name="Rectangle 34">
              <a:extLst>
                <a:ext uri="{FF2B5EF4-FFF2-40B4-BE49-F238E27FC236}">
                  <a16:creationId xmlns:a16="http://schemas.microsoft.com/office/drawing/2014/main" id="{7C5FDB40-8F3F-41DE-BF7E-50965B485896}"/>
                </a:ext>
              </a:extLst>
            </p:cNvPr>
            <p:cNvSpPr/>
            <p:nvPr/>
          </p:nvSpPr>
          <p:spPr>
            <a:xfrm rot="5400000" flipH="1">
              <a:off x="9388250" y="4074330"/>
              <a:ext cx="676174" cy="4891165"/>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6" name="Triangle rectangle 35">
              <a:extLst>
                <a:ext uri="{FF2B5EF4-FFF2-40B4-BE49-F238E27FC236}">
                  <a16:creationId xmlns:a16="http://schemas.microsoft.com/office/drawing/2014/main" id="{CDF99105-81A7-4BF9-9979-8B11B1348670}"/>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7" name="Groupe 36">
            <a:extLst>
              <a:ext uri="{FF2B5EF4-FFF2-40B4-BE49-F238E27FC236}">
                <a16:creationId xmlns:a16="http://schemas.microsoft.com/office/drawing/2014/main" id="{232F832F-3697-4E0F-8A8E-2279608118B5}"/>
              </a:ext>
            </a:extLst>
          </p:cNvPr>
          <p:cNvGrpSpPr/>
          <p:nvPr/>
        </p:nvGrpSpPr>
        <p:grpSpPr>
          <a:xfrm>
            <a:off x="-9920" y="6181823"/>
            <a:ext cx="4389120" cy="676175"/>
            <a:chOff x="-9920" y="6181823"/>
            <a:chExt cx="4389120" cy="676175"/>
          </a:xfrm>
        </p:grpSpPr>
        <p:sp>
          <p:nvSpPr>
            <p:cNvPr id="38" name="Rectangle 37">
              <a:extLst>
                <a:ext uri="{FF2B5EF4-FFF2-40B4-BE49-F238E27FC236}">
                  <a16:creationId xmlns:a16="http://schemas.microsoft.com/office/drawing/2014/main" id="{CCA101CB-130F-42E6-8C8C-ECE83E75553F}"/>
                </a:ext>
              </a:extLst>
            </p:cNvPr>
            <p:cNvSpPr/>
            <p:nvPr/>
          </p:nvSpPr>
          <p:spPr>
            <a:xfrm rot="16200000">
              <a:off x="1846552" y="4325351"/>
              <a:ext cx="676175" cy="4389120"/>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Triangle rectangle 38">
              <a:extLst>
                <a:ext uri="{FF2B5EF4-FFF2-40B4-BE49-F238E27FC236}">
                  <a16:creationId xmlns:a16="http://schemas.microsoft.com/office/drawing/2014/main" id="{B2BD32D3-55BF-48C8-BAE6-2783C1D8C55A}"/>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40" name="Groupe 39">
            <a:extLst>
              <a:ext uri="{FF2B5EF4-FFF2-40B4-BE49-F238E27FC236}">
                <a16:creationId xmlns:a16="http://schemas.microsoft.com/office/drawing/2014/main" id="{B5749A9F-E17C-4E11-AD80-5F7C38D74EA7}"/>
              </a:ext>
            </a:extLst>
          </p:cNvPr>
          <p:cNvGrpSpPr/>
          <p:nvPr/>
        </p:nvGrpSpPr>
        <p:grpSpPr>
          <a:xfrm>
            <a:off x="10342880" y="-25922"/>
            <a:ext cx="1701271" cy="1200329"/>
            <a:chOff x="4211850" y="3904571"/>
            <a:chExt cx="2849720"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1" name="Groupe 40">
              <a:extLst>
                <a:ext uri="{FF2B5EF4-FFF2-40B4-BE49-F238E27FC236}">
                  <a16:creationId xmlns:a16="http://schemas.microsoft.com/office/drawing/2014/main" id="{3338A611-8DA7-4327-84DA-FA8EC4B1ED4F}"/>
                </a:ext>
              </a:extLst>
            </p:cNvPr>
            <p:cNvGrpSpPr/>
            <p:nvPr/>
          </p:nvGrpSpPr>
          <p:grpSpPr>
            <a:xfrm>
              <a:off x="6391009" y="4158446"/>
              <a:ext cx="670561" cy="1463040"/>
              <a:chOff x="5313680" y="4185920"/>
              <a:chExt cx="670560" cy="1463040"/>
            </a:xfrm>
            <a:grpFill/>
          </p:grpSpPr>
          <p:sp>
            <p:nvSpPr>
              <p:cNvPr id="46" name="Bande diagonale 45">
                <a:extLst>
                  <a:ext uri="{FF2B5EF4-FFF2-40B4-BE49-F238E27FC236}">
                    <a16:creationId xmlns:a16="http://schemas.microsoft.com/office/drawing/2014/main" id="{CA034BE5-0F6F-4576-BEF2-840690EC68E9}"/>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76C3530A-9B24-4079-9B1E-5DBAE7C210D4}"/>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2" name="Groupe 41">
              <a:extLst>
                <a:ext uri="{FF2B5EF4-FFF2-40B4-BE49-F238E27FC236}">
                  <a16:creationId xmlns:a16="http://schemas.microsoft.com/office/drawing/2014/main" id="{09199D24-1209-4D35-B22C-6A6375C3076F}"/>
                </a:ext>
              </a:extLst>
            </p:cNvPr>
            <p:cNvGrpSpPr/>
            <p:nvPr/>
          </p:nvGrpSpPr>
          <p:grpSpPr>
            <a:xfrm rot="10800000">
              <a:off x="4211850" y="4177849"/>
              <a:ext cx="670561" cy="1463040"/>
              <a:chOff x="5313680" y="4185920"/>
              <a:chExt cx="670560" cy="1463040"/>
            </a:xfrm>
            <a:grpFill/>
          </p:grpSpPr>
          <p:sp>
            <p:nvSpPr>
              <p:cNvPr id="44" name="Bande diagonale 43">
                <a:extLst>
                  <a:ext uri="{FF2B5EF4-FFF2-40B4-BE49-F238E27FC236}">
                    <a16:creationId xmlns:a16="http://schemas.microsoft.com/office/drawing/2014/main" id="{E990DBDD-AB98-4001-A7A4-AFDD50946722}"/>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5" name="Bande diagonale 44">
                <a:extLst>
                  <a:ext uri="{FF2B5EF4-FFF2-40B4-BE49-F238E27FC236}">
                    <a16:creationId xmlns:a16="http://schemas.microsoft.com/office/drawing/2014/main" id="{9067D074-04A6-4AF5-836C-7347A12780C1}"/>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3" name="Signe Moins 42">
              <a:extLst>
                <a:ext uri="{FF2B5EF4-FFF2-40B4-BE49-F238E27FC236}">
                  <a16:creationId xmlns:a16="http://schemas.microsoft.com/office/drawing/2014/main" id="{A64A4E82-3816-4CBF-9D6A-8412F52CEE8D}"/>
                </a:ext>
              </a:extLst>
            </p:cNvPr>
            <p:cNvSpPr/>
            <p:nvPr/>
          </p:nvSpPr>
          <p:spPr>
            <a:xfrm rot="17995298">
              <a:off x="4729114" y="4363699"/>
              <a:ext cx="1916059" cy="997804"/>
            </a:xfrm>
            <a:prstGeom prst="mathMinus">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1446840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0E83F29D-861E-40CE-B674-8532430A514F}"/>
              </a:ext>
            </a:extLst>
          </p:cNvPr>
          <p:cNvSpPr txBox="1"/>
          <p:nvPr/>
        </p:nvSpPr>
        <p:spPr>
          <a:xfrm>
            <a:off x="2202730" y="0"/>
            <a:ext cx="7786540" cy="1200329"/>
          </a:xfrm>
          <a:prstGeom prst="rect">
            <a:avLst/>
          </a:prstGeom>
          <a:noFill/>
          <a:effectLst/>
        </p:spPr>
        <p:txBody>
          <a:bodyPr wrap="square" rtlCol="0">
            <a:spAutoFit/>
          </a:bodyPr>
          <a:lstStyle/>
          <a:p>
            <a:pPr algn="ctr"/>
            <a:r>
              <a:rPr lang="fr-FR" sz="7200" dirty="0">
                <a:solidFill>
                  <a:srgbClr val="70CEEF"/>
                </a:solidFill>
                <a:latin typeface="Segoe UI" panose="020B0502040204020203" pitchFamily="34" charset="0"/>
                <a:cs typeface="Segoe UI" panose="020B0502040204020203" pitchFamily="34" charset="0"/>
              </a:rPr>
              <a:t>SOMMAIRE</a:t>
            </a:r>
          </a:p>
        </p:txBody>
      </p:sp>
      <p:grpSp>
        <p:nvGrpSpPr>
          <p:cNvPr id="3" name="Groupe 2"/>
          <p:cNvGrpSpPr/>
          <p:nvPr/>
        </p:nvGrpSpPr>
        <p:grpSpPr>
          <a:xfrm>
            <a:off x="3058160" y="1955800"/>
            <a:ext cx="6116320" cy="1219200"/>
            <a:chOff x="3058160" y="1955800"/>
            <a:chExt cx="6116320" cy="1219200"/>
          </a:xfrm>
        </p:grpSpPr>
        <p:sp>
          <p:nvSpPr>
            <p:cNvPr id="14" name="Hexagone 13">
              <a:extLst>
                <a:ext uri="{FF2B5EF4-FFF2-40B4-BE49-F238E27FC236}">
                  <a16:creationId xmlns:a16="http://schemas.microsoft.com/office/drawing/2014/main" id="{EBCADDA6-3AAD-46A3-9EDA-5CE200EB8E01}"/>
                </a:ext>
              </a:extLst>
            </p:cNvPr>
            <p:cNvSpPr/>
            <p:nvPr/>
          </p:nvSpPr>
          <p:spPr>
            <a:xfrm>
              <a:off x="3058160" y="1955800"/>
              <a:ext cx="1259840" cy="1219200"/>
            </a:xfrm>
            <a:prstGeom prst="hexagon">
              <a:avLst/>
            </a:prstGeom>
            <a:blipFill dpi="0" rotWithShape="1">
              <a:blip r:embed="rId2"/>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3" name="ZoneTexte 22">
              <a:extLst>
                <a:ext uri="{FF2B5EF4-FFF2-40B4-BE49-F238E27FC236}">
                  <a16:creationId xmlns:a16="http://schemas.microsoft.com/office/drawing/2014/main" id="{4803757A-7FD5-489E-A5B5-7749D2725B86}"/>
                </a:ext>
              </a:extLst>
            </p:cNvPr>
            <p:cNvSpPr txBox="1"/>
            <p:nvPr/>
          </p:nvSpPr>
          <p:spPr>
            <a:xfrm>
              <a:off x="4582160" y="2103120"/>
              <a:ext cx="4592320" cy="830997"/>
            </a:xfrm>
            <a:prstGeom prst="rect">
              <a:avLst/>
            </a:prstGeom>
            <a:noFill/>
            <a:effectLst/>
          </p:spPr>
          <p:txBody>
            <a:bodyPr wrap="square" rtlCol="0">
              <a:spAutoFit/>
            </a:bodyPr>
            <a:lstStyle/>
            <a:p>
              <a:pPr algn="ctr"/>
              <a:r>
                <a:rPr lang="fr-FR" sz="4800" b="1" dirty="0">
                  <a:latin typeface="Segoe UI" panose="020B0502040204020203" pitchFamily="34" charset="0"/>
                  <a:cs typeface="Segoe UI" panose="020B0502040204020203" pitchFamily="34" charset="0"/>
                </a:rPr>
                <a:t>ECMA Script 6</a:t>
              </a:r>
            </a:p>
          </p:txBody>
        </p:sp>
      </p:grpSp>
      <p:grpSp>
        <p:nvGrpSpPr>
          <p:cNvPr id="4" name="Groupe 3"/>
          <p:cNvGrpSpPr/>
          <p:nvPr/>
        </p:nvGrpSpPr>
        <p:grpSpPr>
          <a:xfrm>
            <a:off x="3058160" y="5172284"/>
            <a:ext cx="6116320" cy="1219200"/>
            <a:chOff x="3058160" y="3647440"/>
            <a:chExt cx="6116320" cy="1219200"/>
          </a:xfrm>
        </p:grpSpPr>
        <p:sp>
          <p:nvSpPr>
            <p:cNvPr id="17" name="Hexagone 16">
              <a:extLst>
                <a:ext uri="{FF2B5EF4-FFF2-40B4-BE49-F238E27FC236}">
                  <a16:creationId xmlns:a16="http://schemas.microsoft.com/office/drawing/2014/main" id="{7E3B447F-02CD-4686-B623-84E3A5C500B3}"/>
                </a:ext>
              </a:extLst>
            </p:cNvPr>
            <p:cNvSpPr/>
            <p:nvPr/>
          </p:nvSpPr>
          <p:spPr>
            <a:xfrm>
              <a:off x="3058160" y="3647440"/>
              <a:ext cx="1259840" cy="1219200"/>
            </a:xfrm>
            <a:prstGeom prst="hexagon">
              <a:avLst/>
            </a:prstGeom>
            <a:blipFill>
              <a:blip r:embed="rId3"/>
              <a:stretch>
                <a:fillRect/>
              </a:stretch>
            </a:blipFill>
            <a:ln w="317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4" name="ZoneTexte 23">
              <a:extLst>
                <a:ext uri="{FF2B5EF4-FFF2-40B4-BE49-F238E27FC236}">
                  <a16:creationId xmlns:a16="http://schemas.microsoft.com/office/drawing/2014/main" id="{3B89379A-5353-4A02-9F5E-811141DD7642}"/>
                </a:ext>
              </a:extLst>
            </p:cNvPr>
            <p:cNvSpPr txBox="1"/>
            <p:nvPr/>
          </p:nvSpPr>
          <p:spPr>
            <a:xfrm>
              <a:off x="4582160" y="3908643"/>
              <a:ext cx="4592320" cy="830997"/>
            </a:xfrm>
            <a:prstGeom prst="rect">
              <a:avLst/>
            </a:prstGeom>
            <a:noFill/>
            <a:effectLst/>
          </p:spPr>
          <p:txBody>
            <a:bodyPr wrap="square" rtlCol="0">
              <a:spAutoFit/>
            </a:bodyPr>
            <a:lstStyle/>
            <a:p>
              <a:pPr algn="ctr"/>
              <a:r>
                <a:rPr lang="fr-FR" sz="4800" b="1" dirty="0" err="1">
                  <a:latin typeface="Segoe UI" panose="020B0502040204020203" pitchFamily="34" charset="0"/>
                  <a:cs typeface="Segoe UI" panose="020B0502040204020203" pitchFamily="34" charset="0"/>
                </a:rPr>
                <a:t>React</a:t>
              </a:r>
              <a:endParaRPr lang="fr-FR" sz="4800" b="1" dirty="0">
                <a:latin typeface="Segoe UI" panose="020B0502040204020203" pitchFamily="34" charset="0"/>
                <a:cs typeface="Segoe UI" panose="020B0502040204020203" pitchFamily="34" charset="0"/>
              </a:endParaRPr>
            </a:p>
          </p:txBody>
        </p:sp>
      </p:grpSp>
      <p:sp>
        <p:nvSpPr>
          <p:cNvPr id="19" name="Hexagone 23">
            <a:extLst>
              <a:ext uri="{FF2B5EF4-FFF2-40B4-BE49-F238E27FC236}">
                <a16:creationId xmlns:a16="http://schemas.microsoft.com/office/drawing/2014/main" id="{E4B088EA-F648-4E4F-91D0-2C67F1D3BC35}"/>
              </a:ext>
            </a:extLst>
          </p:cNvPr>
          <p:cNvSpPr/>
          <p:nvPr/>
        </p:nvSpPr>
        <p:spPr>
          <a:xfrm>
            <a:off x="0" y="0"/>
            <a:ext cx="1560407" cy="1778000"/>
          </a:xfrm>
          <a:custGeom>
            <a:avLst/>
            <a:gdLst>
              <a:gd name="connsiteX0" fmla="*/ 0 w 1259840"/>
              <a:gd name="connsiteY0" fmla="*/ 609600 h 1219200"/>
              <a:gd name="connsiteX1" fmla="*/ 304800 w 1259840"/>
              <a:gd name="connsiteY1" fmla="*/ 0 h 1219200"/>
              <a:gd name="connsiteX2" fmla="*/ 955040 w 1259840"/>
              <a:gd name="connsiteY2" fmla="*/ 0 h 1219200"/>
              <a:gd name="connsiteX3" fmla="*/ 1259840 w 1259840"/>
              <a:gd name="connsiteY3" fmla="*/ 609600 h 1219200"/>
              <a:gd name="connsiteX4" fmla="*/ 955040 w 1259840"/>
              <a:gd name="connsiteY4" fmla="*/ 1219200 h 1219200"/>
              <a:gd name="connsiteX5" fmla="*/ 304800 w 1259840"/>
              <a:gd name="connsiteY5" fmla="*/ 1219200 h 1219200"/>
              <a:gd name="connsiteX6" fmla="*/ 0 w 1259840"/>
              <a:gd name="connsiteY6" fmla="*/ 609600 h 1219200"/>
              <a:gd name="connsiteX0" fmla="*/ 0 w 1259840"/>
              <a:gd name="connsiteY0" fmla="*/ 863600 h 1473200"/>
              <a:gd name="connsiteX1" fmla="*/ 304800 w 1259840"/>
              <a:gd name="connsiteY1" fmla="*/ 254000 h 1473200"/>
              <a:gd name="connsiteX2" fmla="*/ 662940 w 1259840"/>
              <a:gd name="connsiteY2" fmla="*/ 0 h 1473200"/>
              <a:gd name="connsiteX3" fmla="*/ 1259840 w 1259840"/>
              <a:gd name="connsiteY3" fmla="*/ 863600 h 1473200"/>
              <a:gd name="connsiteX4" fmla="*/ 955040 w 1259840"/>
              <a:gd name="connsiteY4" fmla="*/ 1473200 h 1473200"/>
              <a:gd name="connsiteX5" fmla="*/ 304800 w 1259840"/>
              <a:gd name="connsiteY5" fmla="*/ 1473200 h 1473200"/>
              <a:gd name="connsiteX6" fmla="*/ 0 w 1259840"/>
              <a:gd name="connsiteY6" fmla="*/ 863600 h 1473200"/>
              <a:gd name="connsiteX0" fmla="*/ 0 w 1412240"/>
              <a:gd name="connsiteY0" fmla="*/ 863600 h 1473200"/>
              <a:gd name="connsiteX1" fmla="*/ 304800 w 1412240"/>
              <a:gd name="connsiteY1" fmla="*/ 254000 h 1473200"/>
              <a:gd name="connsiteX2" fmla="*/ 662940 w 1412240"/>
              <a:gd name="connsiteY2" fmla="*/ 0 h 1473200"/>
              <a:gd name="connsiteX3" fmla="*/ 1412240 w 1412240"/>
              <a:gd name="connsiteY3" fmla="*/ 440266 h 1473200"/>
              <a:gd name="connsiteX4" fmla="*/ 955040 w 1412240"/>
              <a:gd name="connsiteY4" fmla="*/ 1473200 h 1473200"/>
              <a:gd name="connsiteX5" fmla="*/ 304800 w 1412240"/>
              <a:gd name="connsiteY5" fmla="*/ 1473200 h 1473200"/>
              <a:gd name="connsiteX6" fmla="*/ 0 w 1412240"/>
              <a:gd name="connsiteY6" fmla="*/ 863600 h 1473200"/>
              <a:gd name="connsiteX0" fmla="*/ 0 w 1412240"/>
              <a:gd name="connsiteY0" fmla="*/ 863600 h 1778000"/>
              <a:gd name="connsiteX1" fmla="*/ 304800 w 1412240"/>
              <a:gd name="connsiteY1" fmla="*/ 254000 h 1778000"/>
              <a:gd name="connsiteX2" fmla="*/ 662940 w 1412240"/>
              <a:gd name="connsiteY2" fmla="*/ 0 h 1778000"/>
              <a:gd name="connsiteX3" fmla="*/ 1412240 w 1412240"/>
              <a:gd name="connsiteY3" fmla="*/ 440266 h 1778000"/>
              <a:gd name="connsiteX4" fmla="*/ 955040 w 1412240"/>
              <a:gd name="connsiteY4" fmla="*/ 1473200 h 1778000"/>
              <a:gd name="connsiteX5" fmla="*/ 622300 w 1412240"/>
              <a:gd name="connsiteY5" fmla="*/ 1778000 h 1778000"/>
              <a:gd name="connsiteX6" fmla="*/ 0 w 1412240"/>
              <a:gd name="connsiteY6" fmla="*/ 863600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103207 w 1560407"/>
              <a:gd name="connsiteY4" fmla="*/ 1473200 h 1778000"/>
              <a:gd name="connsiteX5" fmla="*/ 770467 w 1560407"/>
              <a:gd name="connsiteY5" fmla="*/ 1778000 h 1778000"/>
              <a:gd name="connsiteX6" fmla="*/ 0 w 1560407"/>
              <a:gd name="connsiteY6" fmla="*/ 1316567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 name="connsiteX0" fmla="*/ 0 w 1560407"/>
              <a:gd name="connsiteY0" fmla="*/ 1316567 h 1778000"/>
              <a:gd name="connsiteX1" fmla="*/ 12700 w 1560407"/>
              <a:gd name="connsiteY1" fmla="*/ 427566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0407" h="1778000">
                <a:moveTo>
                  <a:pt x="0" y="1316567"/>
                </a:moveTo>
                <a:lnTo>
                  <a:pt x="12700" y="427566"/>
                </a:lnTo>
                <a:lnTo>
                  <a:pt x="811107" y="0"/>
                </a:lnTo>
                <a:lnTo>
                  <a:pt x="1560407" y="440266"/>
                </a:lnTo>
                <a:lnTo>
                  <a:pt x="1551941" y="1286933"/>
                </a:lnTo>
                <a:lnTo>
                  <a:pt x="770467" y="1778000"/>
                </a:lnTo>
                <a:lnTo>
                  <a:pt x="0" y="1316567"/>
                </a:lnTo>
                <a:close/>
              </a:path>
            </a:pathLst>
          </a:custGeom>
          <a:solidFill>
            <a:schemeClr val="bg1">
              <a:lumMod val="75000"/>
              <a:alpha val="1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0" name="Hexagone 23">
            <a:extLst>
              <a:ext uri="{FF2B5EF4-FFF2-40B4-BE49-F238E27FC236}">
                <a16:creationId xmlns:a16="http://schemas.microsoft.com/office/drawing/2014/main" id="{A17F00CC-9DBE-4A4C-9AFF-E4A6063901DB}"/>
              </a:ext>
            </a:extLst>
          </p:cNvPr>
          <p:cNvSpPr/>
          <p:nvPr/>
        </p:nvSpPr>
        <p:spPr>
          <a:xfrm>
            <a:off x="912284" y="1397000"/>
            <a:ext cx="1560407" cy="1778000"/>
          </a:xfrm>
          <a:custGeom>
            <a:avLst/>
            <a:gdLst>
              <a:gd name="connsiteX0" fmla="*/ 0 w 1259840"/>
              <a:gd name="connsiteY0" fmla="*/ 609600 h 1219200"/>
              <a:gd name="connsiteX1" fmla="*/ 304800 w 1259840"/>
              <a:gd name="connsiteY1" fmla="*/ 0 h 1219200"/>
              <a:gd name="connsiteX2" fmla="*/ 955040 w 1259840"/>
              <a:gd name="connsiteY2" fmla="*/ 0 h 1219200"/>
              <a:gd name="connsiteX3" fmla="*/ 1259840 w 1259840"/>
              <a:gd name="connsiteY3" fmla="*/ 609600 h 1219200"/>
              <a:gd name="connsiteX4" fmla="*/ 955040 w 1259840"/>
              <a:gd name="connsiteY4" fmla="*/ 1219200 h 1219200"/>
              <a:gd name="connsiteX5" fmla="*/ 304800 w 1259840"/>
              <a:gd name="connsiteY5" fmla="*/ 1219200 h 1219200"/>
              <a:gd name="connsiteX6" fmla="*/ 0 w 1259840"/>
              <a:gd name="connsiteY6" fmla="*/ 609600 h 1219200"/>
              <a:gd name="connsiteX0" fmla="*/ 0 w 1259840"/>
              <a:gd name="connsiteY0" fmla="*/ 863600 h 1473200"/>
              <a:gd name="connsiteX1" fmla="*/ 304800 w 1259840"/>
              <a:gd name="connsiteY1" fmla="*/ 254000 h 1473200"/>
              <a:gd name="connsiteX2" fmla="*/ 662940 w 1259840"/>
              <a:gd name="connsiteY2" fmla="*/ 0 h 1473200"/>
              <a:gd name="connsiteX3" fmla="*/ 1259840 w 1259840"/>
              <a:gd name="connsiteY3" fmla="*/ 863600 h 1473200"/>
              <a:gd name="connsiteX4" fmla="*/ 955040 w 1259840"/>
              <a:gd name="connsiteY4" fmla="*/ 1473200 h 1473200"/>
              <a:gd name="connsiteX5" fmla="*/ 304800 w 1259840"/>
              <a:gd name="connsiteY5" fmla="*/ 1473200 h 1473200"/>
              <a:gd name="connsiteX6" fmla="*/ 0 w 1259840"/>
              <a:gd name="connsiteY6" fmla="*/ 863600 h 1473200"/>
              <a:gd name="connsiteX0" fmla="*/ 0 w 1412240"/>
              <a:gd name="connsiteY0" fmla="*/ 863600 h 1473200"/>
              <a:gd name="connsiteX1" fmla="*/ 304800 w 1412240"/>
              <a:gd name="connsiteY1" fmla="*/ 254000 h 1473200"/>
              <a:gd name="connsiteX2" fmla="*/ 662940 w 1412240"/>
              <a:gd name="connsiteY2" fmla="*/ 0 h 1473200"/>
              <a:gd name="connsiteX3" fmla="*/ 1412240 w 1412240"/>
              <a:gd name="connsiteY3" fmla="*/ 440266 h 1473200"/>
              <a:gd name="connsiteX4" fmla="*/ 955040 w 1412240"/>
              <a:gd name="connsiteY4" fmla="*/ 1473200 h 1473200"/>
              <a:gd name="connsiteX5" fmla="*/ 304800 w 1412240"/>
              <a:gd name="connsiteY5" fmla="*/ 1473200 h 1473200"/>
              <a:gd name="connsiteX6" fmla="*/ 0 w 1412240"/>
              <a:gd name="connsiteY6" fmla="*/ 863600 h 1473200"/>
              <a:gd name="connsiteX0" fmla="*/ 0 w 1412240"/>
              <a:gd name="connsiteY0" fmla="*/ 863600 h 1778000"/>
              <a:gd name="connsiteX1" fmla="*/ 304800 w 1412240"/>
              <a:gd name="connsiteY1" fmla="*/ 254000 h 1778000"/>
              <a:gd name="connsiteX2" fmla="*/ 662940 w 1412240"/>
              <a:gd name="connsiteY2" fmla="*/ 0 h 1778000"/>
              <a:gd name="connsiteX3" fmla="*/ 1412240 w 1412240"/>
              <a:gd name="connsiteY3" fmla="*/ 440266 h 1778000"/>
              <a:gd name="connsiteX4" fmla="*/ 955040 w 1412240"/>
              <a:gd name="connsiteY4" fmla="*/ 1473200 h 1778000"/>
              <a:gd name="connsiteX5" fmla="*/ 622300 w 1412240"/>
              <a:gd name="connsiteY5" fmla="*/ 1778000 h 1778000"/>
              <a:gd name="connsiteX6" fmla="*/ 0 w 1412240"/>
              <a:gd name="connsiteY6" fmla="*/ 863600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103207 w 1560407"/>
              <a:gd name="connsiteY4" fmla="*/ 1473200 h 1778000"/>
              <a:gd name="connsiteX5" fmla="*/ 770467 w 1560407"/>
              <a:gd name="connsiteY5" fmla="*/ 1778000 h 1778000"/>
              <a:gd name="connsiteX6" fmla="*/ 0 w 1560407"/>
              <a:gd name="connsiteY6" fmla="*/ 1316567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 name="connsiteX0" fmla="*/ 0 w 1560407"/>
              <a:gd name="connsiteY0" fmla="*/ 1316567 h 1778000"/>
              <a:gd name="connsiteX1" fmla="*/ 12700 w 1560407"/>
              <a:gd name="connsiteY1" fmla="*/ 427566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0407" h="1778000">
                <a:moveTo>
                  <a:pt x="0" y="1316567"/>
                </a:moveTo>
                <a:lnTo>
                  <a:pt x="12700" y="427566"/>
                </a:lnTo>
                <a:lnTo>
                  <a:pt x="811107" y="0"/>
                </a:lnTo>
                <a:lnTo>
                  <a:pt x="1560407" y="440266"/>
                </a:lnTo>
                <a:lnTo>
                  <a:pt x="1551941" y="1286933"/>
                </a:lnTo>
                <a:lnTo>
                  <a:pt x="770467" y="1778000"/>
                </a:lnTo>
                <a:lnTo>
                  <a:pt x="0" y="1316567"/>
                </a:lnTo>
                <a:close/>
              </a:path>
            </a:pathLst>
          </a:custGeom>
          <a:solidFill>
            <a:schemeClr val="bg1">
              <a:lumMod val="75000"/>
              <a:alpha val="1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1" name="Hexagone 23">
            <a:extLst>
              <a:ext uri="{FF2B5EF4-FFF2-40B4-BE49-F238E27FC236}">
                <a16:creationId xmlns:a16="http://schemas.microsoft.com/office/drawing/2014/main" id="{D09D4747-1DBE-4A6A-8FD5-6E7EA43BA2CE}"/>
              </a:ext>
            </a:extLst>
          </p:cNvPr>
          <p:cNvSpPr/>
          <p:nvPr/>
        </p:nvSpPr>
        <p:spPr>
          <a:xfrm>
            <a:off x="132080" y="2844014"/>
            <a:ext cx="1560407" cy="1778000"/>
          </a:xfrm>
          <a:custGeom>
            <a:avLst/>
            <a:gdLst>
              <a:gd name="connsiteX0" fmla="*/ 0 w 1259840"/>
              <a:gd name="connsiteY0" fmla="*/ 609600 h 1219200"/>
              <a:gd name="connsiteX1" fmla="*/ 304800 w 1259840"/>
              <a:gd name="connsiteY1" fmla="*/ 0 h 1219200"/>
              <a:gd name="connsiteX2" fmla="*/ 955040 w 1259840"/>
              <a:gd name="connsiteY2" fmla="*/ 0 h 1219200"/>
              <a:gd name="connsiteX3" fmla="*/ 1259840 w 1259840"/>
              <a:gd name="connsiteY3" fmla="*/ 609600 h 1219200"/>
              <a:gd name="connsiteX4" fmla="*/ 955040 w 1259840"/>
              <a:gd name="connsiteY4" fmla="*/ 1219200 h 1219200"/>
              <a:gd name="connsiteX5" fmla="*/ 304800 w 1259840"/>
              <a:gd name="connsiteY5" fmla="*/ 1219200 h 1219200"/>
              <a:gd name="connsiteX6" fmla="*/ 0 w 1259840"/>
              <a:gd name="connsiteY6" fmla="*/ 609600 h 1219200"/>
              <a:gd name="connsiteX0" fmla="*/ 0 w 1259840"/>
              <a:gd name="connsiteY0" fmla="*/ 863600 h 1473200"/>
              <a:gd name="connsiteX1" fmla="*/ 304800 w 1259840"/>
              <a:gd name="connsiteY1" fmla="*/ 254000 h 1473200"/>
              <a:gd name="connsiteX2" fmla="*/ 662940 w 1259840"/>
              <a:gd name="connsiteY2" fmla="*/ 0 h 1473200"/>
              <a:gd name="connsiteX3" fmla="*/ 1259840 w 1259840"/>
              <a:gd name="connsiteY3" fmla="*/ 863600 h 1473200"/>
              <a:gd name="connsiteX4" fmla="*/ 955040 w 1259840"/>
              <a:gd name="connsiteY4" fmla="*/ 1473200 h 1473200"/>
              <a:gd name="connsiteX5" fmla="*/ 304800 w 1259840"/>
              <a:gd name="connsiteY5" fmla="*/ 1473200 h 1473200"/>
              <a:gd name="connsiteX6" fmla="*/ 0 w 1259840"/>
              <a:gd name="connsiteY6" fmla="*/ 863600 h 1473200"/>
              <a:gd name="connsiteX0" fmla="*/ 0 w 1412240"/>
              <a:gd name="connsiteY0" fmla="*/ 863600 h 1473200"/>
              <a:gd name="connsiteX1" fmla="*/ 304800 w 1412240"/>
              <a:gd name="connsiteY1" fmla="*/ 254000 h 1473200"/>
              <a:gd name="connsiteX2" fmla="*/ 662940 w 1412240"/>
              <a:gd name="connsiteY2" fmla="*/ 0 h 1473200"/>
              <a:gd name="connsiteX3" fmla="*/ 1412240 w 1412240"/>
              <a:gd name="connsiteY3" fmla="*/ 440266 h 1473200"/>
              <a:gd name="connsiteX4" fmla="*/ 955040 w 1412240"/>
              <a:gd name="connsiteY4" fmla="*/ 1473200 h 1473200"/>
              <a:gd name="connsiteX5" fmla="*/ 304800 w 1412240"/>
              <a:gd name="connsiteY5" fmla="*/ 1473200 h 1473200"/>
              <a:gd name="connsiteX6" fmla="*/ 0 w 1412240"/>
              <a:gd name="connsiteY6" fmla="*/ 863600 h 1473200"/>
              <a:gd name="connsiteX0" fmla="*/ 0 w 1412240"/>
              <a:gd name="connsiteY0" fmla="*/ 863600 h 1778000"/>
              <a:gd name="connsiteX1" fmla="*/ 304800 w 1412240"/>
              <a:gd name="connsiteY1" fmla="*/ 254000 h 1778000"/>
              <a:gd name="connsiteX2" fmla="*/ 662940 w 1412240"/>
              <a:gd name="connsiteY2" fmla="*/ 0 h 1778000"/>
              <a:gd name="connsiteX3" fmla="*/ 1412240 w 1412240"/>
              <a:gd name="connsiteY3" fmla="*/ 440266 h 1778000"/>
              <a:gd name="connsiteX4" fmla="*/ 955040 w 1412240"/>
              <a:gd name="connsiteY4" fmla="*/ 1473200 h 1778000"/>
              <a:gd name="connsiteX5" fmla="*/ 622300 w 1412240"/>
              <a:gd name="connsiteY5" fmla="*/ 1778000 h 1778000"/>
              <a:gd name="connsiteX6" fmla="*/ 0 w 1412240"/>
              <a:gd name="connsiteY6" fmla="*/ 863600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103207 w 1560407"/>
              <a:gd name="connsiteY4" fmla="*/ 1473200 h 1778000"/>
              <a:gd name="connsiteX5" fmla="*/ 770467 w 1560407"/>
              <a:gd name="connsiteY5" fmla="*/ 1778000 h 1778000"/>
              <a:gd name="connsiteX6" fmla="*/ 0 w 1560407"/>
              <a:gd name="connsiteY6" fmla="*/ 1316567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 name="connsiteX0" fmla="*/ 0 w 1560407"/>
              <a:gd name="connsiteY0" fmla="*/ 1316567 h 1778000"/>
              <a:gd name="connsiteX1" fmla="*/ 12700 w 1560407"/>
              <a:gd name="connsiteY1" fmla="*/ 427566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0407" h="1778000">
                <a:moveTo>
                  <a:pt x="0" y="1316567"/>
                </a:moveTo>
                <a:lnTo>
                  <a:pt x="12700" y="427566"/>
                </a:lnTo>
                <a:lnTo>
                  <a:pt x="811107" y="0"/>
                </a:lnTo>
                <a:lnTo>
                  <a:pt x="1560407" y="440266"/>
                </a:lnTo>
                <a:lnTo>
                  <a:pt x="1551941" y="1286933"/>
                </a:lnTo>
                <a:lnTo>
                  <a:pt x="770467" y="1778000"/>
                </a:lnTo>
                <a:lnTo>
                  <a:pt x="0" y="1316567"/>
                </a:lnTo>
                <a:close/>
              </a:path>
            </a:pathLst>
          </a:custGeom>
          <a:solidFill>
            <a:schemeClr val="bg1">
              <a:lumMod val="75000"/>
              <a:alpha val="1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2" name="Hexagone 23">
            <a:extLst>
              <a:ext uri="{FF2B5EF4-FFF2-40B4-BE49-F238E27FC236}">
                <a16:creationId xmlns:a16="http://schemas.microsoft.com/office/drawing/2014/main" id="{A36A31CD-DE95-418F-988E-E68F22516410}"/>
              </a:ext>
            </a:extLst>
          </p:cNvPr>
          <p:cNvSpPr/>
          <p:nvPr/>
        </p:nvSpPr>
        <p:spPr>
          <a:xfrm>
            <a:off x="912284" y="4298663"/>
            <a:ext cx="1560407" cy="1778000"/>
          </a:xfrm>
          <a:custGeom>
            <a:avLst/>
            <a:gdLst>
              <a:gd name="connsiteX0" fmla="*/ 0 w 1259840"/>
              <a:gd name="connsiteY0" fmla="*/ 609600 h 1219200"/>
              <a:gd name="connsiteX1" fmla="*/ 304800 w 1259840"/>
              <a:gd name="connsiteY1" fmla="*/ 0 h 1219200"/>
              <a:gd name="connsiteX2" fmla="*/ 955040 w 1259840"/>
              <a:gd name="connsiteY2" fmla="*/ 0 h 1219200"/>
              <a:gd name="connsiteX3" fmla="*/ 1259840 w 1259840"/>
              <a:gd name="connsiteY3" fmla="*/ 609600 h 1219200"/>
              <a:gd name="connsiteX4" fmla="*/ 955040 w 1259840"/>
              <a:gd name="connsiteY4" fmla="*/ 1219200 h 1219200"/>
              <a:gd name="connsiteX5" fmla="*/ 304800 w 1259840"/>
              <a:gd name="connsiteY5" fmla="*/ 1219200 h 1219200"/>
              <a:gd name="connsiteX6" fmla="*/ 0 w 1259840"/>
              <a:gd name="connsiteY6" fmla="*/ 609600 h 1219200"/>
              <a:gd name="connsiteX0" fmla="*/ 0 w 1259840"/>
              <a:gd name="connsiteY0" fmla="*/ 863600 h 1473200"/>
              <a:gd name="connsiteX1" fmla="*/ 304800 w 1259840"/>
              <a:gd name="connsiteY1" fmla="*/ 254000 h 1473200"/>
              <a:gd name="connsiteX2" fmla="*/ 662940 w 1259840"/>
              <a:gd name="connsiteY2" fmla="*/ 0 h 1473200"/>
              <a:gd name="connsiteX3" fmla="*/ 1259840 w 1259840"/>
              <a:gd name="connsiteY3" fmla="*/ 863600 h 1473200"/>
              <a:gd name="connsiteX4" fmla="*/ 955040 w 1259840"/>
              <a:gd name="connsiteY4" fmla="*/ 1473200 h 1473200"/>
              <a:gd name="connsiteX5" fmla="*/ 304800 w 1259840"/>
              <a:gd name="connsiteY5" fmla="*/ 1473200 h 1473200"/>
              <a:gd name="connsiteX6" fmla="*/ 0 w 1259840"/>
              <a:gd name="connsiteY6" fmla="*/ 863600 h 1473200"/>
              <a:gd name="connsiteX0" fmla="*/ 0 w 1412240"/>
              <a:gd name="connsiteY0" fmla="*/ 863600 h 1473200"/>
              <a:gd name="connsiteX1" fmla="*/ 304800 w 1412240"/>
              <a:gd name="connsiteY1" fmla="*/ 254000 h 1473200"/>
              <a:gd name="connsiteX2" fmla="*/ 662940 w 1412240"/>
              <a:gd name="connsiteY2" fmla="*/ 0 h 1473200"/>
              <a:gd name="connsiteX3" fmla="*/ 1412240 w 1412240"/>
              <a:gd name="connsiteY3" fmla="*/ 440266 h 1473200"/>
              <a:gd name="connsiteX4" fmla="*/ 955040 w 1412240"/>
              <a:gd name="connsiteY4" fmla="*/ 1473200 h 1473200"/>
              <a:gd name="connsiteX5" fmla="*/ 304800 w 1412240"/>
              <a:gd name="connsiteY5" fmla="*/ 1473200 h 1473200"/>
              <a:gd name="connsiteX6" fmla="*/ 0 w 1412240"/>
              <a:gd name="connsiteY6" fmla="*/ 863600 h 1473200"/>
              <a:gd name="connsiteX0" fmla="*/ 0 w 1412240"/>
              <a:gd name="connsiteY0" fmla="*/ 863600 h 1778000"/>
              <a:gd name="connsiteX1" fmla="*/ 304800 w 1412240"/>
              <a:gd name="connsiteY1" fmla="*/ 254000 h 1778000"/>
              <a:gd name="connsiteX2" fmla="*/ 662940 w 1412240"/>
              <a:gd name="connsiteY2" fmla="*/ 0 h 1778000"/>
              <a:gd name="connsiteX3" fmla="*/ 1412240 w 1412240"/>
              <a:gd name="connsiteY3" fmla="*/ 440266 h 1778000"/>
              <a:gd name="connsiteX4" fmla="*/ 955040 w 1412240"/>
              <a:gd name="connsiteY4" fmla="*/ 1473200 h 1778000"/>
              <a:gd name="connsiteX5" fmla="*/ 622300 w 1412240"/>
              <a:gd name="connsiteY5" fmla="*/ 1778000 h 1778000"/>
              <a:gd name="connsiteX6" fmla="*/ 0 w 1412240"/>
              <a:gd name="connsiteY6" fmla="*/ 863600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103207 w 1560407"/>
              <a:gd name="connsiteY4" fmla="*/ 1473200 h 1778000"/>
              <a:gd name="connsiteX5" fmla="*/ 770467 w 1560407"/>
              <a:gd name="connsiteY5" fmla="*/ 1778000 h 1778000"/>
              <a:gd name="connsiteX6" fmla="*/ 0 w 1560407"/>
              <a:gd name="connsiteY6" fmla="*/ 1316567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 name="connsiteX0" fmla="*/ 0 w 1560407"/>
              <a:gd name="connsiteY0" fmla="*/ 1316567 h 1778000"/>
              <a:gd name="connsiteX1" fmla="*/ 12700 w 1560407"/>
              <a:gd name="connsiteY1" fmla="*/ 427566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0407" h="1778000">
                <a:moveTo>
                  <a:pt x="0" y="1316567"/>
                </a:moveTo>
                <a:lnTo>
                  <a:pt x="12700" y="427566"/>
                </a:lnTo>
                <a:lnTo>
                  <a:pt x="811107" y="0"/>
                </a:lnTo>
                <a:lnTo>
                  <a:pt x="1560407" y="440266"/>
                </a:lnTo>
                <a:lnTo>
                  <a:pt x="1551941" y="1286933"/>
                </a:lnTo>
                <a:lnTo>
                  <a:pt x="770467" y="1778000"/>
                </a:lnTo>
                <a:lnTo>
                  <a:pt x="0" y="1316567"/>
                </a:lnTo>
                <a:close/>
              </a:path>
            </a:pathLst>
          </a:custGeom>
          <a:solidFill>
            <a:schemeClr val="bg1">
              <a:lumMod val="75000"/>
              <a:alpha val="1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6" name="Hexagone 23">
            <a:extLst>
              <a:ext uri="{FF2B5EF4-FFF2-40B4-BE49-F238E27FC236}">
                <a16:creationId xmlns:a16="http://schemas.microsoft.com/office/drawing/2014/main" id="{0F4F00AD-A152-4FA1-BAB4-48B77B0B37DE}"/>
              </a:ext>
            </a:extLst>
          </p:cNvPr>
          <p:cNvSpPr/>
          <p:nvPr/>
        </p:nvSpPr>
        <p:spPr>
          <a:xfrm>
            <a:off x="-1" y="5688028"/>
            <a:ext cx="1560407" cy="1778000"/>
          </a:xfrm>
          <a:custGeom>
            <a:avLst/>
            <a:gdLst>
              <a:gd name="connsiteX0" fmla="*/ 0 w 1259840"/>
              <a:gd name="connsiteY0" fmla="*/ 609600 h 1219200"/>
              <a:gd name="connsiteX1" fmla="*/ 304800 w 1259840"/>
              <a:gd name="connsiteY1" fmla="*/ 0 h 1219200"/>
              <a:gd name="connsiteX2" fmla="*/ 955040 w 1259840"/>
              <a:gd name="connsiteY2" fmla="*/ 0 h 1219200"/>
              <a:gd name="connsiteX3" fmla="*/ 1259840 w 1259840"/>
              <a:gd name="connsiteY3" fmla="*/ 609600 h 1219200"/>
              <a:gd name="connsiteX4" fmla="*/ 955040 w 1259840"/>
              <a:gd name="connsiteY4" fmla="*/ 1219200 h 1219200"/>
              <a:gd name="connsiteX5" fmla="*/ 304800 w 1259840"/>
              <a:gd name="connsiteY5" fmla="*/ 1219200 h 1219200"/>
              <a:gd name="connsiteX6" fmla="*/ 0 w 1259840"/>
              <a:gd name="connsiteY6" fmla="*/ 609600 h 1219200"/>
              <a:gd name="connsiteX0" fmla="*/ 0 w 1259840"/>
              <a:gd name="connsiteY0" fmla="*/ 863600 h 1473200"/>
              <a:gd name="connsiteX1" fmla="*/ 304800 w 1259840"/>
              <a:gd name="connsiteY1" fmla="*/ 254000 h 1473200"/>
              <a:gd name="connsiteX2" fmla="*/ 662940 w 1259840"/>
              <a:gd name="connsiteY2" fmla="*/ 0 h 1473200"/>
              <a:gd name="connsiteX3" fmla="*/ 1259840 w 1259840"/>
              <a:gd name="connsiteY3" fmla="*/ 863600 h 1473200"/>
              <a:gd name="connsiteX4" fmla="*/ 955040 w 1259840"/>
              <a:gd name="connsiteY4" fmla="*/ 1473200 h 1473200"/>
              <a:gd name="connsiteX5" fmla="*/ 304800 w 1259840"/>
              <a:gd name="connsiteY5" fmla="*/ 1473200 h 1473200"/>
              <a:gd name="connsiteX6" fmla="*/ 0 w 1259840"/>
              <a:gd name="connsiteY6" fmla="*/ 863600 h 1473200"/>
              <a:gd name="connsiteX0" fmla="*/ 0 w 1412240"/>
              <a:gd name="connsiteY0" fmla="*/ 863600 h 1473200"/>
              <a:gd name="connsiteX1" fmla="*/ 304800 w 1412240"/>
              <a:gd name="connsiteY1" fmla="*/ 254000 h 1473200"/>
              <a:gd name="connsiteX2" fmla="*/ 662940 w 1412240"/>
              <a:gd name="connsiteY2" fmla="*/ 0 h 1473200"/>
              <a:gd name="connsiteX3" fmla="*/ 1412240 w 1412240"/>
              <a:gd name="connsiteY3" fmla="*/ 440266 h 1473200"/>
              <a:gd name="connsiteX4" fmla="*/ 955040 w 1412240"/>
              <a:gd name="connsiteY4" fmla="*/ 1473200 h 1473200"/>
              <a:gd name="connsiteX5" fmla="*/ 304800 w 1412240"/>
              <a:gd name="connsiteY5" fmla="*/ 1473200 h 1473200"/>
              <a:gd name="connsiteX6" fmla="*/ 0 w 1412240"/>
              <a:gd name="connsiteY6" fmla="*/ 863600 h 1473200"/>
              <a:gd name="connsiteX0" fmla="*/ 0 w 1412240"/>
              <a:gd name="connsiteY0" fmla="*/ 863600 h 1778000"/>
              <a:gd name="connsiteX1" fmla="*/ 304800 w 1412240"/>
              <a:gd name="connsiteY1" fmla="*/ 254000 h 1778000"/>
              <a:gd name="connsiteX2" fmla="*/ 662940 w 1412240"/>
              <a:gd name="connsiteY2" fmla="*/ 0 h 1778000"/>
              <a:gd name="connsiteX3" fmla="*/ 1412240 w 1412240"/>
              <a:gd name="connsiteY3" fmla="*/ 440266 h 1778000"/>
              <a:gd name="connsiteX4" fmla="*/ 955040 w 1412240"/>
              <a:gd name="connsiteY4" fmla="*/ 1473200 h 1778000"/>
              <a:gd name="connsiteX5" fmla="*/ 622300 w 1412240"/>
              <a:gd name="connsiteY5" fmla="*/ 1778000 h 1778000"/>
              <a:gd name="connsiteX6" fmla="*/ 0 w 1412240"/>
              <a:gd name="connsiteY6" fmla="*/ 863600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103207 w 1560407"/>
              <a:gd name="connsiteY4" fmla="*/ 1473200 h 1778000"/>
              <a:gd name="connsiteX5" fmla="*/ 770467 w 1560407"/>
              <a:gd name="connsiteY5" fmla="*/ 1778000 h 1778000"/>
              <a:gd name="connsiteX6" fmla="*/ 0 w 1560407"/>
              <a:gd name="connsiteY6" fmla="*/ 1316567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 name="connsiteX0" fmla="*/ 0 w 1560407"/>
              <a:gd name="connsiteY0" fmla="*/ 1316567 h 1778000"/>
              <a:gd name="connsiteX1" fmla="*/ 12700 w 1560407"/>
              <a:gd name="connsiteY1" fmla="*/ 427566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0407" h="1778000">
                <a:moveTo>
                  <a:pt x="0" y="1316567"/>
                </a:moveTo>
                <a:lnTo>
                  <a:pt x="12700" y="427566"/>
                </a:lnTo>
                <a:lnTo>
                  <a:pt x="811107" y="0"/>
                </a:lnTo>
                <a:lnTo>
                  <a:pt x="1560407" y="440266"/>
                </a:lnTo>
                <a:lnTo>
                  <a:pt x="1551941" y="1286933"/>
                </a:lnTo>
                <a:lnTo>
                  <a:pt x="770467" y="1778000"/>
                </a:lnTo>
                <a:lnTo>
                  <a:pt x="0" y="1316567"/>
                </a:lnTo>
                <a:close/>
              </a:path>
            </a:pathLst>
          </a:custGeom>
          <a:solidFill>
            <a:schemeClr val="bg1">
              <a:lumMod val="75000"/>
              <a:alpha val="1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nvGrpSpPr>
          <p:cNvPr id="6" name="Groupe 5">
            <a:extLst>
              <a:ext uri="{FF2B5EF4-FFF2-40B4-BE49-F238E27FC236}">
                <a16:creationId xmlns:a16="http://schemas.microsoft.com/office/drawing/2014/main" id="{678BFCFF-7B5F-4267-B377-A6FAF0A46FC8}"/>
              </a:ext>
            </a:extLst>
          </p:cNvPr>
          <p:cNvGrpSpPr/>
          <p:nvPr/>
        </p:nvGrpSpPr>
        <p:grpSpPr>
          <a:xfrm>
            <a:off x="3058160" y="3564042"/>
            <a:ext cx="6116320" cy="1219200"/>
            <a:chOff x="3058160" y="3387970"/>
            <a:chExt cx="6116320" cy="1219200"/>
          </a:xfrm>
        </p:grpSpPr>
        <p:sp>
          <p:nvSpPr>
            <p:cNvPr id="16" name="Hexagone 15">
              <a:extLst>
                <a:ext uri="{FF2B5EF4-FFF2-40B4-BE49-F238E27FC236}">
                  <a16:creationId xmlns:a16="http://schemas.microsoft.com/office/drawing/2014/main" id="{6E62273D-8926-4F02-9065-3401E5D1CEAC}"/>
                </a:ext>
              </a:extLst>
            </p:cNvPr>
            <p:cNvSpPr/>
            <p:nvPr/>
          </p:nvSpPr>
          <p:spPr>
            <a:xfrm>
              <a:off x="3058160" y="3387970"/>
              <a:ext cx="1259840" cy="1219200"/>
            </a:xfrm>
            <a:prstGeom prst="hexagon">
              <a:avLst/>
            </a:prstGeom>
            <a:blipFill dpi="0" rotWithShape="1">
              <a:blip r:embed="rId4"/>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8" name="ZoneTexte 17">
              <a:extLst>
                <a:ext uri="{FF2B5EF4-FFF2-40B4-BE49-F238E27FC236}">
                  <a16:creationId xmlns:a16="http://schemas.microsoft.com/office/drawing/2014/main" id="{9C2AEF5B-85B5-41A0-A49F-B22DADDDF0D0}"/>
                </a:ext>
              </a:extLst>
            </p:cNvPr>
            <p:cNvSpPr txBox="1"/>
            <p:nvPr/>
          </p:nvSpPr>
          <p:spPr>
            <a:xfrm>
              <a:off x="4582160" y="3535290"/>
              <a:ext cx="4592320" cy="830997"/>
            </a:xfrm>
            <a:prstGeom prst="rect">
              <a:avLst/>
            </a:prstGeom>
            <a:noFill/>
            <a:effectLst/>
          </p:spPr>
          <p:txBody>
            <a:bodyPr wrap="square" rtlCol="0">
              <a:spAutoFit/>
            </a:bodyPr>
            <a:lstStyle/>
            <a:p>
              <a:pPr algn="ctr"/>
              <a:r>
                <a:rPr lang="fr-FR" sz="4800" b="1" dirty="0">
                  <a:latin typeface="Segoe UI" panose="020B0502040204020203" pitchFamily="34" charset="0"/>
                  <a:cs typeface="Segoe UI" panose="020B0502040204020203" pitchFamily="34" charset="0"/>
                </a:rPr>
                <a:t>Type Script</a:t>
              </a:r>
            </a:p>
          </p:txBody>
        </p:sp>
      </p:grpSp>
    </p:spTree>
    <p:extLst>
      <p:ext uri="{BB962C8B-B14F-4D97-AF65-F5344CB8AC3E}">
        <p14:creationId xmlns:p14="http://schemas.microsoft.com/office/powerpoint/2010/main" val="30741733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Groupe 35">
            <a:extLst>
              <a:ext uri="{FF2B5EF4-FFF2-40B4-BE49-F238E27FC236}">
                <a16:creationId xmlns:a16="http://schemas.microsoft.com/office/drawing/2014/main" id="{0B5387D7-2603-46A0-A063-45183DAE42A3}"/>
              </a:ext>
            </a:extLst>
          </p:cNvPr>
          <p:cNvGrpSpPr/>
          <p:nvPr/>
        </p:nvGrpSpPr>
        <p:grpSpPr>
          <a:xfrm>
            <a:off x="7280754" y="6181826"/>
            <a:ext cx="4891165" cy="676174"/>
            <a:chOff x="7280754" y="6181826"/>
            <a:chExt cx="4891165" cy="676174"/>
          </a:xfrm>
        </p:grpSpPr>
        <p:sp>
          <p:nvSpPr>
            <p:cNvPr id="37" name="Rectangle 36">
              <a:extLst>
                <a:ext uri="{FF2B5EF4-FFF2-40B4-BE49-F238E27FC236}">
                  <a16:creationId xmlns:a16="http://schemas.microsoft.com/office/drawing/2014/main" id="{AC4EE708-AAA4-42C8-A1EC-4EE361A83438}"/>
                </a:ext>
              </a:extLst>
            </p:cNvPr>
            <p:cNvSpPr/>
            <p:nvPr/>
          </p:nvSpPr>
          <p:spPr>
            <a:xfrm rot="5400000" flipH="1">
              <a:off x="9388250" y="4074330"/>
              <a:ext cx="676174" cy="4891165"/>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Triangle rectangle 37">
              <a:extLst>
                <a:ext uri="{FF2B5EF4-FFF2-40B4-BE49-F238E27FC236}">
                  <a16:creationId xmlns:a16="http://schemas.microsoft.com/office/drawing/2014/main" id="{1B845B40-070D-4297-98EA-7C5517AAB930}"/>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9" name="Groupe 38">
            <a:extLst>
              <a:ext uri="{FF2B5EF4-FFF2-40B4-BE49-F238E27FC236}">
                <a16:creationId xmlns:a16="http://schemas.microsoft.com/office/drawing/2014/main" id="{2F573DA4-E7A6-417F-A470-D3EE4257CC75}"/>
              </a:ext>
            </a:extLst>
          </p:cNvPr>
          <p:cNvGrpSpPr/>
          <p:nvPr/>
        </p:nvGrpSpPr>
        <p:grpSpPr>
          <a:xfrm>
            <a:off x="-9920" y="6181823"/>
            <a:ext cx="4389120" cy="676175"/>
            <a:chOff x="-9920" y="6181823"/>
            <a:chExt cx="4389120" cy="676175"/>
          </a:xfrm>
        </p:grpSpPr>
        <p:sp>
          <p:nvSpPr>
            <p:cNvPr id="40" name="Rectangle 39">
              <a:extLst>
                <a:ext uri="{FF2B5EF4-FFF2-40B4-BE49-F238E27FC236}">
                  <a16:creationId xmlns:a16="http://schemas.microsoft.com/office/drawing/2014/main" id="{11363BFC-5458-4BC7-945F-C4DE3A977A26}"/>
                </a:ext>
              </a:extLst>
            </p:cNvPr>
            <p:cNvSpPr/>
            <p:nvPr/>
          </p:nvSpPr>
          <p:spPr>
            <a:xfrm rot="16200000">
              <a:off x="1846552" y="4325351"/>
              <a:ext cx="676175" cy="4389120"/>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Triangle rectangle 40">
              <a:extLst>
                <a:ext uri="{FF2B5EF4-FFF2-40B4-BE49-F238E27FC236}">
                  <a16:creationId xmlns:a16="http://schemas.microsoft.com/office/drawing/2014/main" id="{678B2145-13D0-4998-809A-FB1E8321A148}"/>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ECMA Script 6</a:t>
            </a:r>
          </a:p>
          <a:p>
            <a:pPr algn="ctr"/>
            <a:r>
              <a:rPr lang="fr-FR" sz="2400" i="1" dirty="0">
                <a:latin typeface="Segoe UI" panose="020B0502040204020203" pitchFamily="34" charset="0"/>
                <a:cs typeface="Segoe UI" panose="020B0502040204020203" pitchFamily="34" charset="0"/>
              </a:rPr>
              <a:t>Le JavaScript de demain, aujourd’hui</a:t>
            </a:r>
          </a:p>
        </p:txBody>
      </p:sp>
      <p:sp>
        <p:nvSpPr>
          <p:cNvPr id="13" name="Hexagone 23">
            <a:extLst>
              <a:ext uri="{FF2B5EF4-FFF2-40B4-BE49-F238E27FC236}">
                <a16:creationId xmlns:a16="http://schemas.microsoft.com/office/drawing/2014/main" id="{7982271F-07B9-436B-85E4-D8ED2EC20D5D}"/>
              </a:ext>
            </a:extLst>
          </p:cNvPr>
          <p:cNvSpPr/>
          <p:nvPr/>
        </p:nvSpPr>
        <p:spPr>
          <a:xfrm>
            <a:off x="603921" y="1500073"/>
            <a:ext cx="1580718" cy="1678152"/>
          </a:xfrm>
          <a:custGeom>
            <a:avLst/>
            <a:gdLst>
              <a:gd name="connsiteX0" fmla="*/ 0 w 1259840"/>
              <a:gd name="connsiteY0" fmla="*/ 609600 h 1219200"/>
              <a:gd name="connsiteX1" fmla="*/ 304800 w 1259840"/>
              <a:gd name="connsiteY1" fmla="*/ 0 h 1219200"/>
              <a:gd name="connsiteX2" fmla="*/ 955040 w 1259840"/>
              <a:gd name="connsiteY2" fmla="*/ 0 h 1219200"/>
              <a:gd name="connsiteX3" fmla="*/ 1259840 w 1259840"/>
              <a:gd name="connsiteY3" fmla="*/ 609600 h 1219200"/>
              <a:gd name="connsiteX4" fmla="*/ 955040 w 1259840"/>
              <a:gd name="connsiteY4" fmla="*/ 1219200 h 1219200"/>
              <a:gd name="connsiteX5" fmla="*/ 304800 w 1259840"/>
              <a:gd name="connsiteY5" fmla="*/ 1219200 h 1219200"/>
              <a:gd name="connsiteX6" fmla="*/ 0 w 1259840"/>
              <a:gd name="connsiteY6" fmla="*/ 609600 h 1219200"/>
              <a:gd name="connsiteX0" fmla="*/ 0 w 1259840"/>
              <a:gd name="connsiteY0" fmla="*/ 863600 h 1473200"/>
              <a:gd name="connsiteX1" fmla="*/ 304800 w 1259840"/>
              <a:gd name="connsiteY1" fmla="*/ 254000 h 1473200"/>
              <a:gd name="connsiteX2" fmla="*/ 662940 w 1259840"/>
              <a:gd name="connsiteY2" fmla="*/ 0 h 1473200"/>
              <a:gd name="connsiteX3" fmla="*/ 1259840 w 1259840"/>
              <a:gd name="connsiteY3" fmla="*/ 863600 h 1473200"/>
              <a:gd name="connsiteX4" fmla="*/ 955040 w 1259840"/>
              <a:gd name="connsiteY4" fmla="*/ 1473200 h 1473200"/>
              <a:gd name="connsiteX5" fmla="*/ 304800 w 1259840"/>
              <a:gd name="connsiteY5" fmla="*/ 1473200 h 1473200"/>
              <a:gd name="connsiteX6" fmla="*/ 0 w 1259840"/>
              <a:gd name="connsiteY6" fmla="*/ 863600 h 1473200"/>
              <a:gd name="connsiteX0" fmla="*/ 0 w 1412240"/>
              <a:gd name="connsiteY0" fmla="*/ 863600 h 1473200"/>
              <a:gd name="connsiteX1" fmla="*/ 304800 w 1412240"/>
              <a:gd name="connsiteY1" fmla="*/ 254000 h 1473200"/>
              <a:gd name="connsiteX2" fmla="*/ 662940 w 1412240"/>
              <a:gd name="connsiteY2" fmla="*/ 0 h 1473200"/>
              <a:gd name="connsiteX3" fmla="*/ 1412240 w 1412240"/>
              <a:gd name="connsiteY3" fmla="*/ 440266 h 1473200"/>
              <a:gd name="connsiteX4" fmla="*/ 955040 w 1412240"/>
              <a:gd name="connsiteY4" fmla="*/ 1473200 h 1473200"/>
              <a:gd name="connsiteX5" fmla="*/ 304800 w 1412240"/>
              <a:gd name="connsiteY5" fmla="*/ 1473200 h 1473200"/>
              <a:gd name="connsiteX6" fmla="*/ 0 w 1412240"/>
              <a:gd name="connsiteY6" fmla="*/ 863600 h 1473200"/>
              <a:gd name="connsiteX0" fmla="*/ 0 w 1412240"/>
              <a:gd name="connsiteY0" fmla="*/ 863600 h 1778000"/>
              <a:gd name="connsiteX1" fmla="*/ 304800 w 1412240"/>
              <a:gd name="connsiteY1" fmla="*/ 254000 h 1778000"/>
              <a:gd name="connsiteX2" fmla="*/ 662940 w 1412240"/>
              <a:gd name="connsiteY2" fmla="*/ 0 h 1778000"/>
              <a:gd name="connsiteX3" fmla="*/ 1412240 w 1412240"/>
              <a:gd name="connsiteY3" fmla="*/ 440266 h 1778000"/>
              <a:gd name="connsiteX4" fmla="*/ 955040 w 1412240"/>
              <a:gd name="connsiteY4" fmla="*/ 1473200 h 1778000"/>
              <a:gd name="connsiteX5" fmla="*/ 622300 w 1412240"/>
              <a:gd name="connsiteY5" fmla="*/ 1778000 h 1778000"/>
              <a:gd name="connsiteX6" fmla="*/ 0 w 1412240"/>
              <a:gd name="connsiteY6" fmla="*/ 863600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103207 w 1560407"/>
              <a:gd name="connsiteY4" fmla="*/ 1473200 h 1778000"/>
              <a:gd name="connsiteX5" fmla="*/ 770467 w 1560407"/>
              <a:gd name="connsiteY5" fmla="*/ 1778000 h 1778000"/>
              <a:gd name="connsiteX6" fmla="*/ 0 w 1560407"/>
              <a:gd name="connsiteY6" fmla="*/ 1316567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 name="connsiteX0" fmla="*/ 0 w 1560407"/>
              <a:gd name="connsiteY0" fmla="*/ 1316567 h 1778000"/>
              <a:gd name="connsiteX1" fmla="*/ 12700 w 1560407"/>
              <a:gd name="connsiteY1" fmla="*/ 427566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0407" h="1778000">
                <a:moveTo>
                  <a:pt x="0" y="1316567"/>
                </a:moveTo>
                <a:lnTo>
                  <a:pt x="12700" y="427566"/>
                </a:lnTo>
                <a:lnTo>
                  <a:pt x="811107" y="0"/>
                </a:lnTo>
                <a:lnTo>
                  <a:pt x="1560407" y="440266"/>
                </a:lnTo>
                <a:lnTo>
                  <a:pt x="1551941" y="1286933"/>
                </a:lnTo>
                <a:lnTo>
                  <a:pt x="770467" y="1778000"/>
                </a:lnTo>
                <a:lnTo>
                  <a:pt x="0" y="1316567"/>
                </a:lnTo>
                <a:close/>
              </a:path>
            </a:pathLst>
          </a:custGeom>
          <a:solidFill>
            <a:srgbClr val="70CEEF"/>
          </a:solid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err="1">
                <a:solidFill>
                  <a:schemeClr val="tx1"/>
                </a:solidFill>
                <a:latin typeface="Segoe UI" panose="020B0502040204020203" pitchFamily="34" charset="0"/>
                <a:cs typeface="Segoe UI" panose="020B0502040204020203" pitchFamily="34" charset="0"/>
              </a:rPr>
              <a:t>Enhanced</a:t>
            </a:r>
            <a:r>
              <a:rPr lang="fr-FR" sz="2000" dirty="0">
                <a:solidFill>
                  <a:schemeClr val="tx1"/>
                </a:solidFill>
                <a:latin typeface="Segoe UI" panose="020B0502040204020203" pitchFamily="34" charset="0"/>
                <a:cs typeface="Segoe UI" panose="020B0502040204020203" pitchFamily="34" charset="0"/>
              </a:rPr>
              <a:t> Object</a:t>
            </a:r>
          </a:p>
          <a:p>
            <a:pPr algn="ctr"/>
            <a:r>
              <a:rPr lang="fr-FR" sz="2000" dirty="0" err="1">
                <a:solidFill>
                  <a:schemeClr val="tx1"/>
                </a:solidFill>
                <a:latin typeface="Segoe UI" panose="020B0502040204020203" pitchFamily="34" charset="0"/>
                <a:cs typeface="Segoe UI" panose="020B0502040204020203" pitchFamily="34" charset="0"/>
              </a:rPr>
              <a:t>Literrals</a:t>
            </a:r>
            <a:endParaRPr lang="fr-FR" sz="2000" dirty="0">
              <a:solidFill>
                <a:schemeClr val="tx1"/>
              </a:solidFill>
              <a:latin typeface="Segoe UI" panose="020B0502040204020203" pitchFamily="34" charset="0"/>
              <a:cs typeface="Segoe UI" panose="020B0502040204020203" pitchFamily="34" charset="0"/>
            </a:endParaRPr>
          </a:p>
        </p:txBody>
      </p:sp>
      <p:sp>
        <p:nvSpPr>
          <p:cNvPr id="15" name="ZoneTexte 14">
            <a:extLst>
              <a:ext uri="{FF2B5EF4-FFF2-40B4-BE49-F238E27FC236}">
                <a16:creationId xmlns:a16="http://schemas.microsoft.com/office/drawing/2014/main" id="{81B5B792-5FF1-4CAF-A51F-3CD755783803}"/>
              </a:ext>
            </a:extLst>
          </p:cNvPr>
          <p:cNvSpPr txBox="1"/>
          <p:nvPr/>
        </p:nvSpPr>
        <p:spPr>
          <a:xfrm>
            <a:off x="2910959" y="1760290"/>
            <a:ext cx="8739590" cy="461665"/>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Permet de gagner du temps lors de la création d’un objet. </a:t>
            </a:r>
          </a:p>
        </p:txBody>
      </p:sp>
      <p:sp>
        <p:nvSpPr>
          <p:cNvPr id="20" name="ZoneTexte 19">
            <a:extLst>
              <a:ext uri="{FF2B5EF4-FFF2-40B4-BE49-F238E27FC236}">
                <a16:creationId xmlns:a16="http://schemas.microsoft.com/office/drawing/2014/main" id="{81B5B792-5FF1-4CAF-A51F-3CD755783803}"/>
              </a:ext>
            </a:extLst>
          </p:cNvPr>
          <p:cNvSpPr txBox="1"/>
          <p:nvPr/>
        </p:nvSpPr>
        <p:spPr>
          <a:xfrm>
            <a:off x="2910959" y="2504917"/>
            <a:ext cx="8739590" cy="461665"/>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Evite la lourdeur de réécriture des propriétés de l’objet. </a:t>
            </a:r>
          </a:p>
        </p:txBody>
      </p:sp>
      <p:sp>
        <p:nvSpPr>
          <p:cNvPr id="21" name="ZoneTexte 20">
            <a:extLst>
              <a:ext uri="{FF2B5EF4-FFF2-40B4-BE49-F238E27FC236}">
                <a16:creationId xmlns:a16="http://schemas.microsoft.com/office/drawing/2014/main" id="{BC3CB800-D528-47D8-B5E8-ED86CE8FAAFA}"/>
              </a:ext>
            </a:extLst>
          </p:cNvPr>
          <p:cNvSpPr txBox="1"/>
          <p:nvPr/>
        </p:nvSpPr>
        <p:spPr>
          <a:xfrm>
            <a:off x="6870682" y="3443573"/>
            <a:ext cx="5656916" cy="461665"/>
          </a:xfrm>
          <a:prstGeom prst="rect">
            <a:avLst/>
          </a:prstGeom>
          <a:noFill/>
          <a:effectLst/>
        </p:spPr>
        <p:txBody>
          <a:bodyPr wrap="square" rtlCol="0">
            <a:spAutoFit/>
          </a:bodyPr>
          <a:lstStyle/>
          <a:p>
            <a:r>
              <a:rPr lang="fr-FR" sz="2400" b="1" dirty="0">
                <a:solidFill>
                  <a:schemeClr val="accent1">
                    <a:lumMod val="75000"/>
                  </a:schemeClr>
                </a:solidFill>
                <a:latin typeface="Segoe UI" panose="020B0502040204020203" pitchFamily="34" charset="0"/>
                <a:cs typeface="Segoe UI" panose="020B0502040204020203" pitchFamily="34" charset="0"/>
              </a:rPr>
              <a:t>{ } </a:t>
            </a:r>
            <a:r>
              <a:rPr lang="fr-FR" sz="2400" dirty="0">
                <a:solidFill>
                  <a:schemeClr val="accent1">
                    <a:lumMod val="75000"/>
                  </a:schemeClr>
                </a:solidFill>
                <a:latin typeface="Segoe UI" panose="020B0502040204020203" pitchFamily="34" charset="0"/>
                <a:cs typeface="Segoe UI" panose="020B0502040204020203" pitchFamily="34" charset="0"/>
              </a:rPr>
              <a:t>Création d’un objet rapide en ES5</a:t>
            </a:r>
          </a:p>
        </p:txBody>
      </p:sp>
      <p:sp>
        <p:nvSpPr>
          <p:cNvPr id="22" name="Rectangle 21"/>
          <p:cNvSpPr/>
          <p:nvPr/>
        </p:nvSpPr>
        <p:spPr>
          <a:xfrm>
            <a:off x="8405192" y="4188200"/>
            <a:ext cx="3048000" cy="2554545"/>
          </a:xfrm>
          <a:prstGeom prst="rect">
            <a:avLst/>
          </a:prstGeom>
        </p:spPr>
        <p:txBody>
          <a:bodyPr wrap="square">
            <a:spAutoFit/>
          </a:bodyPr>
          <a:lstStyle/>
          <a:p>
            <a:r>
              <a:rPr lang="en-US" sz="2000" dirty="0" err="1">
                <a:solidFill>
                  <a:srgbClr val="0000FF"/>
                </a:solidFill>
                <a:latin typeface="Consolas" panose="020B0609020204030204" pitchFamily="49" charset="0"/>
              </a:rPr>
              <a:t>const</a:t>
            </a:r>
            <a:r>
              <a:rPr lang="en-US" sz="2000" dirty="0">
                <a:solidFill>
                  <a:srgbClr val="000000"/>
                </a:solidFill>
                <a:latin typeface="Consolas" panose="020B0609020204030204" pitchFamily="49" charset="0"/>
              </a:rPr>
              <a:t> a=</a:t>
            </a:r>
            <a:r>
              <a:rPr lang="en-US" sz="2000" dirty="0">
                <a:solidFill>
                  <a:srgbClr val="09885A"/>
                </a:solidFill>
                <a:latin typeface="Consolas" panose="020B0609020204030204" pitchFamily="49" charset="0"/>
              </a:rPr>
              <a:t>1</a:t>
            </a:r>
            <a:r>
              <a:rPr lang="en-US" sz="2000" dirty="0">
                <a:solidFill>
                  <a:srgbClr val="000000"/>
                </a:solidFill>
                <a:latin typeface="Consolas" panose="020B0609020204030204" pitchFamily="49" charset="0"/>
              </a:rPr>
              <a:t>, b= </a:t>
            </a:r>
            <a:r>
              <a:rPr lang="en-US" sz="2000" dirty="0">
                <a:solidFill>
                  <a:srgbClr val="09885A"/>
                </a:solidFill>
                <a:latin typeface="Consolas" panose="020B0609020204030204" pitchFamily="49" charset="0"/>
              </a:rPr>
              <a:t>2</a:t>
            </a:r>
            <a:r>
              <a:rPr lang="en-US" sz="2000" dirty="0">
                <a:solidFill>
                  <a:srgbClr val="000000"/>
                </a:solidFill>
                <a:latin typeface="Consolas" panose="020B0609020204030204" pitchFamily="49" charset="0"/>
              </a:rPr>
              <a:t>, c=</a:t>
            </a:r>
            <a:r>
              <a:rPr lang="en-US" sz="2000" dirty="0">
                <a:solidFill>
                  <a:srgbClr val="09885A"/>
                </a:solidFill>
                <a:latin typeface="Consolas" panose="020B0609020204030204" pitchFamily="49" charset="0"/>
              </a:rPr>
              <a:t>3</a:t>
            </a:r>
            <a:r>
              <a:rPr lang="en-US" sz="2000" dirty="0">
                <a:solidFill>
                  <a:srgbClr val="000000"/>
                </a:solidFill>
                <a:latin typeface="Consolas" panose="020B0609020204030204" pitchFamily="49" charset="0"/>
              </a:rPr>
              <a:t>;</a:t>
            </a:r>
          </a:p>
          <a:p>
            <a:r>
              <a:rPr lang="en-US" sz="2000" dirty="0" err="1">
                <a:solidFill>
                  <a:srgbClr val="0000FF"/>
                </a:solidFill>
                <a:latin typeface="Consolas" panose="020B0609020204030204" pitchFamily="49" charset="0"/>
              </a:rPr>
              <a:t>const</a:t>
            </a:r>
            <a:r>
              <a:rPr lang="en-US" sz="2000" dirty="0">
                <a:solidFill>
                  <a:srgbClr val="000000"/>
                </a:solidFill>
                <a:latin typeface="Consolas" panose="020B0609020204030204" pitchFamily="49" charset="0"/>
              </a:rPr>
              <a:t> </a:t>
            </a:r>
            <a:r>
              <a:rPr lang="en-US" sz="2000" dirty="0" err="1">
                <a:solidFill>
                  <a:srgbClr val="000000"/>
                </a:solidFill>
                <a:latin typeface="Consolas" panose="020B0609020204030204" pitchFamily="49" charset="0"/>
              </a:rPr>
              <a:t>imFlyObject</a:t>
            </a:r>
            <a:r>
              <a:rPr lang="en-US" sz="2000" dirty="0">
                <a:solidFill>
                  <a:srgbClr val="000000"/>
                </a:solidFill>
                <a:latin typeface="Consolas" panose="020B0609020204030204" pitchFamily="49" charset="0"/>
              </a:rPr>
              <a:t> = {</a:t>
            </a:r>
          </a:p>
          <a:p>
            <a:pPr lvl="1"/>
            <a:r>
              <a:rPr lang="en-US" sz="2000" dirty="0">
                <a:solidFill>
                  <a:srgbClr val="000000"/>
                </a:solidFill>
                <a:latin typeface="Consolas" panose="020B0609020204030204" pitchFamily="49" charset="0"/>
              </a:rPr>
              <a:t>a: a,</a:t>
            </a:r>
          </a:p>
          <a:p>
            <a:pPr lvl="1"/>
            <a:r>
              <a:rPr lang="en-US" sz="2000" dirty="0">
                <a:solidFill>
                  <a:srgbClr val="000000"/>
                </a:solidFill>
                <a:latin typeface="Consolas" panose="020B0609020204030204" pitchFamily="49" charset="0"/>
              </a:rPr>
              <a:t>b: b, </a:t>
            </a:r>
          </a:p>
          <a:p>
            <a:pPr lvl="1"/>
            <a:r>
              <a:rPr lang="en-US" sz="2000" dirty="0">
                <a:solidFill>
                  <a:srgbClr val="000000"/>
                </a:solidFill>
                <a:latin typeface="Consolas" panose="020B0609020204030204" pitchFamily="49" charset="0"/>
              </a:rPr>
              <a:t>c: c</a:t>
            </a:r>
          </a:p>
          <a:p>
            <a:r>
              <a:rPr lang="en-US" sz="2000" dirty="0">
                <a:solidFill>
                  <a:srgbClr val="000000"/>
                </a:solidFill>
                <a:latin typeface="Consolas" panose="020B0609020204030204" pitchFamily="49" charset="0"/>
              </a:rPr>
              <a:t>};</a:t>
            </a:r>
            <a:endParaRPr lang="en-US" sz="2000" b="0" dirty="0">
              <a:solidFill>
                <a:srgbClr val="000000"/>
              </a:solidFill>
              <a:effectLst/>
              <a:latin typeface="Consolas" panose="020B0609020204030204" pitchFamily="49" charset="0"/>
            </a:endParaRPr>
          </a:p>
        </p:txBody>
      </p:sp>
      <p:sp>
        <p:nvSpPr>
          <p:cNvPr id="3" name="Rectangle 2"/>
          <p:cNvSpPr/>
          <p:nvPr/>
        </p:nvSpPr>
        <p:spPr>
          <a:xfrm>
            <a:off x="1334620" y="4188804"/>
            <a:ext cx="3815509" cy="1938992"/>
          </a:xfrm>
          <a:prstGeom prst="rect">
            <a:avLst/>
          </a:prstGeom>
        </p:spPr>
        <p:txBody>
          <a:bodyPr wrap="square">
            <a:spAutoFit/>
          </a:bodyPr>
          <a:lstStyle/>
          <a:p>
            <a:r>
              <a:rPr lang="fr-FR" sz="2000" dirty="0" err="1">
                <a:solidFill>
                  <a:srgbClr val="0000FF"/>
                </a:solidFill>
                <a:latin typeface="Consolas" panose="020B0609020204030204" pitchFamily="49" charset="0"/>
              </a:rPr>
              <a:t>const</a:t>
            </a:r>
            <a:r>
              <a:rPr lang="fr-FR" sz="2000" dirty="0">
                <a:solidFill>
                  <a:srgbClr val="000000"/>
                </a:solidFill>
                <a:latin typeface="Consolas" panose="020B0609020204030204" pitchFamily="49" charset="0"/>
              </a:rPr>
              <a:t> a=</a:t>
            </a:r>
            <a:r>
              <a:rPr lang="fr-FR" sz="2000" dirty="0">
                <a:solidFill>
                  <a:srgbClr val="09885A"/>
                </a:solidFill>
                <a:latin typeface="Consolas" panose="020B0609020204030204" pitchFamily="49" charset="0"/>
              </a:rPr>
              <a:t>1</a:t>
            </a:r>
            <a:r>
              <a:rPr lang="fr-FR" sz="2000" dirty="0">
                <a:solidFill>
                  <a:srgbClr val="000000"/>
                </a:solidFill>
                <a:latin typeface="Consolas" panose="020B0609020204030204" pitchFamily="49" charset="0"/>
              </a:rPr>
              <a:t>, b= </a:t>
            </a:r>
            <a:r>
              <a:rPr lang="fr-FR" sz="2000" dirty="0">
                <a:solidFill>
                  <a:srgbClr val="09885A"/>
                </a:solidFill>
                <a:latin typeface="Consolas" panose="020B0609020204030204" pitchFamily="49" charset="0"/>
              </a:rPr>
              <a:t>2</a:t>
            </a:r>
            <a:r>
              <a:rPr lang="fr-FR" sz="2000" dirty="0">
                <a:solidFill>
                  <a:srgbClr val="000000"/>
                </a:solidFill>
                <a:latin typeface="Consolas" panose="020B0609020204030204" pitchFamily="49" charset="0"/>
              </a:rPr>
              <a:t>, c=</a:t>
            </a:r>
            <a:r>
              <a:rPr lang="fr-FR" sz="2000" dirty="0">
                <a:solidFill>
                  <a:srgbClr val="09885A"/>
                </a:solidFill>
                <a:latin typeface="Consolas" panose="020B0609020204030204" pitchFamily="49" charset="0"/>
              </a:rPr>
              <a:t>3</a:t>
            </a:r>
            <a:r>
              <a:rPr lang="fr-FR" sz="2000" dirty="0">
                <a:solidFill>
                  <a:srgbClr val="000000"/>
                </a:solidFill>
                <a:latin typeface="Consolas" panose="020B0609020204030204" pitchFamily="49" charset="0"/>
              </a:rPr>
              <a:t>;</a:t>
            </a:r>
          </a:p>
          <a:p>
            <a:r>
              <a:rPr lang="fr-FR" sz="2000" dirty="0" err="1">
                <a:solidFill>
                  <a:srgbClr val="0000FF"/>
                </a:solidFill>
                <a:latin typeface="Consolas" panose="020B0609020204030204" pitchFamily="49" charset="0"/>
              </a:rPr>
              <a:t>const</a:t>
            </a:r>
            <a:r>
              <a:rPr lang="fr-FR" sz="2000" dirty="0">
                <a:solidFill>
                  <a:srgbClr val="000000"/>
                </a:solidFill>
                <a:latin typeface="Consolas" panose="020B0609020204030204" pitchFamily="49" charset="0"/>
              </a:rPr>
              <a:t> </a:t>
            </a:r>
            <a:r>
              <a:rPr lang="fr-FR" sz="2000" dirty="0" err="1">
                <a:solidFill>
                  <a:srgbClr val="000000"/>
                </a:solidFill>
                <a:latin typeface="Consolas" panose="020B0609020204030204" pitchFamily="49" charset="0"/>
              </a:rPr>
              <a:t>imFlyObject</a:t>
            </a:r>
            <a:r>
              <a:rPr lang="fr-FR" sz="2000" dirty="0">
                <a:solidFill>
                  <a:srgbClr val="000000"/>
                </a:solidFill>
                <a:latin typeface="Consolas" panose="020B0609020204030204" pitchFamily="49" charset="0"/>
              </a:rPr>
              <a:t> = {</a:t>
            </a:r>
          </a:p>
          <a:p>
            <a:pPr lvl="1"/>
            <a:r>
              <a:rPr lang="fr-FR" sz="2000" dirty="0">
                <a:solidFill>
                  <a:srgbClr val="000000"/>
                </a:solidFill>
                <a:latin typeface="Consolas" panose="020B0609020204030204" pitchFamily="49" charset="0"/>
              </a:rPr>
              <a:t>a,</a:t>
            </a:r>
          </a:p>
          <a:p>
            <a:pPr lvl="1"/>
            <a:r>
              <a:rPr lang="fr-FR" sz="2000" dirty="0">
                <a:solidFill>
                  <a:srgbClr val="000000"/>
                </a:solidFill>
                <a:latin typeface="Consolas" panose="020B0609020204030204" pitchFamily="49" charset="0"/>
              </a:rPr>
              <a:t>b, </a:t>
            </a:r>
          </a:p>
          <a:p>
            <a:pPr lvl="1"/>
            <a:r>
              <a:rPr lang="fr-FR" sz="2000" dirty="0">
                <a:solidFill>
                  <a:srgbClr val="000000"/>
                </a:solidFill>
                <a:latin typeface="Consolas" panose="020B0609020204030204" pitchFamily="49" charset="0"/>
              </a:rPr>
              <a:t>c</a:t>
            </a:r>
          </a:p>
          <a:p>
            <a:r>
              <a:rPr lang="fr-FR" sz="2000" dirty="0">
                <a:solidFill>
                  <a:srgbClr val="000000"/>
                </a:solidFill>
                <a:latin typeface="Consolas" panose="020B0609020204030204" pitchFamily="49" charset="0"/>
              </a:rPr>
              <a:t>};</a:t>
            </a:r>
            <a:endParaRPr lang="fr-FR" sz="2000" b="0" dirty="0">
              <a:solidFill>
                <a:srgbClr val="000000"/>
              </a:solidFill>
              <a:effectLst/>
              <a:latin typeface="Consolas" panose="020B0609020204030204" pitchFamily="49" charset="0"/>
            </a:endParaRPr>
          </a:p>
        </p:txBody>
      </p:sp>
      <p:sp>
        <p:nvSpPr>
          <p:cNvPr id="23" name="ZoneTexte 22">
            <a:extLst>
              <a:ext uri="{FF2B5EF4-FFF2-40B4-BE49-F238E27FC236}">
                <a16:creationId xmlns:a16="http://schemas.microsoft.com/office/drawing/2014/main" id="{BC3CB800-D528-47D8-B5E8-ED86CE8FAAFA}"/>
              </a:ext>
            </a:extLst>
          </p:cNvPr>
          <p:cNvSpPr txBox="1"/>
          <p:nvPr/>
        </p:nvSpPr>
        <p:spPr>
          <a:xfrm>
            <a:off x="482708" y="3444177"/>
            <a:ext cx="5519335" cy="461665"/>
          </a:xfrm>
          <a:prstGeom prst="rect">
            <a:avLst/>
          </a:prstGeom>
          <a:noFill/>
          <a:effectLst/>
        </p:spPr>
        <p:txBody>
          <a:bodyPr wrap="square" rtlCol="0">
            <a:spAutoFit/>
          </a:bodyPr>
          <a:lstStyle/>
          <a:p>
            <a:r>
              <a:rPr lang="fr-FR" sz="2400" b="1" dirty="0">
                <a:solidFill>
                  <a:schemeClr val="accent1">
                    <a:lumMod val="75000"/>
                  </a:schemeClr>
                </a:solidFill>
                <a:latin typeface="Segoe UI" panose="020B0502040204020203" pitchFamily="34" charset="0"/>
                <a:cs typeface="Segoe UI" panose="020B0502040204020203" pitchFamily="34" charset="0"/>
              </a:rPr>
              <a:t>{ } </a:t>
            </a:r>
            <a:r>
              <a:rPr lang="fr-FR" sz="2400" dirty="0">
                <a:solidFill>
                  <a:schemeClr val="accent1">
                    <a:lumMod val="75000"/>
                  </a:schemeClr>
                </a:solidFill>
                <a:latin typeface="Segoe UI" panose="020B0502040204020203" pitchFamily="34" charset="0"/>
                <a:cs typeface="Segoe UI" panose="020B0502040204020203" pitchFamily="34" charset="0"/>
              </a:rPr>
              <a:t>Création d’un objet rapide en ES6</a:t>
            </a:r>
          </a:p>
        </p:txBody>
      </p:sp>
      <p:pic>
        <p:nvPicPr>
          <p:cNvPr id="17" name="Image 16">
            <a:extLst>
              <a:ext uri="{FF2B5EF4-FFF2-40B4-BE49-F238E27FC236}">
                <a16:creationId xmlns:a16="http://schemas.microsoft.com/office/drawing/2014/main" id="{0B06A3DC-AAB2-4B90-ACFB-04EEDA69FAA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139" y="23743"/>
            <a:ext cx="1071563" cy="10715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nvGrpSpPr>
          <p:cNvPr id="42" name="Groupe 41">
            <a:extLst>
              <a:ext uri="{FF2B5EF4-FFF2-40B4-BE49-F238E27FC236}">
                <a16:creationId xmlns:a16="http://schemas.microsoft.com/office/drawing/2014/main" id="{B85F3AC0-0A0A-4A48-B157-43850C1BD35D}"/>
              </a:ext>
            </a:extLst>
          </p:cNvPr>
          <p:cNvGrpSpPr/>
          <p:nvPr/>
        </p:nvGrpSpPr>
        <p:grpSpPr>
          <a:xfrm>
            <a:off x="10342880" y="-25922"/>
            <a:ext cx="1701271" cy="1200329"/>
            <a:chOff x="4211850" y="3904571"/>
            <a:chExt cx="2849720"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3" name="Groupe 42">
              <a:extLst>
                <a:ext uri="{FF2B5EF4-FFF2-40B4-BE49-F238E27FC236}">
                  <a16:creationId xmlns:a16="http://schemas.microsoft.com/office/drawing/2014/main" id="{2D29FF42-6799-4945-9F65-EFC1FB6B5B58}"/>
                </a:ext>
              </a:extLst>
            </p:cNvPr>
            <p:cNvGrpSpPr/>
            <p:nvPr/>
          </p:nvGrpSpPr>
          <p:grpSpPr>
            <a:xfrm>
              <a:off x="6391009" y="4158446"/>
              <a:ext cx="670561" cy="1463040"/>
              <a:chOff x="5313680" y="4185920"/>
              <a:chExt cx="670560" cy="1463040"/>
            </a:xfrm>
            <a:grpFill/>
          </p:grpSpPr>
          <p:sp>
            <p:nvSpPr>
              <p:cNvPr id="48" name="Bande diagonale 47">
                <a:extLst>
                  <a:ext uri="{FF2B5EF4-FFF2-40B4-BE49-F238E27FC236}">
                    <a16:creationId xmlns:a16="http://schemas.microsoft.com/office/drawing/2014/main" id="{7A73DCC5-1B15-484F-9EFF-ECCEC816DE0E}"/>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9" name="Bande diagonale 48">
                <a:extLst>
                  <a:ext uri="{FF2B5EF4-FFF2-40B4-BE49-F238E27FC236}">
                    <a16:creationId xmlns:a16="http://schemas.microsoft.com/office/drawing/2014/main" id="{D9C277BA-BA40-43A6-B427-DD75EC67D985}"/>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4" name="Groupe 43">
              <a:extLst>
                <a:ext uri="{FF2B5EF4-FFF2-40B4-BE49-F238E27FC236}">
                  <a16:creationId xmlns:a16="http://schemas.microsoft.com/office/drawing/2014/main" id="{59C1E41F-DE52-4B1D-9BDD-2F6C3D8E9851}"/>
                </a:ext>
              </a:extLst>
            </p:cNvPr>
            <p:cNvGrpSpPr/>
            <p:nvPr/>
          </p:nvGrpSpPr>
          <p:grpSpPr>
            <a:xfrm rot="10800000">
              <a:off x="4211850" y="4177849"/>
              <a:ext cx="670561" cy="1463040"/>
              <a:chOff x="5313680" y="4185920"/>
              <a:chExt cx="670560" cy="1463040"/>
            </a:xfrm>
            <a:grpFill/>
          </p:grpSpPr>
          <p:sp>
            <p:nvSpPr>
              <p:cNvPr id="46" name="Bande diagonale 45">
                <a:extLst>
                  <a:ext uri="{FF2B5EF4-FFF2-40B4-BE49-F238E27FC236}">
                    <a16:creationId xmlns:a16="http://schemas.microsoft.com/office/drawing/2014/main" id="{5339600A-F5FA-4B5C-BA14-BD1E4A03C15B}"/>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24E1404A-349E-4E8F-B215-2679D9DA9958}"/>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5" name="Signe Moins 44">
              <a:extLst>
                <a:ext uri="{FF2B5EF4-FFF2-40B4-BE49-F238E27FC236}">
                  <a16:creationId xmlns:a16="http://schemas.microsoft.com/office/drawing/2014/main" id="{2EA32945-5BC6-4D56-9270-EEC62C4451E3}"/>
                </a:ext>
              </a:extLst>
            </p:cNvPr>
            <p:cNvSpPr/>
            <p:nvPr/>
          </p:nvSpPr>
          <p:spPr>
            <a:xfrm rot="17995298">
              <a:off x="4729114" y="4363699"/>
              <a:ext cx="1916059" cy="997804"/>
            </a:xfrm>
            <a:prstGeom prst="mathMinus">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3623882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fade">
                                      <p:cBhvr>
                                        <p:cTn id="12" dur="1000"/>
                                        <p:tgtEl>
                                          <p:spTgt spid="15"/>
                                        </p:tgtEl>
                                      </p:cBhvr>
                                    </p:animEffect>
                                    <p:anim calcmode="lin" valueType="num">
                                      <p:cBhvr>
                                        <p:cTn id="13" dur="1000" fill="hold"/>
                                        <p:tgtEl>
                                          <p:spTgt spid="15"/>
                                        </p:tgtEl>
                                        <p:attrNameLst>
                                          <p:attrName>ppt_x</p:attrName>
                                        </p:attrNameLst>
                                      </p:cBhvr>
                                      <p:tavLst>
                                        <p:tav tm="0">
                                          <p:val>
                                            <p:strVal val="#ppt_x"/>
                                          </p:val>
                                        </p:tav>
                                        <p:tav tm="100000">
                                          <p:val>
                                            <p:strVal val="#ppt_x"/>
                                          </p:val>
                                        </p:tav>
                                      </p:tavLst>
                                    </p:anim>
                                    <p:anim calcmode="lin" valueType="num">
                                      <p:cBhvr>
                                        <p:cTn id="14"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20"/>
                                        </p:tgtEl>
                                        <p:attrNameLst>
                                          <p:attrName>style.visibility</p:attrName>
                                        </p:attrNameLst>
                                      </p:cBhvr>
                                      <p:to>
                                        <p:strVal val="visible"/>
                                      </p:to>
                                    </p:set>
                                    <p:animEffect transition="in" filter="fade">
                                      <p:cBhvr>
                                        <p:cTn id="19" dur="1000"/>
                                        <p:tgtEl>
                                          <p:spTgt spid="20"/>
                                        </p:tgtEl>
                                      </p:cBhvr>
                                    </p:animEffect>
                                    <p:anim calcmode="lin" valueType="num">
                                      <p:cBhvr>
                                        <p:cTn id="20" dur="1000" fill="hold"/>
                                        <p:tgtEl>
                                          <p:spTgt spid="20"/>
                                        </p:tgtEl>
                                        <p:attrNameLst>
                                          <p:attrName>ppt_x</p:attrName>
                                        </p:attrNameLst>
                                      </p:cBhvr>
                                      <p:tavLst>
                                        <p:tav tm="0">
                                          <p:val>
                                            <p:strVal val="#ppt_x"/>
                                          </p:val>
                                        </p:tav>
                                        <p:tav tm="100000">
                                          <p:val>
                                            <p:strVal val="#ppt_x"/>
                                          </p:val>
                                        </p:tav>
                                      </p:tavLst>
                                    </p:anim>
                                    <p:anim calcmode="lin" valueType="num">
                                      <p:cBhvr>
                                        <p:cTn id="21"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21"/>
                                        </p:tgtEl>
                                        <p:attrNameLst>
                                          <p:attrName>style.visibility</p:attrName>
                                        </p:attrNameLst>
                                      </p:cBhvr>
                                      <p:to>
                                        <p:strVal val="visible"/>
                                      </p:to>
                                    </p:set>
                                    <p:animEffect transition="in" filter="fade">
                                      <p:cBhvr>
                                        <p:cTn id="26" dur="500"/>
                                        <p:tgtEl>
                                          <p:spTgt spid="21"/>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22"/>
                                        </p:tgtEl>
                                        <p:attrNameLst>
                                          <p:attrName>style.visibility</p:attrName>
                                        </p:attrNameLst>
                                      </p:cBhvr>
                                      <p:to>
                                        <p:strVal val="visible"/>
                                      </p:to>
                                    </p:set>
                                    <p:animEffect transition="in" filter="fade">
                                      <p:cBhvr>
                                        <p:cTn id="29" dur="500"/>
                                        <p:tgtEl>
                                          <p:spTgt spid="22"/>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23"/>
                                        </p:tgtEl>
                                        <p:attrNameLst>
                                          <p:attrName>style.visibility</p:attrName>
                                        </p:attrNameLst>
                                      </p:cBhvr>
                                      <p:to>
                                        <p:strVal val="visible"/>
                                      </p:to>
                                    </p:set>
                                    <p:animEffect transition="in" filter="fade">
                                      <p:cBhvr>
                                        <p:cTn id="34" dur="500"/>
                                        <p:tgtEl>
                                          <p:spTgt spid="23"/>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gtEl>
                                        <p:attrNameLst>
                                          <p:attrName>style.visibility</p:attrName>
                                        </p:attrNameLst>
                                      </p:cBhvr>
                                      <p:to>
                                        <p:strVal val="visible"/>
                                      </p:to>
                                    </p:set>
                                    <p:animEffect transition="in" filter="fade">
                                      <p:cBhvr>
                                        <p:cTn id="3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5" grpId="0"/>
      <p:bldP spid="20" grpId="0"/>
      <p:bldP spid="21" grpId="0"/>
      <p:bldP spid="22" grpId="0"/>
      <p:bldP spid="3" grpId="0"/>
      <p:bldP spid="23"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ECMA Script 6</a:t>
            </a:r>
          </a:p>
          <a:p>
            <a:pPr algn="ctr"/>
            <a:r>
              <a:rPr lang="fr-FR" sz="2400" i="1" dirty="0">
                <a:latin typeface="Segoe UI" panose="020B0502040204020203" pitchFamily="34" charset="0"/>
                <a:cs typeface="Segoe UI" panose="020B0502040204020203" pitchFamily="34" charset="0"/>
              </a:rPr>
              <a:t>Le JavaScript de demain, aujourd’hui</a:t>
            </a:r>
          </a:p>
        </p:txBody>
      </p:sp>
      <p:sp>
        <p:nvSpPr>
          <p:cNvPr id="21" name="ZoneTexte 20">
            <a:extLst>
              <a:ext uri="{FF2B5EF4-FFF2-40B4-BE49-F238E27FC236}">
                <a16:creationId xmlns:a16="http://schemas.microsoft.com/office/drawing/2014/main" id="{BC3CB800-D528-47D8-B5E8-ED86CE8FAAFA}"/>
              </a:ext>
            </a:extLst>
          </p:cNvPr>
          <p:cNvSpPr txBox="1"/>
          <p:nvPr/>
        </p:nvSpPr>
        <p:spPr>
          <a:xfrm>
            <a:off x="3243717" y="1828008"/>
            <a:ext cx="5365621" cy="461665"/>
          </a:xfrm>
          <a:prstGeom prst="rect">
            <a:avLst/>
          </a:prstGeom>
          <a:noFill/>
          <a:effectLst/>
        </p:spPr>
        <p:txBody>
          <a:bodyPr wrap="square" rtlCol="0">
            <a:spAutoFit/>
          </a:bodyPr>
          <a:lstStyle/>
          <a:p>
            <a:r>
              <a:rPr lang="fr-FR" sz="2400" b="1" dirty="0">
                <a:solidFill>
                  <a:schemeClr val="accent1">
                    <a:lumMod val="75000"/>
                  </a:schemeClr>
                </a:solidFill>
                <a:latin typeface="Segoe UI" panose="020B0502040204020203" pitchFamily="34" charset="0"/>
                <a:cs typeface="Segoe UI" panose="020B0502040204020203" pitchFamily="34" charset="0"/>
              </a:rPr>
              <a:t>{ } </a:t>
            </a:r>
            <a:r>
              <a:rPr lang="fr-FR" sz="2400" dirty="0">
                <a:solidFill>
                  <a:schemeClr val="accent1">
                    <a:lumMod val="75000"/>
                  </a:schemeClr>
                </a:solidFill>
                <a:latin typeface="Segoe UI" panose="020B0502040204020203" pitchFamily="34" charset="0"/>
                <a:cs typeface="Segoe UI" panose="020B0502040204020203" pitchFamily="34" charset="0"/>
              </a:rPr>
              <a:t>Idem avec les fonctions !!</a:t>
            </a:r>
          </a:p>
        </p:txBody>
      </p:sp>
      <p:sp>
        <p:nvSpPr>
          <p:cNvPr id="2" name="Rectangle 1"/>
          <p:cNvSpPr/>
          <p:nvPr/>
        </p:nvSpPr>
        <p:spPr>
          <a:xfrm>
            <a:off x="4116636" y="2338616"/>
            <a:ext cx="6096000" cy="3170099"/>
          </a:xfrm>
          <a:prstGeom prst="rect">
            <a:avLst/>
          </a:prstGeom>
        </p:spPr>
        <p:txBody>
          <a:bodyPr>
            <a:spAutoFit/>
          </a:bodyPr>
          <a:lstStyle/>
          <a:p>
            <a:endParaRPr lang="en-US" sz="2000" dirty="0">
              <a:solidFill>
                <a:srgbClr val="000000"/>
              </a:solidFill>
              <a:latin typeface="Consolas" panose="020B0609020204030204" pitchFamily="49" charset="0"/>
            </a:endParaRPr>
          </a:p>
          <a:p>
            <a:r>
              <a:rPr lang="en-US" sz="2000" dirty="0" err="1">
                <a:solidFill>
                  <a:srgbClr val="0000FF"/>
                </a:solidFill>
                <a:latin typeface="Consolas" panose="020B0609020204030204" pitchFamily="49" charset="0"/>
              </a:rPr>
              <a:t>const</a:t>
            </a:r>
            <a:r>
              <a:rPr lang="en-US" sz="2000" dirty="0">
                <a:solidFill>
                  <a:srgbClr val="000000"/>
                </a:solidFill>
                <a:latin typeface="Consolas" panose="020B0609020204030204" pitchFamily="49" charset="0"/>
              </a:rPr>
              <a:t> lib = (() </a:t>
            </a:r>
            <a:r>
              <a:rPr lang="en-US" sz="2000" dirty="0">
                <a:solidFill>
                  <a:srgbClr val="0000FF"/>
                </a:solidFill>
                <a:latin typeface="Consolas" panose="020B0609020204030204" pitchFamily="49" charset="0"/>
              </a:rPr>
              <a:t>=&gt;</a:t>
            </a:r>
            <a:r>
              <a:rPr lang="en-US" sz="2000" dirty="0">
                <a:solidFill>
                  <a:srgbClr val="000000"/>
                </a:solidFill>
                <a:latin typeface="Consolas" panose="020B0609020204030204" pitchFamily="49" charset="0"/>
              </a:rPr>
              <a:t> {</a:t>
            </a:r>
          </a:p>
          <a:p>
            <a:br>
              <a:rPr lang="en-US" sz="2000" dirty="0">
                <a:solidFill>
                  <a:srgbClr val="000000"/>
                </a:solidFill>
                <a:latin typeface="Consolas" panose="020B0609020204030204" pitchFamily="49" charset="0"/>
              </a:rPr>
            </a:br>
            <a:r>
              <a:rPr lang="en-US" sz="2000" dirty="0">
                <a:solidFill>
                  <a:srgbClr val="0000FF"/>
                </a:solidFill>
                <a:latin typeface="Consolas" panose="020B0609020204030204" pitchFamily="49" charset="0"/>
              </a:rPr>
              <a:t>function</a:t>
            </a:r>
            <a:r>
              <a:rPr lang="en-US" sz="2000" dirty="0">
                <a:solidFill>
                  <a:srgbClr val="000000"/>
                </a:solidFill>
                <a:latin typeface="Consolas" panose="020B0609020204030204" pitchFamily="49" charset="0"/>
              </a:rPr>
              <a:t> sum(a, b) { </a:t>
            </a:r>
            <a:r>
              <a:rPr lang="en-US" sz="2000" dirty="0">
                <a:solidFill>
                  <a:srgbClr val="0000FF"/>
                </a:solidFill>
                <a:latin typeface="Consolas" panose="020B0609020204030204" pitchFamily="49" charset="0"/>
              </a:rPr>
              <a:t>return</a:t>
            </a:r>
            <a:r>
              <a:rPr lang="en-US" sz="2000" dirty="0">
                <a:solidFill>
                  <a:srgbClr val="000000"/>
                </a:solidFill>
                <a:latin typeface="Consolas" panose="020B0609020204030204" pitchFamily="49" charset="0"/>
              </a:rPr>
              <a:t> a + b; }</a:t>
            </a:r>
          </a:p>
          <a:p>
            <a:r>
              <a:rPr lang="en-US" sz="2000" dirty="0">
                <a:solidFill>
                  <a:srgbClr val="0000FF"/>
                </a:solidFill>
                <a:latin typeface="Consolas" panose="020B0609020204030204" pitchFamily="49" charset="0"/>
              </a:rPr>
              <a:t>function</a:t>
            </a:r>
            <a:r>
              <a:rPr lang="en-US" sz="2000" dirty="0">
                <a:solidFill>
                  <a:srgbClr val="000000"/>
                </a:solidFill>
                <a:latin typeface="Consolas" panose="020B0609020204030204" pitchFamily="49" charset="0"/>
              </a:rPr>
              <a:t> </a:t>
            </a:r>
            <a:r>
              <a:rPr lang="en-US" sz="2000" dirty="0" err="1">
                <a:solidFill>
                  <a:srgbClr val="000000"/>
                </a:solidFill>
                <a:latin typeface="Consolas" panose="020B0609020204030204" pitchFamily="49" charset="0"/>
              </a:rPr>
              <a:t>mult</a:t>
            </a:r>
            <a:r>
              <a:rPr lang="en-US" sz="2000" dirty="0">
                <a:solidFill>
                  <a:srgbClr val="000000"/>
                </a:solidFill>
                <a:latin typeface="Consolas" panose="020B0609020204030204" pitchFamily="49" charset="0"/>
              </a:rPr>
              <a:t>(a, b) { </a:t>
            </a:r>
            <a:r>
              <a:rPr lang="en-US" sz="2000" dirty="0">
                <a:solidFill>
                  <a:srgbClr val="0000FF"/>
                </a:solidFill>
                <a:latin typeface="Consolas" panose="020B0609020204030204" pitchFamily="49" charset="0"/>
              </a:rPr>
              <a:t>return</a:t>
            </a:r>
            <a:r>
              <a:rPr lang="en-US" sz="2000" dirty="0">
                <a:solidFill>
                  <a:srgbClr val="000000"/>
                </a:solidFill>
                <a:latin typeface="Consolas" panose="020B0609020204030204" pitchFamily="49" charset="0"/>
              </a:rPr>
              <a:t> a * b; }</a:t>
            </a:r>
          </a:p>
          <a:p>
            <a:pPr lvl="1"/>
            <a:r>
              <a:rPr lang="en-US" sz="2000" dirty="0">
                <a:solidFill>
                  <a:srgbClr val="0000FF"/>
                </a:solidFill>
                <a:latin typeface="Consolas" panose="020B0609020204030204" pitchFamily="49" charset="0"/>
              </a:rPr>
              <a:t>return</a:t>
            </a:r>
            <a:r>
              <a:rPr lang="en-US" sz="2000" dirty="0">
                <a:solidFill>
                  <a:srgbClr val="000000"/>
                </a:solidFill>
                <a:latin typeface="Consolas" panose="020B0609020204030204" pitchFamily="49" charset="0"/>
              </a:rPr>
              <a:t> {</a:t>
            </a:r>
          </a:p>
          <a:p>
            <a:pPr lvl="2"/>
            <a:r>
              <a:rPr lang="en-US" sz="2000" dirty="0">
                <a:solidFill>
                  <a:srgbClr val="000000"/>
                </a:solidFill>
                <a:latin typeface="Consolas" panose="020B0609020204030204" pitchFamily="49" charset="0"/>
              </a:rPr>
              <a:t>sum,</a:t>
            </a:r>
          </a:p>
          <a:p>
            <a:pPr lvl="2"/>
            <a:r>
              <a:rPr lang="en-US" sz="2000" dirty="0" err="1">
                <a:solidFill>
                  <a:srgbClr val="000000"/>
                </a:solidFill>
                <a:latin typeface="Consolas" panose="020B0609020204030204" pitchFamily="49" charset="0"/>
              </a:rPr>
              <a:t>mult</a:t>
            </a:r>
            <a:endParaRPr lang="en-US" sz="2000" dirty="0">
              <a:solidFill>
                <a:srgbClr val="000000"/>
              </a:solidFill>
              <a:latin typeface="Consolas" panose="020B0609020204030204" pitchFamily="49" charset="0"/>
            </a:endParaRPr>
          </a:p>
          <a:p>
            <a:pPr lvl="1"/>
            <a:r>
              <a:rPr lang="en-US" sz="2000" dirty="0">
                <a:solidFill>
                  <a:srgbClr val="000000"/>
                </a:solidFill>
                <a:latin typeface="Consolas" panose="020B0609020204030204" pitchFamily="49" charset="0"/>
              </a:rPr>
              <a:t>};</a:t>
            </a:r>
          </a:p>
          <a:p>
            <a:r>
              <a:rPr lang="en-US" sz="2000" dirty="0">
                <a:solidFill>
                  <a:srgbClr val="000000"/>
                </a:solidFill>
                <a:latin typeface="Consolas" panose="020B0609020204030204" pitchFamily="49" charset="0"/>
              </a:rPr>
              <a:t>})();</a:t>
            </a:r>
            <a:endParaRPr lang="en-US" sz="2000" b="0" dirty="0">
              <a:solidFill>
                <a:srgbClr val="000000"/>
              </a:solidFill>
              <a:effectLst/>
              <a:latin typeface="Consolas" panose="020B0609020204030204" pitchFamily="49" charset="0"/>
            </a:endParaRPr>
          </a:p>
        </p:txBody>
      </p:sp>
      <p:pic>
        <p:nvPicPr>
          <p:cNvPr id="12" name="Image 11">
            <a:extLst>
              <a:ext uri="{FF2B5EF4-FFF2-40B4-BE49-F238E27FC236}">
                <a16:creationId xmlns:a16="http://schemas.microsoft.com/office/drawing/2014/main" id="{E085BD74-2D7D-47DD-BDF4-D386DEE5BF2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139" y="23743"/>
            <a:ext cx="1071563" cy="10715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4" name="Hexagone 23">
            <a:extLst>
              <a:ext uri="{FF2B5EF4-FFF2-40B4-BE49-F238E27FC236}">
                <a16:creationId xmlns:a16="http://schemas.microsoft.com/office/drawing/2014/main" id="{EDD2B4FF-D9A6-4AE8-AF86-3004ADCD1D83}"/>
              </a:ext>
            </a:extLst>
          </p:cNvPr>
          <p:cNvSpPr/>
          <p:nvPr/>
        </p:nvSpPr>
        <p:spPr>
          <a:xfrm>
            <a:off x="603920" y="2161946"/>
            <a:ext cx="1580718" cy="1678152"/>
          </a:xfrm>
          <a:custGeom>
            <a:avLst/>
            <a:gdLst>
              <a:gd name="connsiteX0" fmla="*/ 0 w 1259840"/>
              <a:gd name="connsiteY0" fmla="*/ 609600 h 1219200"/>
              <a:gd name="connsiteX1" fmla="*/ 304800 w 1259840"/>
              <a:gd name="connsiteY1" fmla="*/ 0 h 1219200"/>
              <a:gd name="connsiteX2" fmla="*/ 955040 w 1259840"/>
              <a:gd name="connsiteY2" fmla="*/ 0 h 1219200"/>
              <a:gd name="connsiteX3" fmla="*/ 1259840 w 1259840"/>
              <a:gd name="connsiteY3" fmla="*/ 609600 h 1219200"/>
              <a:gd name="connsiteX4" fmla="*/ 955040 w 1259840"/>
              <a:gd name="connsiteY4" fmla="*/ 1219200 h 1219200"/>
              <a:gd name="connsiteX5" fmla="*/ 304800 w 1259840"/>
              <a:gd name="connsiteY5" fmla="*/ 1219200 h 1219200"/>
              <a:gd name="connsiteX6" fmla="*/ 0 w 1259840"/>
              <a:gd name="connsiteY6" fmla="*/ 609600 h 1219200"/>
              <a:gd name="connsiteX0" fmla="*/ 0 w 1259840"/>
              <a:gd name="connsiteY0" fmla="*/ 863600 h 1473200"/>
              <a:gd name="connsiteX1" fmla="*/ 304800 w 1259840"/>
              <a:gd name="connsiteY1" fmla="*/ 254000 h 1473200"/>
              <a:gd name="connsiteX2" fmla="*/ 662940 w 1259840"/>
              <a:gd name="connsiteY2" fmla="*/ 0 h 1473200"/>
              <a:gd name="connsiteX3" fmla="*/ 1259840 w 1259840"/>
              <a:gd name="connsiteY3" fmla="*/ 863600 h 1473200"/>
              <a:gd name="connsiteX4" fmla="*/ 955040 w 1259840"/>
              <a:gd name="connsiteY4" fmla="*/ 1473200 h 1473200"/>
              <a:gd name="connsiteX5" fmla="*/ 304800 w 1259840"/>
              <a:gd name="connsiteY5" fmla="*/ 1473200 h 1473200"/>
              <a:gd name="connsiteX6" fmla="*/ 0 w 1259840"/>
              <a:gd name="connsiteY6" fmla="*/ 863600 h 1473200"/>
              <a:gd name="connsiteX0" fmla="*/ 0 w 1412240"/>
              <a:gd name="connsiteY0" fmla="*/ 863600 h 1473200"/>
              <a:gd name="connsiteX1" fmla="*/ 304800 w 1412240"/>
              <a:gd name="connsiteY1" fmla="*/ 254000 h 1473200"/>
              <a:gd name="connsiteX2" fmla="*/ 662940 w 1412240"/>
              <a:gd name="connsiteY2" fmla="*/ 0 h 1473200"/>
              <a:gd name="connsiteX3" fmla="*/ 1412240 w 1412240"/>
              <a:gd name="connsiteY3" fmla="*/ 440266 h 1473200"/>
              <a:gd name="connsiteX4" fmla="*/ 955040 w 1412240"/>
              <a:gd name="connsiteY4" fmla="*/ 1473200 h 1473200"/>
              <a:gd name="connsiteX5" fmla="*/ 304800 w 1412240"/>
              <a:gd name="connsiteY5" fmla="*/ 1473200 h 1473200"/>
              <a:gd name="connsiteX6" fmla="*/ 0 w 1412240"/>
              <a:gd name="connsiteY6" fmla="*/ 863600 h 1473200"/>
              <a:gd name="connsiteX0" fmla="*/ 0 w 1412240"/>
              <a:gd name="connsiteY0" fmla="*/ 863600 h 1778000"/>
              <a:gd name="connsiteX1" fmla="*/ 304800 w 1412240"/>
              <a:gd name="connsiteY1" fmla="*/ 254000 h 1778000"/>
              <a:gd name="connsiteX2" fmla="*/ 662940 w 1412240"/>
              <a:gd name="connsiteY2" fmla="*/ 0 h 1778000"/>
              <a:gd name="connsiteX3" fmla="*/ 1412240 w 1412240"/>
              <a:gd name="connsiteY3" fmla="*/ 440266 h 1778000"/>
              <a:gd name="connsiteX4" fmla="*/ 955040 w 1412240"/>
              <a:gd name="connsiteY4" fmla="*/ 1473200 h 1778000"/>
              <a:gd name="connsiteX5" fmla="*/ 622300 w 1412240"/>
              <a:gd name="connsiteY5" fmla="*/ 1778000 h 1778000"/>
              <a:gd name="connsiteX6" fmla="*/ 0 w 1412240"/>
              <a:gd name="connsiteY6" fmla="*/ 863600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103207 w 1560407"/>
              <a:gd name="connsiteY4" fmla="*/ 1473200 h 1778000"/>
              <a:gd name="connsiteX5" fmla="*/ 770467 w 1560407"/>
              <a:gd name="connsiteY5" fmla="*/ 1778000 h 1778000"/>
              <a:gd name="connsiteX6" fmla="*/ 0 w 1560407"/>
              <a:gd name="connsiteY6" fmla="*/ 1316567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 name="connsiteX0" fmla="*/ 0 w 1560407"/>
              <a:gd name="connsiteY0" fmla="*/ 1316567 h 1778000"/>
              <a:gd name="connsiteX1" fmla="*/ 12700 w 1560407"/>
              <a:gd name="connsiteY1" fmla="*/ 427566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0407" h="1778000">
                <a:moveTo>
                  <a:pt x="0" y="1316567"/>
                </a:moveTo>
                <a:lnTo>
                  <a:pt x="12700" y="427566"/>
                </a:lnTo>
                <a:lnTo>
                  <a:pt x="811107" y="0"/>
                </a:lnTo>
                <a:lnTo>
                  <a:pt x="1560407" y="440266"/>
                </a:lnTo>
                <a:lnTo>
                  <a:pt x="1551941" y="1286933"/>
                </a:lnTo>
                <a:lnTo>
                  <a:pt x="770467" y="1778000"/>
                </a:lnTo>
                <a:lnTo>
                  <a:pt x="0" y="1316567"/>
                </a:lnTo>
                <a:close/>
              </a:path>
            </a:pathLst>
          </a:custGeom>
          <a:solidFill>
            <a:srgbClr val="70CEEF"/>
          </a:solid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err="1">
                <a:solidFill>
                  <a:schemeClr val="tx1"/>
                </a:solidFill>
                <a:latin typeface="Segoe UI" panose="020B0502040204020203" pitchFamily="34" charset="0"/>
                <a:cs typeface="Segoe UI" panose="020B0502040204020203" pitchFamily="34" charset="0"/>
              </a:rPr>
              <a:t>Enhanced</a:t>
            </a:r>
            <a:r>
              <a:rPr lang="fr-FR" sz="2000" dirty="0">
                <a:solidFill>
                  <a:schemeClr val="tx1"/>
                </a:solidFill>
                <a:latin typeface="Segoe UI" panose="020B0502040204020203" pitchFamily="34" charset="0"/>
                <a:cs typeface="Segoe UI" panose="020B0502040204020203" pitchFamily="34" charset="0"/>
              </a:rPr>
              <a:t> Object</a:t>
            </a:r>
          </a:p>
          <a:p>
            <a:pPr algn="ctr"/>
            <a:r>
              <a:rPr lang="fr-FR" sz="2000" dirty="0" err="1">
                <a:solidFill>
                  <a:schemeClr val="tx1"/>
                </a:solidFill>
                <a:latin typeface="Segoe UI" panose="020B0502040204020203" pitchFamily="34" charset="0"/>
                <a:cs typeface="Segoe UI" panose="020B0502040204020203" pitchFamily="34" charset="0"/>
              </a:rPr>
              <a:t>Literrals</a:t>
            </a:r>
            <a:endParaRPr lang="fr-FR" sz="2000" dirty="0">
              <a:solidFill>
                <a:schemeClr val="tx1"/>
              </a:solidFill>
              <a:latin typeface="Segoe UI" panose="020B0502040204020203" pitchFamily="34" charset="0"/>
              <a:cs typeface="Segoe UI" panose="020B0502040204020203" pitchFamily="34" charset="0"/>
            </a:endParaRPr>
          </a:p>
        </p:txBody>
      </p:sp>
      <p:grpSp>
        <p:nvGrpSpPr>
          <p:cNvPr id="25" name="Groupe 24">
            <a:extLst>
              <a:ext uri="{FF2B5EF4-FFF2-40B4-BE49-F238E27FC236}">
                <a16:creationId xmlns:a16="http://schemas.microsoft.com/office/drawing/2014/main" id="{974048C3-530A-4FC4-AF00-F1535848A35B}"/>
              </a:ext>
            </a:extLst>
          </p:cNvPr>
          <p:cNvGrpSpPr/>
          <p:nvPr/>
        </p:nvGrpSpPr>
        <p:grpSpPr>
          <a:xfrm>
            <a:off x="7280754" y="6181826"/>
            <a:ext cx="4891165" cy="676174"/>
            <a:chOff x="7280754" y="6181826"/>
            <a:chExt cx="4891165" cy="676174"/>
          </a:xfrm>
        </p:grpSpPr>
        <p:sp>
          <p:nvSpPr>
            <p:cNvPr id="26" name="Rectangle 25">
              <a:extLst>
                <a:ext uri="{FF2B5EF4-FFF2-40B4-BE49-F238E27FC236}">
                  <a16:creationId xmlns:a16="http://schemas.microsoft.com/office/drawing/2014/main" id="{21485955-C102-4EA9-B6BE-26699A3075A6}"/>
                </a:ext>
              </a:extLst>
            </p:cNvPr>
            <p:cNvSpPr/>
            <p:nvPr/>
          </p:nvSpPr>
          <p:spPr>
            <a:xfrm rot="5400000" flipH="1">
              <a:off x="9388250" y="4074330"/>
              <a:ext cx="676174" cy="4891165"/>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7" name="Triangle rectangle 26">
              <a:extLst>
                <a:ext uri="{FF2B5EF4-FFF2-40B4-BE49-F238E27FC236}">
                  <a16:creationId xmlns:a16="http://schemas.microsoft.com/office/drawing/2014/main" id="{FD53FDFA-CFB5-44CF-A85C-81C0966CC73F}"/>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4" name="Groupe 33">
            <a:extLst>
              <a:ext uri="{FF2B5EF4-FFF2-40B4-BE49-F238E27FC236}">
                <a16:creationId xmlns:a16="http://schemas.microsoft.com/office/drawing/2014/main" id="{48410963-CF89-428A-AFDF-EC07D12A8F93}"/>
              </a:ext>
            </a:extLst>
          </p:cNvPr>
          <p:cNvGrpSpPr/>
          <p:nvPr/>
        </p:nvGrpSpPr>
        <p:grpSpPr>
          <a:xfrm>
            <a:off x="-9920" y="6181823"/>
            <a:ext cx="4389120" cy="676175"/>
            <a:chOff x="-9920" y="6181823"/>
            <a:chExt cx="4389120" cy="676175"/>
          </a:xfrm>
        </p:grpSpPr>
        <p:sp>
          <p:nvSpPr>
            <p:cNvPr id="35" name="Rectangle 34">
              <a:extLst>
                <a:ext uri="{FF2B5EF4-FFF2-40B4-BE49-F238E27FC236}">
                  <a16:creationId xmlns:a16="http://schemas.microsoft.com/office/drawing/2014/main" id="{9AEF9A5E-47FB-4048-A024-77B0492001A7}"/>
                </a:ext>
              </a:extLst>
            </p:cNvPr>
            <p:cNvSpPr/>
            <p:nvPr/>
          </p:nvSpPr>
          <p:spPr>
            <a:xfrm rot="16200000">
              <a:off x="1846552" y="4325351"/>
              <a:ext cx="676175" cy="4389120"/>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6" name="Triangle rectangle 35">
              <a:extLst>
                <a:ext uri="{FF2B5EF4-FFF2-40B4-BE49-F238E27FC236}">
                  <a16:creationId xmlns:a16="http://schemas.microsoft.com/office/drawing/2014/main" id="{8B486408-B40B-41B5-BBD6-BEC3B13DD746}"/>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7" name="Groupe 36">
            <a:extLst>
              <a:ext uri="{FF2B5EF4-FFF2-40B4-BE49-F238E27FC236}">
                <a16:creationId xmlns:a16="http://schemas.microsoft.com/office/drawing/2014/main" id="{DCE6458D-2137-4D16-B85F-8B66C6E33867}"/>
              </a:ext>
            </a:extLst>
          </p:cNvPr>
          <p:cNvGrpSpPr/>
          <p:nvPr/>
        </p:nvGrpSpPr>
        <p:grpSpPr>
          <a:xfrm>
            <a:off x="10342880" y="-25922"/>
            <a:ext cx="1701271" cy="1200329"/>
            <a:chOff x="4211850" y="3904571"/>
            <a:chExt cx="2849720"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38" name="Groupe 37">
              <a:extLst>
                <a:ext uri="{FF2B5EF4-FFF2-40B4-BE49-F238E27FC236}">
                  <a16:creationId xmlns:a16="http://schemas.microsoft.com/office/drawing/2014/main" id="{076015CC-DA3B-4147-BFBC-2DB1699D081C}"/>
                </a:ext>
              </a:extLst>
            </p:cNvPr>
            <p:cNvGrpSpPr/>
            <p:nvPr/>
          </p:nvGrpSpPr>
          <p:grpSpPr>
            <a:xfrm>
              <a:off x="6391009" y="4158446"/>
              <a:ext cx="670561" cy="1463040"/>
              <a:chOff x="5313680" y="4185920"/>
              <a:chExt cx="670560" cy="1463040"/>
            </a:xfrm>
            <a:grpFill/>
          </p:grpSpPr>
          <p:sp>
            <p:nvSpPr>
              <p:cNvPr id="43" name="Bande diagonale 42">
                <a:extLst>
                  <a:ext uri="{FF2B5EF4-FFF2-40B4-BE49-F238E27FC236}">
                    <a16:creationId xmlns:a16="http://schemas.microsoft.com/office/drawing/2014/main" id="{27539584-4485-4051-8427-6B83B4D88866}"/>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4" name="Bande diagonale 43">
                <a:extLst>
                  <a:ext uri="{FF2B5EF4-FFF2-40B4-BE49-F238E27FC236}">
                    <a16:creationId xmlns:a16="http://schemas.microsoft.com/office/drawing/2014/main" id="{88166FBC-EAB9-4F7D-9306-67C533A36957}"/>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39" name="Groupe 38">
              <a:extLst>
                <a:ext uri="{FF2B5EF4-FFF2-40B4-BE49-F238E27FC236}">
                  <a16:creationId xmlns:a16="http://schemas.microsoft.com/office/drawing/2014/main" id="{33439838-DF9D-4731-AC1C-B03F96771184}"/>
                </a:ext>
              </a:extLst>
            </p:cNvPr>
            <p:cNvGrpSpPr/>
            <p:nvPr/>
          </p:nvGrpSpPr>
          <p:grpSpPr>
            <a:xfrm rot="10800000">
              <a:off x="4211850" y="4177849"/>
              <a:ext cx="670561" cy="1463040"/>
              <a:chOff x="5313680" y="4185920"/>
              <a:chExt cx="670560" cy="1463040"/>
            </a:xfrm>
            <a:grpFill/>
          </p:grpSpPr>
          <p:sp>
            <p:nvSpPr>
              <p:cNvPr id="41" name="Bande diagonale 40">
                <a:extLst>
                  <a:ext uri="{FF2B5EF4-FFF2-40B4-BE49-F238E27FC236}">
                    <a16:creationId xmlns:a16="http://schemas.microsoft.com/office/drawing/2014/main" id="{392656DD-B829-4C72-8D6B-85EA79A4D592}"/>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2" name="Bande diagonale 41">
                <a:extLst>
                  <a:ext uri="{FF2B5EF4-FFF2-40B4-BE49-F238E27FC236}">
                    <a16:creationId xmlns:a16="http://schemas.microsoft.com/office/drawing/2014/main" id="{891EF929-2D64-4D2A-B2E1-04159FD461C2}"/>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0" name="Signe Moins 39">
              <a:extLst>
                <a:ext uri="{FF2B5EF4-FFF2-40B4-BE49-F238E27FC236}">
                  <a16:creationId xmlns:a16="http://schemas.microsoft.com/office/drawing/2014/main" id="{31109AA2-C197-476B-AD37-60734D681A85}"/>
                </a:ext>
              </a:extLst>
            </p:cNvPr>
            <p:cNvSpPr/>
            <p:nvPr/>
          </p:nvSpPr>
          <p:spPr>
            <a:xfrm rot="17995298">
              <a:off x="4729114" y="4363699"/>
              <a:ext cx="1916059" cy="997804"/>
            </a:xfrm>
            <a:prstGeom prst="mathMinus">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13481927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5" name="Groupe 34">
            <a:extLst>
              <a:ext uri="{FF2B5EF4-FFF2-40B4-BE49-F238E27FC236}">
                <a16:creationId xmlns:a16="http://schemas.microsoft.com/office/drawing/2014/main" id="{6828F283-0A84-4453-974E-1FFF5D4352FA}"/>
              </a:ext>
            </a:extLst>
          </p:cNvPr>
          <p:cNvGrpSpPr/>
          <p:nvPr/>
        </p:nvGrpSpPr>
        <p:grpSpPr>
          <a:xfrm>
            <a:off x="7280754" y="6181826"/>
            <a:ext cx="4891165" cy="676174"/>
            <a:chOff x="7280754" y="6181826"/>
            <a:chExt cx="4891165" cy="676174"/>
          </a:xfrm>
        </p:grpSpPr>
        <p:sp>
          <p:nvSpPr>
            <p:cNvPr id="36" name="Rectangle 35">
              <a:extLst>
                <a:ext uri="{FF2B5EF4-FFF2-40B4-BE49-F238E27FC236}">
                  <a16:creationId xmlns:a16="http://schemas.microsoft.com/office/drawing/2014/main" id="{D68AFFFC-09D8-4D99-BAE9-F491B2340C81}"/>
                </a:ext>
              </a:extLst>
            </p:cNvPr>
            <p:cNvSpPr/>
            <p:nvPr/>
          </p:nvSpPr>
          <p:spPr>
            <a:xfrm rot="5400000" flipH="1">
              <a:off x="9388250" y="4074330"/>
              <a:ext cx="676174" cy="4891165"/>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Triangle rectangle 36">
              <a:extLst>
                <a:ext uri="{FF2B5EF4-FFF2-40B4-BE49-F238E27FC236}">
                  <a16:creationId xmlns:a16="http://schemas.microsoft.com/office/drawing/2014/main" id="{AEE3A5C9-576F-4F3A-BF80-65D411C0ADF7}"/>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8" name="Groupe 37">
            <a:extLst>
              <a:ext uri="{FF2B5EF4-FFF2-40B4-BE49-F238E27FC236}">
                <a16:creationId xmlns:a16="http://schemas.microsoft.com/office/drawing/2014/main" id="{DAB46CDA-CC3C-45F2-91A6-553C4DFDF5D1}"/>
              </a:ext>
            </a:extLst>
          </p:cNvPr>
          <p:cNvGrpSpPr/>
          <p:nvPr/>
        </p:nvGrpSpPr>
        <p:grpSpPr>
          <a:xfrm>
            <a:off x="-9920" y="6181823"/>
            <a:ext cx="4389120" cy="676175"/>
            <a:chOff x="-9920" y="6181823"/>
            <a:chExt cx="4389120" cy="676175"/>
          </a:xfrm>
        </p:grpSpPr>
        <p:sp>
          <p:nvSpPr>
            <p:cNvPr id="39" name="Rectangle 38">
              <a:extLst>
                <a:ext uri="{FF2B5EF4-FFF2-40B4-BE49-F238E27FC236}">
                  <a16:creationId xmlns:a16="http://schemas.microsoft.com/office/drawing/2014/main" id="{E698D021-B90D-4A67-ADCE-68736C4B4BC4}"/>
                </a:ext>
              </a:extLst>
            </p:cNvPr>
            <p:cNvSpPr/>
            <p:nvPr/>
          </p:nvSpPr>
          <p:spPr>
            <a:xfrm rot="16200000">
              <a:off x="1846552" y="4325351"/>
              <a:ext cx="676175" cy="4389120"/>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Triangle rectangle 39">
              <a:extLst>
                <a:ext uri="{FF2B5EF4-FFF2-40B4-BE49-F238E27FC236}">
                  <a16:creationId xmlns:a16="http://schemas.microsoft.com/office/drawing/2014/main" id="{776FB1A2-F127-4C4A-B3A8-2697B9C7477E}"/>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ECMA Script 6</a:t>
            </a:r>
          </a:p>
          <a:p>
            <a:pPr algn="ctr"/>
            <a:r>
              <a:rPr lang="fr-FR" sz="2400" i="1" dirty="0">
                <a:latin typeface="Segoe UI" panose="020B0502040204020203" pitchFamily="34" charset="0"/>
                <a:cs typeface="Segoe UI" panose="020B0502040204020203" pitchFamily="34" charset="0"/>
              </a:rPr>
              <a:t>Le JavaScript de demain, aujourd’hui</a:t>
            </a:r>
          </a:p>
        </p:txBody>
      </p:sp>
      <p:sp>
        <p:nvSpPr>
          <p:cNvPr id="17" name="ZoneTexte 16">
            <a:extLst>
              <a:ext uri="{FF2B5EF4-FFF2-40B4-BE49-F238E27FC236}">
                <a16:creationId xmlns:a16="http://schemas.microsoft.com/office/drawing/2014/main" id="{758F9C93-1CC3-4207-9861-5C8BD7DD4D17}"/>
              </a:ext>
            </a:extLst>
          </p:cNvPr>
          <p:cNvSpPr txBox="1"/>
          <p:nvPr/>
        </p:nvSpPr>
        <p:spPr>
          <a:xfrm>
            <a:off x="2910959" y="2073658"/>
            <a:ext cx="8739590" cy="461665"/>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Objet permettant la gestion des traitements asynchrones.</a:t>
            </a:r>
          </a:p>
        </p:txBody>
      </p:sp>
      <p:sp>
        <p:nvSpPr>
          <p:cNvPr id="20" name="ZoneTexte 19">
            <a:extLst>
              <a:ext uri="{FF2B5EF4-FFF2-40B4-BE49-F238E27FC236}">
                <a16:creationId xmlns:a16="http://schemas.microsoft.com/office/drawing/2014/main" id="{DAB97E3A-5959-4762-9BFF-F48C2EAA0F4A}"/>
              </a:ext>
            </a:extLst>
          </p:cNvPr>
          <p:cNvSpPr txBox="1"/>
          <p:nvPr/>
        </p:nvSpPr>
        <p:spPr>
          <a:xfrm>
            <a:off x="2910959" y="2652517"/>
            <a:ext cx="8739590" cy="830997"/>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Une « promesse », représente une valeur qui peut être disponible, maintenant, dans le futur, voir jamais.</a:t>
            </a:r>
          </a:p>
        </p:txBody>
      </p:sp>
      <p:sp>
        <p:nvSpPr>
          <p:cNvPr id="21" name="ZoneTexte 20">
            <a:extLst>
              <a:ext uri="{FF2B5EF4-FFF2-40B4-BE49-F238E27FC236}">
                <a16:creationId xmlns:a16="http://schemas.microsoft.com/office/drawing/2014/main" id="{8DB76F55-07AD-44D9-AA03-15D70FE50A85}"/>
              </a:ext>
            </a:extLst>
          </p:cNvPr>
          <p:cNvSpPr txBox="1"/>
          <p:nvPr/>
        </p:nvSpPr>
        <p:spPr>
          <a:xfrm>
            <a:off x="2910959" y="3450445"/>
            <a:ext cx="8739590" cy="461665"/>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Utilisation de l’objet </a:t>
            </a:r>
            <a:r>
              <a:rPr lang="fr-FR" sz="2400" b="1" dirty="0">
                <a:latin typeface="Segoe UI" panose="020B0502040204020203" pitchFamily="34" charset="0"/>
                <a:cs typeface="Segoe UI" panose="020B0502040204020203" pitchFamily="34" charset="0"/>
              </a:rPr>
              <a:t>Promise</a:t>
            </a:r>
          </a:p>
        </p:txBody>
      </p:sp>
      <p:sp>
        <p:nvSpPr>
          <p:cNvPr id="14" name="Rectangle 13">
            <a:extLst>
              <a:ext uri="{FF2B5EF4-FFF2-40B4-BE49-F238E27FC236}">
                <a16:creationId xmlns:a16="http://schemas.microsoft.com/office/drawing/2014/main" id="{EAB0838A-A8D4-4E25-A68A-3193A87F2C58}"/>
              </a:ext>
            </a:extLst>
          </p:cNvPr>
          <p:cNvSpPr/>
          <p:nvPr/>
        </p:nvSpPr>
        <p:spPr>
          <a:xfrm>
            <a:off x="4005996" y="3995678"/>
            <a:ext cx="7426228" cy="2862322"/>
          </a:xfrm>
          <a:prstGeom prst="rect">
            <a:avLst/>
          </a:prstGeom>
        </p:spPr>
        <p:txBody>
          <a:bodyPr wrap="square" anchor="t">
            <a:spAutoFit/>
          </a:bodyPr>
          <a:lstStyle/>
          <a:p>
            <a:br>
              <a:rPr lang="fr-FR" sz="2000" dirty="0">
                <a:solidFill>
                  <a:srgbClr val="000000"/>
                </a:solidFill>
                <a:latin typeface="Consolas" panose="020B0609020204030204" pitchFamily="49" charset="0"/>
              </a:rPr>
            </a:br>
            <a:r>
              <a:rPr lang="fr-FR" sz="2000" dirty="0" err="1">
                <a:solidFill>
                  <a:srgbClr val="0000FF"/>
                </a:solidFill>
                <a:latin typeface="Consolas" panose="020B0609020204030204" pitchFamily="49" charset="0"/>
              </a:rPr>
              <a:t>const</a:t>
            </a:r>
            <a:r>
              <a:rPr lang="fr-FR" sz="2000" dirty="0">
                <a:solidFill>
                  <a:srgbClr val="000000"/>
                </a:solidFill>
                <a:latin typeface="Consolas" panose="020B0609020204030204" pitchFamily="49" charset="0"/>
              </a:rPr>
              <a:t> </a:t>
            </a:r>
            <a:r>
              <a:rPr lang="fr-FR" sz="2000" dirty="0" err="1">
                <a:solidFill>
                  <a:srgbClr val="000000"/>
                </a:solidFill>
                <a:latin typeface="Consolas" panose="020B0609020204030204" pitchFamily="49" charset="0"/>
              </a:rPr>
              <a:t>myFirstPromise</a:t>
            </a:r>
            <a:r>
              <a:rPr lang="fr-FR" sz="2000" dirty="0">
                <a:solidFill>
                  <a:srgbClr val="000000"/>
                </a:solidFill>
                <a:latin typeface="Consolas" panose="020B0609020204030204" pitchFamily="49" charset="0"/>
              </a:rPr>
              <a:t> = </a:t>
            </a:r>
            <a:r>
              <a:rPr lang="fr-FR" sz="2000" dirty="0">
                <a:solidFill>
                  <a:srgbClr val="0000FF"/>
                </a:solidFill>
                <a:latin typeface="Consolas" panose="020B0609020204030204" pitchFamily="49" charset="0"/>
              </a:rPr>
              <a:t>new</a:t>
            </a:r>
            <a:r>
              <a:rPr lang="fr-FR" sz="2000" dirty="0">
                <a:solidFill>
                  <a:srgbClr val="000000"/>
                </a:solidFill>
                <a:latin typeface="Consolas" panose="020B0609020204030204" pitchFamily="49" charset="0"/>
              </a:rPr>
              <a:t> </a:t>
            </a:r>
            <a:r>
              <a:rPr lang="fr-FR" sz="2000" b="1" dirty="0">
                <a:solidFill>
                  <a:srgbClr val="000000"/>
                </a:solidFill>
                <a:latin typeface="Consolas" panose="020B0609020204030204" pitchFamily="49" charset="0"/>
              </a:rPr>
              <a:t>Promise</a:t>
            </a:r>
            <a:r>
              <a:rPr lang="fr-FR" sz="2000" dirty="0">
                <a:solidFill>
                  <a:srgbClr val="000000"/>
                </a:solidFill>
                <a:latin typeface="Consolas" panose="020B0609020204030204" pitchFamily="49" charset="0"/>
              </a:rPr>
              <a:t>((</a:t>
            </a:r>
            <a:r>
              <a:rPr lang="fr-FR" sz="2000" dirty="0" err="1">
                <a:solidFill>
                  <a:srgbClr val="000000"/>
                </a:solidFill>
                <a:latin typeface="Consolas" panose="020B0609020204030204" pitchFamily="49" charset="0"/>
              </a:rPr>
              <a:t>resolve</a:t>
            </a:r>
            <a:r>
              <a:rPr lang="fr-FR" sz="2000" dirty="0">
                <a:solidFill>
                  <a:srgbClr val="000000"/>
                </a:solidFill>
                <a:latin typeface="Consolas" panose="020B0609020204030204" pitchFamily="49" charset="0"/>
              </a:rPr>
              <a:t>, </a:t>
            </a:r>
            <a:r>
              <a:rPr lang="fr-FR" sz="2000" dirty="0" err="1">
                <a:solidFill>
                  <a:srgbClr val="000000"/>
                </a:solidFill>
                <a:latin typeface="Consolas" panose="020B0609020204030204" pitchFamily="49" charset="0"/>
              </a:rPr>
              <a:t>reject</a:t>
            </a:r>
            <a:r>
              <a:rPr lang="fr-FR" sz="2000" dirty="0">
                <a:solidFill>
                  <a:srgbClr val="000000"/>
                </a:solidFill>
                <a:latin typeface="Consolas" panose="020B0609020204030204" pitchFamily="49" charset="0"/>
              </a:rPr>
              <a:t>)</a:t>
            </a:r>
            <a:r>
              <a:rPr lang="fr-FR" sz="2000" dirty="0">
                <a:solidFill>
                  <a:srgbClr val="0000FF"/>
                </a:solidFill>
                <a:latin typeface="Consolas" panose="020B0609020204030204" pitchFamily="49" charset="0"/>
              </a:rPr>
              <a:t>=&gt;</a:t>
            </a:r>
            <a:r>
              <a:rPr lang="fr-FR" sz="2000" dirty="0">
                <a:solidFill>
                  <a:srgbClr val="000000"/>
                </a:solidFill>
                <a:latin typeface="Consolas" panose="020B0609020204030204" pitchFamily="49" charset="0"/>
              </a:rPr>
              <a:t>{</a:t>
            </a:r>
          </a:p>
          <a:p>
            <a:r>
              <a:rPr lang="fr-FR" sz="2000" dirty="0">
                <a:solidFill>
                  <a:srgbClr val="008000"/>
                </a:solidFill>
                <a:latin typeface="Consolas" panose="020B0609020204030204" pitchFamily="49" charset="0"/>
              </a:rPr>
              <a:t>//Si la promesse réussi </a:t>
            </a:r>
            <a:endParaRPr lang="fr-FR" sz="2000" dirty="0">
              <a:solidFill>
                <a:srgbClr val="000000"/>
              </a:solidFill>
              <a:latin typeface="Consolas" panose="020B0609020204030204" pitchFamily="49" charset="0"/>
            </a:endParaRPr>
          </a:p>
          <a:p>
            <a:r>
              <a:rPr lang="fr-FR" sz="2000" dirty="0">
                <a:solidFill>
                  <a:srgbClr val="008000"/>
                </a:solidFill>
                <a:latin typeface="Consolas" panose="020B0609020204030204" pitchFamily="49" charset="0"/>
              </a:rPr>
              <a:t>//</a:t>
            </a:r>
            <a:r>
              <a:rPr lang="fr-FR" sz="2000" dirty="0" err="1">
                <a:solidFill>
                  <a:srgbClr val="008000"/>
                </a:solidFill>
                <a:latin typeface="Consolas" panose="020B0609020204030204" pitchFamily="49" charset="0"/>
              </a:rPr>
              <a:t>resolve</a:t>
            </a:r>
            <a:r>
              <a:rPr lang="fr-FR" sz="2000" dirty="0">
                <a:solidFill>
                  <a:srgbClr val="008000"/>
                </a:solidFill>
                <a:latin typeface="Consolas" panose="020B0609020204030204" pitchFamily="49" charset="0"/>
              </a:rPr>
              <a:t>(valeur de retour)</a:t>
            </a:r>
            <a:endParaRPr lang="fr-FR" sz="2000" dirty="0">
              <a:solidFill>
                <a:srgbClr val="000000"/>
              </a:solidFill>
              <a:latin typeface="Consolas" panose="020B0609020204030204" pitchFamily="49" charset="0"/>
            </a:endParaRPr>
          </a:p>
          <a:p>
            <a:br>
              <a:rPr lang="fr-FR" sz="2000" dirty="0">
                <a:solidFill>
                  <a:srgbClr val="000000"/>
                </a:solidFill>
                <a:latin typeface="Consolas" panose="020B0609020204030204" pitchFamily="49" charset="0"/>
              </a:rPr>
            </a:br>
            <a:r>
              <a:rPr lang="fr-FR" sz="2000" dirty="0">
                <a:solidFill>
                  <a:srgbClr val="008000"/>
                </a:solidFill>
                <a:latin typeface="Consolas" panose="020B0609020204030204" pitchFamily="49" charset="0"/>
              </a:rPr>
              <a:t>//Si la promesse est rejetée </a:t>
            </a:r>
            <a:endParaRPr lang="fr-FR" sz="2000" dirty="0">
              <a:solidFill>
                <a:srgbClr val="000000"/>
              </a:solidFill>
              <a:latin typeface="Consolas" panose="020B0609020204030204" pitchFamily="49" charset="0"/>
            </a:endParaRPr>
          </a:p>
          <a:p>
            <a:r>
              <a:rPr lang="fr-FR" sz="2000" dirty="0">
                <a:solidFill>
                  <a:srgbClr val="008000"/>
                </a:solidFill>
                <a:latin typeface="Consolas" panose="020B0609020204030204" pitchFamily="49" charset="0"/>
              </a:rPr>
              <a:t>//</a:t>
            </a:r>
            <a:r>
              <a:rPr lang="fr-FR" sz="2000" err="1">
                <a:solidFill>
                  <a:srgbClr val="008000"/>
                </a:solidFill>
                <a:latin typeface="Consolas" panose="020B0609020204030204" pitchFamily="49" charset="0"/>
              </a:rPr>
              <a:t>reject</a:t>
            </a:r>
            <a:r>
              <a:rPr lang="fr-FR" sz="2000" dirty="0">
                <a:solidFill>
                  <a:srgbClr val="008000"/>
                </a:solidFill>
                <a:latin typeface="Consolas" panose="020B0609020204030204" pitchFamily="49" charset="0"/>
              </a:rPr>
              <a:t>(valeur de retour)</a:t>
            </a:r>
            <a:endParaRPr lang="fr-FR" sz="2000" dirty="0">
              <a:solidFill>
                <a:srgbClr val="000000"/>
              </a:solidFill>
              <a:latin typeface="Consolas" panose="020B0609020204030204" pitchFamily="49" charset="0"/>
            </a:endParaRPr>
          </a:p>
          <a:p>
            <a:r>
              <a:rPr lang="fr-FR" sz="2000" dirty="0">
                <a:solidFill>
                  <a:srgbClr val="000000"/>
                </a:solidFill>
                <a:latin typeface="Consolas" panose="020B0609020204030204" pitchFamily="49" charset="0"/>
              </a:rPr>
              <a:t>});</a:t>
            </a:r>
            <a:endParaRPr lang="fr-FR" sz="2000" b="0" dirty="0">
              <a:solidFill>
                <a:srgbClr val="000000"/>
              </a:solidFill>
              <a:effectLst/>
              <a:latin typeface="Consolas" panose="020B0609020204030204" pitchFamily="49" charset="0"/>
            </a:endParaRPr>
          </a:p>
        </p:txBody>
      </p:sp>
      <p:pic>
        <p:nvPicPr>
          <p:cNvPr id="15" name="Image 14">
            <a:extLst>
              <a:ext uri="{FF2B5EF4-FFF2-40B4-BE49-F238E27FC236}">
                <a16:creationId xmlns:a16="http://schemas.microsoft.com/office/drawing/2014/main" id="{ECA7BC06-FD25-409C-8A45-9FD5FB49F55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139" y="23743"/>
            <a:ext cx="1071563" cy="10715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34" name="Hexagone 23">
            <a:extLst>
              <a:ext uri="{FF2B5EF4-FFF2-40B4-BE49-F238E27FC236}">
                <a16:creationId xmlns:a16="http://schemas.microsoft.com/office/drawing/2014/main" id="{48B11319-3671-4E80-A5C4-2E00982D0109}"/>
              </a:ext>
            </a:extLst>
          </p:cNvPr>
          <p:cNvSpPr/>
          <p:nvPr/>
        </p:nvSpPr>
        <p:spPr>
          <a:xfrm>
            <a:off x="603920" y="2161946"/>
            <a:ext cx="1580718" cy="1678152"/>
          </a:xfrm>
          <a:custGeom>
            <a:avLst/>
            <a:gdLst>
              <a:gd name="connsiteX0" fmla="*/ 0 w 1259840"/>
              <a:gd name="connsiteY0" fmla="*/ 609600 h 1219200"/>
              <a:gd name="connsiteX1" fmla="*/ 304800 w 1259840"/>
              <a:gd name="connsiteY1" fmla="*/ 0 h 1219200"/>
              <a:gd name="connsiteX2" fmla="*/ 955040 w 1259840"/>
              <a:gd name="connsiteY2" fmla="*/ 0 h 1219200"/>
              <a:gd name="connsiteX3" fmla="*/ 1259840 w 1259840"/>
              <a:gd name="connsiteY3" fmla="*/ 609600 h 1219200"/>
              <a:gd name="connsiteX4" fmla="*/ 955040 w 1259840"/>
              <a:gd name="connsiteY4" fmla="*/ 1219200 h 1219200"/>
              <a:gd name="connsiteX5" fmla="*/ 304800 w 1259840"/>
              <a:gd name="connsiteY5" fmla="*/ 1219200 h 1219200"/>
              <a:gd name="connsiteX6" fmla="*/ 0 w 1259840"/>
              <a:gd name="connsiteY6" fmla="*/ 609600 h 1219200"/>
              <a:gd name="connsiteX0" fmla="*/ 0 w 1259840"/>
              <a:gd name="connsiteY0" fmla="*/ 863600 h 1473200"/>
              <a:gd name="connsiteX1" fmla="*/ 304800 w 1259840"/>
              <a:gd name="connsiteY1" fmla="*/ 254000 h 1473200"/>
              <a:gd name="connsiteX2" fmla="*/ 662940 w 1259840"/>
              <a:gd name="connsiteY2" fmla="*/ 0 h 1473200"/>
              <a:gd name="connsiteX3" fmla="*/ 1259840 w 1259840"/>
              <a:gd name="connsiteY3" fmla="*/ 863600 h 1473200"/>
              <a:gd name="connsiteX4" fmla="*/ 955040 w 1259840"/>
              <a:gd name="connsiteY4" fmla="*/ 1473200 h 1473200"/>
              <a:gd name="connsiteX5" fmla="*/ 304800 w 1259840"/>
              <a:gd name="connsiteY5" fmla="*/ 1473200 h 1473200"/>
              <a:gd name="connsiteX6" fmla="*/ 0 w 1259840"/>
              <a:gd name="connsiteY6" fmla="*/ 863600 h 1473200"/>
              <a:gd name="connsiteX0" fmla="*/ 0 w 1412240"/>
              <a:gd name="connsiteY0" fmla="*/ 863600 h 1473200"/>
              <a:gd name="connsiteX1" fmla="*/ 304800 w 1412240"/>
              <a:gd name="connsiteY1" fmla="*/ 254000 h 1473200"/>
              <a:gd name="connsiteX2" fmla="*/ 662940 w 1412240"/>
              <a:gd name="connsiteY2" fmla="*/ 0 h 1473200"/>
              <a:gd name="connsiteX3" fmla="*/ 1412240 w 1412240"/>
              <a:gd name="connsiteY3" fmla="*/ 440266 h 1473200"/>
              <a:gd name="connsiteX4" fmla="*/ 955040 w 1412240"/>
              <a:gd name="connsiteY4" fmla="*/ 1473200 h 1473200"/>
              <a:gd name="connsiteX5" fmla="*/ 304800 w 1412240"/>
              <a:gd name="connsiteY5" fmla="*/ 1473200 h 1473200"/>
              <a:gd name="connsiteX6" fmla="*/ 0 w 1412240"/>
              <a:gd name="connsiteY6" fmla="*/ 863600 h 1473200"/>
              <a:gd name="connsiteX0" fmla="*/ 0 w 1412240"/>
              <a:gd name="connsiteY0" fmla="*/ 863600 h 1778000"/>
              <a:gd name="connsiteX1" fmla="*/ 304800 w 1412240"/>
              <a:gd name="connsiteY1" fmla="*/ 254000 h 1778000"/>
              <a:gd name="connsiteX2" fmla="*/ 662940 w 1412240"/>
              <a:gd name="connsiteY2" fmla="*/ 0 h 1778000"/>
              <a:gd name="connsiteX3" fmla="*/ 1412240 w 1412240"/>
              <a:gd name="connsiteY3" fmla="*/ 440266 h 1778000"/>
              <a:gd name="connsiteX4" fmla="*/ 955040 w 1412240"/>
              <a:gd name="connsiteY4" fmla="*/ 1473200 h 1778000"/>
              <a:gd name="connsiteX5" fmla="*/ 622300 w 1412240"/>
              <a:gd name="connsiteY5" fmla="*/ 1778000 h 1778000"/>
              <a:gd name="connsiteX6" fmla="*/ 0 w 1412240"/>
              <a:gd name="connsiteY6" fmla="*/ 863600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103207 w 1560407"/>
              <a:gd name="connsiteY4" fmla="*/ 1473200 h 1778000"/>
              <a:gd name="connsiteX5" fmla="*/ 770467 w 1560407"/>
              <a:gd name="connsiteY5" fmla="*/ 1778000 h 1778000"/>
              <a:gd name="connsiteX6" fmla="*/ 0 w 1560407"/>
              <a:gd name="connsiteY6" fmla="*/ 1316567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 name="connsiteX0" fmla="*/ 0 w 1560407"/>
              <a:gd name="connsiteY0" fmla="*/ 1316567 h 1778000"/>
              <a:gd name="connsiteX1" fmla="*/ 12700 w 1560407"/>
              <a:gd name="connsiteY1" fmla="*/ 427566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0407" h="1778000">
                <a:moveTo>
                  <a:pt x="0" y="1316567"/>
                </a:moveTo>
                <a:lnTo>
                  <a:pt x="12700" y="427566"/>
                </a:lnTo>
                <a:lnTo>
                  <a:pt x="811107" y="0"/>
                </a:lnTo>
                <a:lnTo>
                  <a:pt x="1560407" y="440266"/>
                </a:lnTo>
                <a:lnTo>
                  <a:pt x="1551941" y="1286933"/>
                </a:lnTo>
                <a:lnTo>
                  <a:pt x="770467" y="1778000"/>
                </a:lnTo>
                <a:lnTo>
                  <a:pt x="0" y="1316567"/>
                </a:lnTo>
                <a:close/>
              </a:path>
            </a:pathLst>
          </a:custGeom>
          <a:solidFill>
            <a:srgbClr val="70CEEF"/>
          </a:solid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solidFill>
                  <a:schemeClr val="tx1"/>
                </a:solidFill>
                <a:latin typeface="Segoe UI" panose="020B0502040204020203" pitchFamily="34" charset="0"/>
                <a:cs typeface="Segoe UI" panose="020B0502040204020203" pitchFamily="34" charset="0"/>
              </a:rPr>
              <a:t>Promise</a:t>
            </a:r>
          </a:p>
        </p:txBody>
      </p:sp>
      <p:grpSp>
        <p:nvGrpSpPr>
          <p:cNvPr id="47" name="Groupe 46">
            <a:extLst>
              <a:ext uri="{FF2B5EF4-FFF2-40B4-BE49-F238E27FC236}">
                <a16:creationId xmlns:a16="http://schemas.microsoft.com/office/drawing/2014/main" id="{A1F514E8-B6A6-4351-84F1-3CB46984DB35}"/>
              </a:ext>
            </a:extLst>
          </p:cNvPr>
          <p:cNvGrpSpPr/>
          <p:nvPr/>
        </p:nvGrpSpPr>
        <p:grpSpPr>
          <a:xfrm>
            <a:off x="10342880" y="-25922"/>
            <a:ext cx="1701271" cy="1200329"/>
            <a:chOff x="4211850" y="3904571"/>
            <a:chExt cx="2849720"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8" name="Groupe 47">
              <a:extLst>
                <a:ext uri="{FF2B5EF4-FFF2-40B4-BE49-F238E27FC236}">
                  <a16:creationId xmlns:a16="http://schemas.microsoft.com/office/drawing/2014/main" id="{46B8BA33-2779-40E0-9A10-6873B1EF0BFF}"/>
                </a:ext>
              </a:extLst>
            </p:cNvPr>
            <p:cNvGrpSpPr/>
            <p:nvPr/>
          </p:nvGrpSpPr>
          <p:grpSpPr>
            <a:xfrm>
              <a:off x="6391009" y="4158446"/>
              <a:ext cx="670561" cy="1463040"/>
              <a:chOff x="5313680" y="4185920"/>
              <a:chExt cx="670560" cy="1463040"/>
            </a:xfrm>
            <a:grpFill/>
          </p:grpSpPr>
          <p:sp>
            <p:nvSpPr>
              <p:cNvPr id="53" name="Bande diagonale 52">
                <a:extLst>
                  <a:ext uri="{FF2B5EF4-FFF2-40B4-BE49-F238E27FC236}">
                    <a16:creationId xmlns:a16="http://schemas.microsoft.com/office/drawing/2014/main" id="{19E55C27-7597-4627-B419-0A8849910A7A}"/>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4" name="Bande diagonale 53">
                <a:extLst>
                  <a:ext uri="{FF2B5EF4-FFF2-40B4-BE49-F238E27FC236}">
                    <a16:creationId xmlns:a16="http://schemas.microsoft.com/office/drawing/2014/main" id="{6A05082E-55C3-4E12-89FB-64FABA2635E6}"/>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9" name="Groupe 48">
              <a:extLst>
                <a:ext uri="{FF2B5EF4-FFF2-40B4-BE49-F238E27FC236}">
                  <a16:creationId xmlns:a16="http://schemas.microsoft.com/office/drawing/2014/main" id="{6B3E0505-E6D5-43A7-9D2E-4B765025E36F}"/>
                </a:ext>
              </a:extLst>
            </p:cNvPr>
            <p:cNvGrpSpPr/>
            <p:nvPr/>
          </p:nvGrpSpPr>
          <p:grpSpPr>
            <a:xfrm rot="10800000">
              <a:off x="4211850" y="4177849"/>
              <a:ext cx="670561" cy="1463040"/>
              <a:chOff x="5313680" y="4185920"/>
              <a:chExt cx="670560" cy="1463040"/>
            </a:xfrm>
            <a:grpFill/>
          </p:grpSpPr>
          <p:sp>
            <p:nvSpPr>
              <p:cNvPr id="51" name="Bande diagonale 50">
                <a:extLst>
                  <a:ext uri="{FF2B5EF4-FFF2-40B4-BE49-F238E27FC236}">
                    <a16:creationId xmlns:a16="http://schemas.microsoft.com/office/drawing/2014/main" id="{98949C34-CA85-4616-B0C7-DC77174BA652}"/>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2" name="Bande diagonale 51">
                <a:extLst>
                  <a:ext uri="{FF2B5EF4-FFF2-40B4-BE49-F238E27FC236}">
                    <a16:creationId xmlns:a16="http://schemas.microsoft.com/office/drawing/2014/main" id="{4393D4EC-DD85-4636-B36E-5BE0D17C0EA1}"/>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50" name="Signe Moins 49">
              <a:extLst>
                <a:ext uri="{FF2B5EF4-FFF2-40B4-BE49-F238E27FC236}">
                  <a16:creationId xmlns:a16="http://schemas.microsoft.com/office/drawing/2014/main" id="{93A9C967-D107-4C42-9833-2CACB1DFF548}"/>
                </a:ext>
              </a:extLst>
            </p:cNvPr>
            <p:cNvSpPr/>
            <p:nvPr/>
          </p:nvSpPr>
          <p:spPr>
            <a:xfrm rot="17995298">
              <a:off x="4729114" y="4363699"/>
              <a:ext cx="1916059" cy="997804"/>
            </a:xfrm>
            <a:prstGeom prst="mathMinus">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33046264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500"/>
                                        <p:tgtEl>
                                          <p:spTgt spid="34"/>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fade">
                                      <p:cBhvr>
                                        <p:cTn id="12" dur="1000"/>
                                        <p:tgtEl>
                                          <p:spTgt spid="17"/>
                                        </p:tgtEl>
                                      </p:cBhvr>
                                    </p:animEffect>
                                    <p:anim calcmode="lin" valueType="num">
                                      <p:cBhvr>
                                        <p:cTn id="13" dur="1000" fill="hold"/>
                                        <p:tgtEl>
                                          <p:spTgt spid="17"/>
                                        </p:tgtEl>
                                        <p:attrNameLst>
                                          <p:attrName>ppt_x</p:attrName>
                                        </p:attrNameLst>
                                      </p:cBhvr>
                                      <p:tavLst>
                                        <p:tav tm="0">
                                          <p:val>
                                            <p:strVal val="#ppt_x"/>
                                          </p:val>
                                        </p:tav>
                                        <p:tav tm="100000">
                                          <p:val>
                                            <p:strVal val="#ppt_x"/>
                                          </p:val>
                                        </p:tav>
                                      </p:tavLst>
                                    </p:anim>
                                    <p:anim calcmode="lin" valueType="num">
                                      <p:cBhvr>
                                        <p:cTn id="14"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20"/>
                                        </p:tgtEl>
                                        <p:attrNameLst>
                                          <p:attrName>style.visibility</p:attrName>
                                        </p:attrNameLst>
                                      </p:cBhvr>
                                      <p:to>
                                        <p:strVal val="visible"/>
                                      </p:to>
                                    </p:set>
                                    <p:animEffect transition="in" filter="fade">
                                      <p:cBhvr>
                                        <p:cTn id="19" dur="1000"/>
                                        <p:tgtEl>
                                          <p:spTgt spid="20"/>
                                        </p:tgtEl>
                                      </p:cBhvr>
                                    </p:animEffect>
                                    <p:anim calcmode="lin" valueType="num">
                                      <p:cBhvr>
                                        <p:cTn id="20" dur="1000" fill="hold"/>
                                        <p:tgtEl>
                                          <p:spTgt spid="20"/>
                                        </p:tgtEl>
                                        <p:attrNameLst>
                                          <p:attrName>ppt_x</p:attrName>
                                        </p:attrNameLst>
                                      </p:cBhvr>
                                      <p:tavLst>
                                        <p:tav tm="0">
                                          <p:val>
                                            <p:strVal val="#ppt_x"/>
                                          </p:val>
                                        </p:tav>
                                        <p:tav tm="100000">
                                          <p:val>
                                            <p:strVal val="#ppt_x"/>
                                          </p:val>
                                        </p:tav>
                                      </p:tavLst>
                                    </p:anim>
                                    <p:anim calcmode="lin" valueType="num">
                                      <p:cBhvr>
                                        <p:cTn id="21"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21"/>
                                        </p:tgtEl>
                                        <p:attrNameLst>
                                          <p:attrName>style.visibility</p:attrName>
                                        </p:attrNameLst>
                                      </p:cBhvr>
                                      <p:to>
                                        <p:strVal val="visible"/>
                                      </p:to>
                                    </p:set>
                                    <p:animEffect transition="in" filter="fade">
                                      <p:cBhvr>
                                        <p:cTn id="26" dur="1000"/>
                                        <p:tgtEl>
                                          <p:spTgt spid="21"/>
                                        </p:tgtEl>
                                      </p:cBhvr>
                                    </p:animEffect>
                                    <p:anim calcmode="lin" valueType="num">
                                      <p:cBhvr>
                                        <p:cTn id="27" dur="1000" fill="hold"/>
                                        <p:tgtEl>
                                          <p:spTgt spid="21"/>
                                        </p:tgtEl>
                                        <p:attrNameLst>
                                          <p:attrName>ppt_x</p:attrName>
                                        </p:attrNameLst>
                                      </p:cBhvr>
                                      <p:tavLst>
                                        <p:tav tm="0">
                                          <p:val>
                                            <p:strVal val="#ppt_x"/>
                                          </p:val>
                                        </p:tav>
                                        <p:tav tm="100000">
                                          <p:val>
                                            <p:strVal val="#ppt_x"/>
                                          </p:val>
                                        </p:tav>
                                      </p:tavLst>
                                    </p:anim>
                                    <p:anim calcmode="lin" valueType="num">
                                      <p:cBhvr>
                                        <p:cTn id="28" dur="1000" fill="hold"/>
                                        <p:tgtEl>
                                          <p:spTgt spid="21"/>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14"/>
                                        </p:tgtEl>
                                        <p:attrNameLst>
                                          <p:attrName>style.visibility</p:attrName>
                                        </p:attrNameLst>
                                      </p:cBhvr>
                                      <p:to>
                                        <p:strVal val="visible"/>
                                      </p:to>
                                    </p:set>
                                    <p:animEffect transition="in" filter="fade">
                                      <p:cBhvr>
                                        <p:cTn id="33"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20" grpId="0"/>
      <p:bldP spid="21" grpId="0"/>
      <p:bldP spid="14" grpId="0"/>
      <p:bldP spid="34"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Groupe 25">
            <a:extLst>
              <a:ext uri="{FF2B5EF4-FFF2-40B4-BE49-F238E27FC236}">
                <a16:creationId xmlns:a16="http://schemas.microsoft.com/office/drawing/2014/main" id="{C9920AC3-EC6C-44BA-A34B-A9257C7130AC}"/>
              </a:ext>
            </a:extLst>
          </p:cNvPr>
          <p:cNvGrpSpPr/>
          <p:nvPr/>
        </p:nvGrpSpPr>
        <p:grpSpPr>
          <a:xfrm>
            <a:off x="7280754" y="6181826"/>
            <a:ext cx="4891165" cy="676174"/>
            <a:chOff x="7280754" y="6181826"/>
            <a:chExt cx="4891165" cy="676174"/>
          </a:xfrm>
        </p:grpSpPr>
        <p:sp>
          <p:nvSpPr>
            <p:cNvPr id="27" name="Rectangle 26">
              <a:extLst>
                <a:ext uri="{FF2B5EF4-FFF2-40B4-BE49-F238E27FC236}">
                  <a16:creationId xmlns:a16="http://schemas.microsoft.com/office/drawing/2014/main" id="{07FB95E6-8BE5-463B-96E7-F559CB7A2554}"/>
                </a:ext>
              </a:extLst>
            </p:cNvPr>
            <p:cNvSpPr/>
            <p:nvPr/>
          </p:nvSpPr>
          <p:spPr>
            <a:xfrm rot="5400000" flipH="1">
              <a:off x="9388250" y="4074330"/>
              <a:ext cx="676174" cy="4891165"/>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4" name="Triangle rectangle 33">
              <a:extLst>
                <a:ext uri="{FF2B5EF4-FFF2-40B4-BE49-F238E27FC236}">
                  <a16:creationId xmlns:a16="http://schemas.microsoft.com/office/drawing/2014/main" id="{9A4167F2-116F-44C9-942C-B5E092129489}"/>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5" name="Groupe 34">
            <a:extLst>
              <a:ext uri="{FF2B5EF4-FFF2-40B4-BE49-F238E27FC236}">
                <a16:creationId xmlns:a16="http://schemas.microsoft.com/office/drawing/2014/main" id="{4DA06063-D406-4246-AAB8-B4DF0B2F6EB5}"/>
              </a:ext>
            </a:extLst>
          </p:cNvPr>
          <p:cNvGrpSpPr/>
          <p:nvPr/>
        </p:nvGrpSpPr>
        <p:grpSpPr>
          <a:xfrm>
            <a:off x="-9920" y="6181823"/>
            <a:ext cx="4389120" cy="676175"/>
            <a:chOff x="-9920" y="6181823"/>
            <a:chExt cx="4389120" cy="676175"/>
          </a:xfrm>
        </p:grpSpPr>
        <p:sp>
          <p:nvSpPr>
            <p:cNvPr id="36" name="Rectangle 35">
              <a:extLst>
                <a:ext uri="{FF2B5EF4-FFF2-40B4-BE49-F238E27FC236}">
                  <a16:creationId xmlns:a16="http://schemas.microsoft.com/office/drawing/2014/main" id="{3F7EB0A2-15E0-4149-BFAB-2B41DAF2AA4D}"/>
                </a:ext>
              </a:extLst>
            </p:cNvPr>
            <p:cNvSpPr/>
            <p:nvPr/>
          </p:nvSpPr>
          <p:spPr>
            <a:xfrm rot="16200000">
              <a:off x="1846552" y="4325351"/>
              <a:ext cx="676175" cy="4389120"/>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Triangle rectangle 36">
              <a:extLst>
                <a:ext uri="{FF2B5EF4-FFF2-40B4-BE49-F238E27FC236}">
                  <a16:creationId xmlns:a16="http://schemas.microsoft.com/office/drawing/2014/main" id="{A4304352-C0E8-4E50-A184-17C09740F014}"/>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3" name="Hexagone 23">
            <a:extLst>
              <a:ext uri="{FF2B5EF4-FFF2-40B4-BE49-F238E27FC236}">
                <a16:creationId xmlns:a16="http://schemas.microsoft.com/office/drawing/2014/main" id="{7982271F-07B9-436B-85E4-D8ED2EC20D5D}"/>
              </a:ext>
            </a:extLst>
          </p:cNvPr>
          <p:cNvSpPr/>
          <p:nvPr/>
        </p:nvSpPr>
        <p:spPr>
          <a:xfrm>
            <a:off x="603920" y="2161946"/>
            <a:ext cx="1580718" cy="1678152"/>
          </a:xfrm>
          <a:custGeom>
            <a:avLst/>
            <a:gdLst>
              <a:gd name="connsiteX0" fmla="*/ 0 w 1259840"/>
              <a:gd name="connsiteY0" fmla="*/ 609600 h 1219200"/>
              <a:gd name="connsiteX1" fmla="*/ 304800 w 1259840"/>
              <a:gd name="connsiteY1" fmla="*/ 0 h 1219200"/>
              <a:gd name="connsiteX2" fmla="*/ 955040 w 1259840"/>
              <a:gd name="connsiteY2" fmla="*/ 0 h 1219200"/>
              <a:gd name="connsiteX3" fmla="*/ 1259840 w 1259840"/>
              <a:gd name="connsiteY3" fmla="*/ 609600 h 1219200"/>
              <a:gd name="connsiteX4" fmla="*/ 955040 w 1259840"/>
              <a:gd name="connsiteY4" fmla="*/ 1219200 h 1219200"/>
              <a:gd name="connsiteX5" fmla="*/ 304800 w 1259840"/>
              <a:gd name="connsiteY5" fmla="*/ 1219200 h 1219200"/>
              <a:gd name="connsiteX6" fmla="*/ 0 w 1259840"/>
              <a:gd name="connsiteY6" fmla="*/ 609600 h 1219200"/>
              <a:gd name="connsiteX0" fmla="*/ 0 w 1259840"/>
              <a:gd name="connsiteY0" fmla="*/ 863600 h 1473200"/>
              <a:gd name="connsiteX1" fmla="*/ 304800 w 1259840"/>
              <a:gd name="connsiteY1" fmla="*/ 254000 h 1473200"/>
              <a:gd name="connsiteX2" fmla="*/ 662940 w 1259840"/>
              <a:gd name="connsiteY2" fmla="*/ 0 h 1473200"/>
              <a:gd name="connsiteX3" fmla="*/ 1259840 w 1259840"/>
              <a:gd name="connsiteY3" fmla="*/ 863600 h 1473200"/>
              <a:gd name="connsiteX4" fmla="*/ 955040 w 1259840"/>
              <a:gd name="connsiteY4" fmla="*/ 1473200 h 1473200"/>
              <a:gd name="connsiteX5" fmla="*/ 304800 w 1259840"/>
              <a:gd name="connsiteY5" fmla="*/ 1473200 h 1473200"/>
              <a:gd name="connsiteX6" fmla="*/ 0 w 1259840"/>
              <a:gd name="connsiteY6" fmla="*/ 863600 h 1473200"/>
              <a:gd name="connsiteX0" fmla="*/ 0 w 1412240"/>
              <a:gd name="connsiteY0" fmla="*/ 863600 h 1473200"/>
              <a:gd name="connsiteX1" fmla="*/ 304800 w 1412240"/>
              <a:gd name="connsiteY1" fmla="*/ 254000 h 1473200"/>
              <a:gd name="connsiteX2" fmla="*/ 662940 w 1412240"/>
              <a:gd name="connsiteY2" fmla="*/ 0 h 1473200"/>
              <a:gd name="connsiteX3" fmla="*/ 1412240 w 1412240"/>
              <a:gd name="connsiteY3" fmla="*/ 440266 h 1473200"/>
              <a:gd name="connsiteX4" fmla="*/ 955040 w 1412240"/>
              <a:gd name="connsiteY4" fmla="*/ 1473200 h 1473200"/>
              <a:gd name="connsiteX5" fmla="*/ 304800 w 1412240"/>
              <a:gd name="connsiteY5" fmla="*/ 1473200 h 1473200"/>
              <a:gd name="connsiteX6" fmla="*/ 0 w 1412240"/>
              <a:gd name="connsiteY6" fmla="*/ 863600 h 1473200"/>
              <a:gd name="connsiteX0" fmla="*/ 0 w 1412240"/>
              <a:gd name="connsiteY0" fmla="*/ 863600 h 1778000"/>
              <a:gd name="connsiteX1" fmla="*/ 304800 w 1412240"/>
              <a:gd name="connsiteY1" fmla="*/ 254000 h 1778000"/>
              <a:gd name="connsiteX2" fmla="*/ 662940 w 1412240"/>
              <a:gd name="connsiteY2" fmla="*/ 0 h 1778000"/>
              <a:gd name="connsiteX3" fmla="*/ 1412240 w 1412240"/>
              <a:gd name="connsiteY3" fmla="*/ 440266 h 1778000"/>
              <a:gd name="connsiteX4" fmla="*/ 955040 w 1412240"/>
              <a:gd name="connsiteY4" fmla="*/ 1473200 h 1778000"/>
              <a:gd name="connsiteX5" fmla="*/ 622300 w 1412240"/>
              <a:gd name="connsiteY5" fmla="*/ 1778000 h 1778000"/>
              <a:gd name="connsiteX6" fmla="*/ 0 w 1412240"/>
              <a:gd name="connsiteY6" fmla="*/ 863600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103207 w 1560407"/>
              <a:gd name="connsiteY4" fmla="*/ 1473200 h 1778000"/>
              <a:gd name="connsiteX5" fmla="*/ 770467 w 1560407"/>
              <a:gd name="connsiteY5" fmla="*/ 1778000 h 1778000"/>
              <a:gd name="connsiteX6" fmla="*/ 0 w 1560407"/>
              <a:gd name="connsiteY6" fmla="*/ 1316567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 name="connsiteX0" fmla="*/ 0 w 1560407"/>
              <a:gd name="connsiteY0" fmla="*/ 1316567 h 1778000"/>
              <a:gd name="connsiteX1" fmla="*/ 12700 w 1560407"/>
              <a:gd name="connsiteY1" fmla="*/ 427566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0407" h="1778000">
                <a:moveTo>
                  <a:pt x="0" y="1316567"/>
                </a:moveTo>
                <a:lnTo>
                  <a:pt x="12700" y="427566"/>
                </a:lnTo>
                <a:lnTo>
                  <a:pt x="811107" y="0"/>
                </a:lnTo>
                <a:lnTo>
                  <a:pt x="1560407" y="440266"/>
                </a:lnTo>
                <a:lnTo>
                  <a:pt x="1551941" y="1286933"/>
                </a:lnTo>
                <a:lnTo>
                  <a:pt x="770467" y="1778000"/>
                </a:lnTo>
                <a:lnTo>
                  <a:pt x="0" y="1316567"/>
                </a:lnTo>
                <a:close/>
              </a:path>
            </a:pathLst>
          </a:custGeom>
          <a:solidFill>
            <a:srgbClr val="70CEEF"/>
          </a:solid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solidFill>
                  <a:schemeClr val="tx1"/>
                </a:solidFill>
                <a:latin typeface="Segoe UI" panose="020B0502040204020203" pitchFamily="34" charset="0"/>
                <a:cs typeface="Segoe UI" panose="020B0502040204020203" pitchFamily="34" charset="0"/>
              </a:rPr>
              <a:t>Promise</a:t>
            </a:r>
          </a:p>
          <a:p>
            <a:pPr algn="ctr"/>
            <a:r>
              <a:rPr lang="fr-FR" sz="2000" dirty="0">
                <a:solidFill>
                  <a:schemeClr val="tx1"/>
                </a:solidFill>
                <a:latin typeface="Segoe UI" panose="020B0502040204020203" pitchFamily="34" charset="0"/>
                <a:cs typeface="Segoe UI" panose="020B0502040204020203" pitchFamily="34" charset="0"/>
              </a:rPr>
              <a:t>Return</a:t>
            </a:r>
          </a:p>
        </p:txBody>
      </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ECMA Script 6</a:t>
            </a:r>
          </a:p>
          <a:p>
            <a:pPr algn="ctr"/>
            <a:r>
              <a:rPr lang="fr-FR" sz="2400" i="1" dirty="0">
                <a:latin typeface="Segoe UI" panose="020B0502040204020203" pitchFamily="34" charset="0"/>
                <a:cs typeface="Segoe UI" panose="020B0502040204020203" pitchFamily="34" charset="0"/>
              </a:rPr>
              <a:t>Le JavaScript de demain, aujourd’hui</a:t>
            </a:r>
          </a:p>
        </p:txBody>
      </p:sp>
      <p:sp>
        <p:nvSpPr>
          <p:cNvPr id="17" name="ZoneTexte 16">
            <a:extLst>
              <a:ext uri="{FF2B5EF4-FFF2-40B4-BE49-F238E27FC236}">
                <a16:creationId xmlns:a16="http://schemas.microsoft.com/office/drawing/2014/main" id="{758F9C93-1CC3-4207-9861-5C8BD7DD4D17}"/>
              </a:ext>
            </a:extLst>
          </p:cNvPr>
          <p:cNvSpPr txBox="1"/>
          <p:nvPr/>
        </p:nvSpPr>
        <p:spPr>
          <a:xfrm>
            <a:off x="2910959" y="1698400"/>
            <a:ext cx="8739590" cy="830997"/>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Une fonction peut retourner une promesse. C’est même une très bonne pratique</a:t>
            </a:r>
          </a:p>
        </p:txBody>
      </p:sp>
      <p:sp>
        <p:nvSpPr>
          <p:cNvPr id="15" name="ZoneTexte 14">
            <a:extLst>
              <a:ext uri="{FF2B5EF4-FFF2-40B4-BE49-F238E27FC236}">
                <a16:creationId xmlns:a16="http://schemas.microsoft.com/office/drawing/2014/main" id="{F7AF7F69-EEE4-48C6-9754-AC8C52E05EC6}"/>
              </a:ext>
            </a:extLst>
          </p:cNvPr>
          <p:cNvSpPr txBox="1"/>
          <p:nvPr/>
        </p:nvSpPr>
        <p:spPr>
          <a:xfrm>
            <a:off x="2904239" y="2754255"/>
            <a:ext cx="8739590" cy="830997"/>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Utilisation de </a:t>
            </a:r>
            <a:r>
              <a:rPr lang="fr-FR" sz="2400" b="1" dirty="0" err="1">
                <a:latin typeface="Segoe UI" panose="020B0502040204020203" pitchFamily="34" charset="0"/>
                <a:cs typeface="Segoe UI" panose="020B0502040204020203" pitchFamily="34" charset="0"/>
              </a:rPr>
              <a:t>then</a:t>
            </a:r>
            <a:r>
              <a:rPr lang="fr-FR" sz="2400" b="1" dirty="0">
                <a:latin typeface="Segoe UI" panose="020B0502040204020203" pitchFamily="34" charset="0"/>
                <a:cs typeface="Segoe UI" panose="020B0502040204020203" pitchFamily="34" charset="0"/>
              </a:rPr>
              <a:t>()</a:t>
            </a:r>
            <a:r>
              <a:rPr lang="fr-FR" sz="2400" dirty="0">
                <a:latin typeface="Segoe UI" panose="020B0502040204020203" pitchFamily="34" charset="0"/>
                <a:cs typeface="Segoe UI" panose="020B0502040204020203" pitchFamily="34" charset="0"/>
              </a:rPr>
              <a:t> en cas de réussite et </a:t>
            </a:r>
            <a:r>
              <a:rPr lang="fr-FR" sz="2400" b="1" dirty="0">
                <a:latin typeface="Segoe UI" panose="020B0502040204020203" pitchFamily="34" charset="0"/>
                <a:cs typeface="Segoe UI" panose="020B0502040204020203" pitchFamily="34" charset="0"/>
              </a:rPr>
              <a:t>catch()</a:t>
            </a:r>
            <a:r>
              <a:rPr lang="fr-FR" sz="2400" dirty="0">
                <a:latin typeface="Segoe UI" panose="020B0502040204020203" pitchFamily="34" charset="0"/>
                <a:cs typeface="Segoe UI" panose="020B0502040204020203" pitchFamily="34" charset="0"/>
              </a:rPr>
              <a:t> en cas d’échec </a:t>
            </a:r>
          </a:p>
        </p:txBody>
      </p:sp>
      <p:sp>
        <p:nvSpPr>
          <p:cNvPr id="2" name="Rectangle 1">
            <a:extLst>
              <a:ext uri="{FF2B5EF4-FFF2-40B4-BE49-F238E27FC236}">
                <a16:creationId xmlns:a16="http://schemas.microsoft.com/office/drawing/2014/main" id="{E4D7B401-DE65-4E31-AE81-DF7B385BF03D}"/>
              </a:ext>
            </a:extLst>
          </p:cNvPr>
          <p:cNvSpPr/>
          <p:nvPr/>
        </p:nvSpPr>
        <p:spPr>
          <a:xfrm>
            <a:off x="3630337" y="3323006"/>
            <a:ext cx="6096000" cy="3477875"/>
          </a:xfrm>
          <a:prstGeom prst="rect">
            <a:avLst/>
          </a:prstGeom>
        </p:spPr>
        <p:txBody>
          <a:bodyPr>
            <a:spAutoFit/>
          </a:bodyPr>
          <a:lstStyle/>
          <a:p>
            <a:br>
              <a:rPr lang="fr-FR" sz="2000" dirty="0">
                <a:solidFill>
                  <a:srgbClr val="000000"/>
                </a:solidFill>
                <a:latin typeface="Consolas" panose="020B0609020204030204" pitchFamily="49" charset="0"/>
              </a:rPr>
            </a:br>
            <a:r>
              <a:rPr lang="fr-FR" sz="2000" dirty="0" err="1">
                <a:solidFill>
                  <a:srgbClr val="0000FF"/>
                </a:solidFill>
                <a:latin typeface="Consolas" panose="020B0609020204030204" pitchFamily="49" charset="0"/>
              </a:rPr>
              <a:t>const</a:t>
            </a:r>
            <a:r>
              <a:rPr lang="fr-FR" sz="2000" dirty="0">
                <a:solidFill>
                  <a:srgbClr val="000000"/>
                </a:solidFill>
                <a:latin typeface="Consolas" panose="020B0609020204030204" pitchFamily="49" charset="0"/>
              </a:rPr>
              <a:t> </a:t>
            </a:r>
            <a:r>
              <a:rPr lang="fr-FR" sz="2000" dirty="0" err="1">
                <a:solidFill>
                  <a:srgbClr val="000000"/>
                </a:solidFill>
                <a:latin typeface="Consolas" panose="020B0609020204030204" pitchFamily="49" charset="0"/>
              </a:rPr>
              <a:t>myFirstPromiseReturnFunction</a:t>
            </a:r>
            <a:r>
              <a:rPr lang="fr-FR" sz="2000" dirty="0">
                <a:solidFill>
                  <a:srgbClr val="000000"/>
                </a:solidFill>
                <a:latin typeface="Consolas" panose="020B0609020204030204" pitchFamily="49" charset="0"/>
              </a:rPr>
              <a:t> = ()</a:t>
            </a:r>
            <a:r>
              <a:rPr lang="fr-FR" sz="2000" dirty="0">
                <a:solidFill>
                  <a:srgbClr val="0000FF"/>
                </a:solidFill>
                <a:latin typeface="Consolas" panose="020B0609020204030204" pitchFamily="49" charset="0"/>
              </a:rPr>
              <a:t>=&gt;</a:t>
            </a:r>
            <a:r>
              <a:rPr lang="fr-FR" sz="2000" dirty="0">
                <a:solidFill>
                  <a:srgbClr val="000000"/>
                </a:solidFill>
                <a:latin typeface="Consolas" panose="020B0609020204030204" pitchFamily="49" charset="0"/>
              </a:rPr>
              <a:t> {</a:t>
            </a:r>
          </a:p>
          <a:p>
            <a:r>
              <a:rPr lang="fr-FR" sz="2000" dirty="0">
                <a:solidFill>
                  <a:srgbClr val="0000FF"/>
                </a:solidFill>
                <a:latin typeface="Consolas" panose="020B0609020204030204" pitchFamily="49" charset="0"/>
              </a:rPr>
              <a:t>return</a:t>
            </a:r>
            <a:r>
              <a:rPr lang="fr-FR" sz="2000" dirty="0">
                <a:solidFill>
                  <a:srgbClr val="000000"/>
                </a:solidFill>
                <a:latin typeface="Consolas" panose="020B0609020204030204" pitchFamily="49" charset="0"/>
              </a:rPr>
              <a:t> </a:t>
            </a:r>
            <a:r>
              <a:rPr lang="fr-FR" sz="2000" dirty="0">
                <a:solidFill>
                  <a:srgbClr val="0000FF"/>
                </a:solidFill>
                <a:latin typeface="Consolas" panose="020B0609020204030204" pitchFamily="49" charset="0"/>
              </a:rPr>
              <a:t>new</a:t>
            </a:r>
            <a:r>
              <a:rPr lang="fr-FR" sz="2000" dirty="0">
                <a:solidFill>
                  <a:srgbClr val="000000"/>
                </a:solidFill>
                <a:latin typeface="Consolas" panose="020B0609020204030204" pitchFamily="49" charset="0"/>
              </a:rPr>
              <a:t> Promise((</a:t>
            </a:r>
            <a:r>
              <a:rPr lang="fr-FR" sz="2000" dirty="0" err="1">
                <a:solidFill>
                  <a:srgbClr val="000000"/>
                </a:solidFill>
                <a:latin typeface="Consolas" panose="020B0609020204030204" pitchFamily="49" charset="0"/>
              </a:rPr>
              <a:t>resolve</a:t>
            </a:r>
            <a:r>
              <a:rPr lang="fr-FR" sz="2000" dirty="0">
                <a:solidFill>
                  <a:srgbClr val="000000"/>
                </a:solidFill>
                <a:latin typeface="Consolas" panose="020B0609020204030204" pitchFamily="49" charset="0"/>
              </a:rPr>
              <a:t>, </a:t>
            </a:r>
            <a:r>
              <a:rPr lang="fr-FR" sz="2000" dirty="0" err="1">
                <a:solidFill>
                  <a:srgbClr val="000000"/>
                </a:solidFill>
                <a:latin typeface="Consolas" panose="020B0609020204030204" pitchFamily="49" charset="0"/>
              </a:rPr>
              <a:t>reject</a:t>
            </a:r>
            <a:r>
              <a:rPr lang="fr-FR" sz="2000" dirty="0">
                <a:solidFill>
                  <a:srgbClr val="000000"/>
                </a:solidFill>
                <a:latin typeface="Consolas" panose="020B0609020204030204" pitchFamily="49" charset="0"/>
              </a:rPr>
              <a:t>)</a:t>
            </a:r>
            <a:r>
              <a:rPr lang="fr-FR" sz="2000" dirty="0">
                <a:solidFill>
                  <a:srgbClr val="0000FF"/>
                </a:solidFill>
                <a:latin typeface="Consolas" panose="020B0609020204030204" pitchFamily="49" charset="0"/>
              </a:rPr>
              <a:t>=&gt;</a:t>
            </a:r>
            <a:r>
              <a:rPr lang="fr-FR" sz="2000" dirty="0">
                <a:solidFill>
                  <a:srgbClr val="000000"/>
                </a:solidFill>
                <a:latin typeface="Consolas" panose="020B0609020204030204" pitchFamily="49" charset="0"/>
              </a:rPr>
              <a:t>{</a:t>
            </a:r>
          </a:p>
          <a:p>
            <a:r>
              <a:rPr lang="fr-FR" sz="2000" dirty="0">
                <a:solidFill>
                  <a:srgbClr val="008000"/>
                </a:solidFill>
                <a:latin typeface="Consolas" panose="020B0609020204030204" pitchFamily="49" charset="0"/>
              </a:rPr>
              <a:t>// </a:t>
            </a:r>
            <a:r>
              <a:rPr lang="fr-FR" sz="2000" dirty="0" err="1">
                <a:solidFill>
                  <a:srgbClr val="008000"/>
                </a:solidFill>
                <a:latin typeface="Consolas" panose="020B0609020204030204" pitchFamily="49" charset="0"/>
              </a:rPr>
              <a:t>resolve</a:t>
            </a:r>
            <a:r>
              <a:rPr lang="fr-FR" sz="2000" dirty="0">
                <a:solidFill>
                  <a:srgbClr val="008000"/>
                </a:solidFill>
                <a:latin typeface="Consolas" panose="020B0609020204030204" pitchFamily="49" charset="0"/>
              </a:rPr>
              <a:t> ou </a:t>
            </a:r>
            <a:r>
              <a:rPr lang="fr-FR" sz="2000" dirty="0" err="1">
                <a:solidFill>
                  <a:srgbClr val="008000"/>
                </a:solidFill>
                <a:latin typeface="Consolas" panose="020B0609020204030204" pitchFamily="49" charset="0"/>
              </a:rPr>
              <a:t>reject</a:t>
            </a:r>
            <a:r>
              <a:rPr lang="fr-FR" sz="2000" dirty="0">
                <a:solidFill>
                  <a:srgbClr val="008000"/>
                </a:solidFill>
                <a:latin typeface="Consolas" panose="020B0609020204030204" pitchFamily="49" charset="0"/>
              </a:rPr>
              <a:t> .... </a:t>
            </a:r>
            <a:endParaRPr lang="fr-FR" sz="2000" dirty="0">
              <a:solidFill>
                <a:srgbClr val="000000"/>
              </a:solidFill>
              <a:latin typeface="Consolas" panose="020B0609020204030204" pitchFamily="49" charset="0"/>
            </a:endParaRPr>
          </a:p>
          <a:p>
            <a:r>
              <a:rPr lang="fr-FR" sz="2000" dirty="0">
                <a:solidFill>
                  <a:srgbClr val="000000"/>
                </a:solidFill>
                <a:latin typeface="Consolas" panose="020B0609020204030204" pitchFamily="49" charset="0"/>
              </a:rPr>
              <a:t>});</a:t>
            </a:r>
          </a:p>
          <a:p>
            <a:r>
              <a:rPr lang="fr-FR" sz="2000" dirty="0">
                <a:solidFill>
                  <a:srgbClr val="000000"/>
                </a:solidFill>
                <a:latin typeface="Consolas" panose="020B0609020204030204" pitchFamily="49" charset="0"/>
              </a:rPr>
              <a:t>}</a:t>
            </a:r>
          </a:p>
          <a:p>
            <a:r>
              <a:rPr lang="fr-FR" sz="2000" dirty="0" err="1">
                <a:solidFill>
                  <a:srgbClr val="000000"/>
                </a:solidFill>
                <a:latin typeface="Consolas" panose="020B0609020204030204" pitchFamily="49" charset="0"/>
              </a:rPr>
              <a:t>myFirstPromiseReturnFunction.then</a:t>
            </a:r>
            <a:r>
              <a:rPr lang="fr-FR" sz="2000" dirty="0">
                <a:solidFill>
                  <a:srgbClr val="000000"/>
                </a:solidFill>
                <a:latin typeface="Consolas" panose="020B0609020204030204" pitchFamily="49" charset="0"/>
              </a:rPr>
              <a:t>((value)</a:t>
            </a:r>
            <a:r>
              <a:rPr lang="fr-FR" sz="2000" dirty="0">
                <a:solidFill>
                  <a:srgbClr val="0000FF"/>
                </a:solidFill>
                <a:latin typeface="Consolas" panose="020B0609020204030204" pitchFamily="49" charset="0"/>
              </a:rPr>
              <a:t>=&gt;</a:t>
            </a:r>
            <a:r>
              <a:rPr lang="fr-FR" sz="2000" dirty="0">
                <a:solidFill>
                  <a:srgbClr val="000000"/>
                </a:solidFill>
                <a:latin typeface="Consolas" panose="020B0609020204030204" pitchFamily="49" charset="0"/>
              </a:rPr>
              <a:t>{</a:t>
            </a:r>
          </a:p>
          <a:p>
            <a:br>
              <a:rPr lang="fr-FR" sz="2000" dirty="0">
                <a:solidFill>
                  <a:srgbClr val="000000"/>
                </a:solidFill>
                <a:latin typeface="Consolas" panose="020B0609020204030204" pitchFamily="49" charset="0"/>
              </a:rPr>
            </a:br>
            <a:r>
              <a:rPr lang="fr-FR" sz="2000" dirty="0">
                <a:solidFill>
                  <a:srgbClr val="000000"/>
                </a:solidFill>
                <a:latin typeface="Consolas" panose="020B0609020204030204" pitchFamily="49" charset="0"/>
              </a:rPr>
              <a:t>}).catch(()</a:t>
            </a:r>
            <a:r>
              <a:rPr lang="fr-FR" sz="2000" dirty="0">
                <a:solidFill>
                  <a:srgbClr val="0000FF"/>
                </a:solidFill>
                <a:latin typeface="Consolas" panose="020B0609020204030204" pitchFamily="49" charset="0"/>
              </a:rPr>
              <a:t>=&gt;</a:t>
            </a:r>
            <a:r>
              <a:rPr lang="fr-FR" sz="2000" dirty="0">
                <a:solidFill>
                  <a:srgbClr val="A31515"/>
                </a:solidFill>
                <a:latin typeface="Consolas" panose="020B0609020204030204" pitchFamily="49" charset="0"/>
              </a:rPr>
              <a:t>"Promesse rompue"</a:t>
            </a:r>
            <a:r>
              <a:rPr lang="fr-FR" sz="2000" dirty="0">
                <a:solidFill>
                  <a:srgbClr val="000000"/>
                </a:solidFill>
                <a:latin typeface="Consolas" panose="020B0609020204030204" pitchFamily="49" charset="0"/>
              </a:rPr>
              <a:t>);</a:t>
            </a:r>
            <a:endParaRPr lang="fr-FR" sz="2000" b="0" dirty="0">
              <a:solidFill>
                <a:srgbClr val="000000"/>
              </a:solidFill>
              <a:effectLst/>
              <a:latin typeface="Consolas" panose="020B0609020204030204" pitchFamily="49" charset="0"/>
            </a:endParaRPr>
          </a:p>
        </p:txBody>
      </p:sp>
      <p:pic>
        <p:nvPicPr>
          <p:cNvPr id="14" name="Image 13">
            <a:extLst>
              <a:ext uri="{FF2B5EF4-FFF2-40B4-BE49-F238E27FC236}">
                <a16:creationId xmlns:a16="http://schemas.microsoft.com/office/drawing/2014/main" id="{6687E731-90CA-4E27-95E2-F01AD571AAF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139" y="23743"/>
            <a:ext cx="1071563" cy="10715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nvGrpSpPr>
          <p:cNvPr id="38" name="Groupe 37">
            <a:extLst>
              <a:ext uri="{FF2B5EF4-FFF2-40B4-BE49-F238E27FC236}">
                <a16:creationId xmlns:a16="http://schemas.microsoft.com/office/drawing/2014/main" id="{FBD22384-9E97-4D88-821E-01F4E57A7B55}"/>
              </a:ext>
            </a:extLst>
          </p:cNvPr>
          <p:cNvGrpSpPr/>
          <p:nvPr/>
        </p:nvGrpSpPr>
        <p:grpSpPr>
          <a:xfrm>
            <a:off x="10342880" y="-25922"/>
            <a:ext cx="1701271" cy="1200329"/>
            <a:chOff x="4211850" y="3904571"/>
            <a:chExt cx="2849720"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39" name="Groupe 38">
              <a:extLst>
                <a:ext uri="{FF2B5EF4-FFF2-40B4-BE49-F238E27FC236}">
                  <a16:creationId xmlns:a16="http://schemas.microsoft.com/office/drawing/2014/main" id="{4D2984CD-CE95-4C86-85F0-3DBFC1EADA57}"/>
                </a:ext>
              </a:extLst>
            </p:cNvPr>
            <p:cNvGrpSpPr/>
            <p:nvPr/>
          </p:nvGrpSpPr>
          <p:grpSpPr>
            <a:xfrm>
              <a:off x="6391009" y="4158446"/>
              <a:ext cx="670561" cy="1463040"/>
              <a:chOff x="5313680" y="4185920"/>
              <a:chExt cx="670560" cy="1463040"/>
            </a:xfrm>
            <a:grpFill/>
          </p:grpSpPr>
          <p:sp>
            <p:nvSpPr>
              <p:cNvPr id="44" name="Bande diagonale 43">
                <a:extLst>
                  <a:ext uri="{FF2B5EF4-FFF2-40B4-BE49-F238E27FC236}">
                    <a16:creationId xmlns:a16="http://schemas.microsoft.com/office/drawing/2014/main" id="{BE739169-229F-412B-869D-0C7D2EA5227B}"/>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5" name="Bande diagonale 44">
                <a:extLst>
                  <a:ext uri="{FF2B5EF4-FFF2-40B4-BE49-F238E27FC236}">
                    <a16:creationId xmlns:a16="http://schemas.microsoft.com/office/drawing/2014/main" id="{2B65465E-21FB-40CC-B6C2-5299D9D074B4}"/>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0" name="Groupe 39">
              <a:extLst>
                <a:ext uri="{FF2B5EF4-FFF2-40B4-BE49-F238E27FC236}">
                  <a16:creationId xmlns:a16="http://schemas.microsoft.com/office/drawing/2014/main" id="{19ACB330-076D-4ACA-929F-295630332C03}"/>
                </a:ext>
              </a:extLst>
            </p:cNvPr>
            <p:cNvGrpSpPr/>
            <p:nvPr/>
          </p:nvGrpSpPr>
          <p:grpSpPr>
            <a:xfrm rot="10800000">
              <a:off x="4211850" y="4177849"/>
              <a:ext cx="670561" cy="1463040"/>
              <a:chOff x="5313680" y="4185920"/>
              <a:chExt cx="670560" cy="1463040"/>
            </a:xfrm>
            <a:grpFill/>
          </p:grpSpPr>
          <p:sp>
            <p:nvSpPr>
              <p:cNvPr id="42" name="Bande diagonale 41">
                <a:extLst>
                  <a:ext uri="{FF2B5EF4-FFF2-40B4-BE49-F238E27FC236}">
                    <a16:creationId xmlns:a16="http://schemas.microsoft.com/office/drawing/2014/main" id="{712C83FB-7A4B-41CE-9E93-FFED0895938D}"/>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3" name="Bande diagonale 42">
                <a:extLst>
                  <a:ext uri="{FF2B5EF4-FFF2-40B4-BE49-F238E27FC236}">
                    <a16:creationId xmlns:a16="http://schemas.microsoft.com/office/drawing/2014/main" id="{C6123E9B-D7CE-4309-B9F4-3E5B72A4B3BC}"/>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1" name="Signe Moins 40">
              <a:extLst>
                <a:ext uri="{FF2B5EF4-FFF2-40B4-BE49-F238E27FC236}">
                  <a16:creationId xmlns:a16="http://schemas.microsoft.com/office/drawing/2014/main" id="{449601AA-91AA-4399-83A7-56F71AD26D4C}"/>
                </a:ext>
              </a:extLst>
            </p:cNvPr>
            <p:cNvSpPr/>
            <p:nvPr/>
          </p:nvSpPr>
          <p:spPr>
            <a:xfrm rot="17995298">
              <a:off x="4729114" y="4363699"/>
              <a:ext cx="1916059" cy="997804"/>
            </a:xfrm>
            <a:prstGeom prst="mathMinus">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39368710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fade">
                                      <p:cBhvr>
                                        <p:cTn id="12" dur="1000"/>
                                        <p:tgtEl>
                                          <p:spTgt spid="17"/>
                                        </p:tgtEl>
                                      </p:cBhvr>
                                    </p:animEffect>
                                    <p:anim calcmode="lin" valueType="num">
                                      <p:cBhvr>
                                        <p:cTn id="13" dur="1000" fill="hold"/>
                                        <p:tgtEl>
                                          <p:spTgt spid="17"/>
                                        </p:tgtEl>
                                        <p:attrNameLst>
                                          <p:attrName>ppt_x</p:attrName>
                                        </p:attrNameLst>
                                      </p:cBhvr>
                                      <p:tavLst>
                                        <p:tav tm="0">
                                          <p:val>
                                            <p:strVal val="#ppt_x"/>
                                          </p:val>
                                        </p:tav>
                                        <p:tav tm="100000">
                                          <p:val>
                                            <p:strVal val="#ppt_x"/>
                                          </p:val>
                                        </p:tav>
                                      </p:tavLst>
                                    </p:anim>
                                    <p:anim calcmode="lin" valueType="num">
                                      <p:cBhvr>
                                        <p:cTn id="14"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1000"/>
                                        <p:tgtEl>
                                          <p:spTgt spid="15"/>
                                        </p:tgtEl>
                                      </p:cBhvr>
                                    </p:animEffect>
                                    <p:anim calcmode="lin" valueType="num">
                                      <p:cBhvr>
                                        <p:cTn id="20" dur="1000" fill="hold"/>
                                        <p:tgtEl>
                                          <p:spTgt spid="15"/>
                                        </p:tgtEl>
                                        <p:attrNameLst>
                                          <p:attrName>ppt_x</p:attrName>
                                        </p:attrNameLst>
                                      </p:cBhvr>
                                      <p:tavLst>
                                        <p:tav tm="0">
                                          <p:val>
                                            <p:strVal val="#ppt_x"/>
                                          </p:val>
                                        </p:tav>
                                        <p:tav tm="100000">
                                          <p:val>
                                            <p:strVal val="#ppt_x"/>
                                          </p:val>
                                        </p:tav>
                                      </p:tavLst>
                                    </p:anim>
                                    <p:anim calcmode="lin" valueType="num">
                                      <p:cBhvr>
                                        <p:cTn id="21"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2"/>
                                        </p:tgtEl>
                                        <p:attrNameLst>
                                          <p:attrName>style.visibility</p:attrName>
                                        </p:attrNameLst>
                                      </p:cBhvr>
                                      <p:to>
                                        <p:strVal val="visible"/>
                                      </p:to>
                                    </p:set>
                                    <p:animEffect transition="in" filter="fade">
                                      <p:cBhvr>
                                        <p:cTn id="26"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7" grpId="0"/>
      <p:bldP spid="15" grpId="0"/>
      <p:bldP spid="2"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Hexagone 23">
            <a:extLst>
              <a:ext uri="{FF2B5EF4-FFF2-40B4-BE49-F238E27FC236}">
                <a16:creationId xmlns:a16="http://schemas.microsoft.com/office/drawing/2014/main" id="{7982271F-07B9-436B-85E4-D8ED2EC20D5D}"/>
              </a:ext>
            </a:extLst>
          </p:cNvPr>
          <p:cNvSpPr/>
          <p:nvPr/>
        </p:nvSpPr>
        <p:spPr>
          <a:xfrm>
            <a:off x="603920" y="1804078"/>
            <a:ext cx="1694112" cy="1771009"/>
          </a:xfrm>
          <a:custGeom>
            <a:avLst/>
            <a:gdLst>
              <a:gd name="connsiteX0" fmla="*/ 0 w 1259840"/>
              <a:gd name="connsiteY0" fmla="*/ 609600 h 1219200"/>
              <a:gd name="connsiteX1" fmla="*/ 304800 w 1259840"/>
              <a:gd name="connsiteY1" fmla="*/ 0 h 1219200"/>
              <a:gd name="connsiteX2" fmla="*/ 955040 w 1259840"/>
              <a:gd name="connsiteY2" fmla="*/ 0 h 1219200"/>
              <a:gd name="connsiteX3" fmla="*/ 1259840 w 1259840"/>
              <a:gd name="connsiteY3" fmla="*/ 609600 h 1219200"/>
              <a:gd name="connsiteX4" fmla="*/ 955040 w 1259840"/>
              <a:gd name="connsiteY4" fmla="*/ 1219200 h 1219200"/>
              <a:gd name="connsiteX5" fmla="*/ 304800 w 1259840"/>
              <a:gd name="connsiteY5" fmla="*/ 1219200 h 1219200"/>
              <a:gd name="connsiteX6" fmla="*/ 0 w 1259840"/>
              <a:gd name="connsiteY6" fmla="*/ 609600 h 1219200"/>
              <a:gd name="connsiteX0" fmla="*/ 0 w 1259840"/>
              <a:gd name="connsiteY0" fmla="*/ 863600 h 1473200"/>
              <a:gd name="connsiteX1" fmla="*/ 304800 w 1259840"/>
              <a:gd name="connsiteY1" fmla="*/ 254000 h 1473200"/>
              <a:gd name="connsiteX2" fmla="*/ 662940 w 1259840"/>
              <a:gd name="connsiteY2" fmla="*/ 0 h 1473200"/>
              <a:gd name="connsiteX3" fmla="*/ 1259840 w 1259840"/>
              <a:gd name="connsiteY3" fmla="*/ 863600 h 1473200"/>
              <a:gd name="connsiteX4" fmla="*/ 955040 w 1259840"/>
              <a:gd name="connsiteY4" fmla="*/ 1473200 h 1473200"/>
              <a:gd name="connsiteX5" fmla="*/ 304800 w 1259840"/>
              <a:gd name="connsiteY5" fmla="*/ 1473200 h 1473200"/>
              <a:gd name="connsiteX6" fmla="*/ 0 w 1259840"/>
              <a:gd name="connsiteY6" fmla="*/ 863600 h 1473200"/>
              <a:gd name="connsiteX0" fmla="*/ 0 w 1412240"/>
              <a:gd name="connsiteY0" fmla="*/ 863600 h 1473200"/>
              <a:gd name="connsiteX1" fmla="*/ 304800 w 1412240"/>
              <a:gd name="connsiteY1" fmla="*/ 254000 h 1473200"/>
              <a:gd name="connsiteX2" fmla="*/ 662940 w 1412240"/>
              <a:gd name="connsiteY2" fmla="*/ 0 h 1473200"/>
              <a:gd name="connsiteX3" fmla="*/ 1412240 w 1412240"/>
              <a:gd name="connsiteY3" fmla="*/ 440266 h 1473200"/>
              <a:gd name="connsiteX4" fmla="*/ 955040 w 1412240"/>
              <a:gd name="connsiteY4" fmla="*/ 1473200 h 1473200"/>
              <a:gd name="connsiteX5" fmla="*/ 304800 w 1412240"/>
              <a:gd name="connsiteY5" fmla="*/ 1473200 h 1473200"/>
              <a:gd name="connsiteX6" fmla="*/ 0 w 1412240"/>
              <a:gd name="connsiteY6" fmla="*/ 863600 h 1473200"/>
              <a:gd name="connsiteX0" fmla="*/ 0 w 1412240"/>
              <a:gd name="connsiteY0" fmla="*/ 863600 h 1778000"/>
              <a:gd name="connsiteX1" fmla="*/ 304800 w 1412240"/>
              <a:gd name="connsiteY1" fmla="*/ 254000 h 1778000"/>
              <a:gd name="connsiteX2" fmla="*/ 662940 w 1412240"/>
              <a:gd name="connsiteY2" fmla="*/ 0 h 1778000"/>
              <a:gd name="connsiteX3" fmla="*/ 1412240 w 1412240"/>
              <a:gd name="connsiteY3" fmla="*/ 440266 h 1778000"/>
              <a:gd name="connsiteX4" fmla="*/ 955040 w 1412240"/>
              <a:gd name="connsiteY4" fmla="*/ 1473200 h 1778000"/>
              <a:gd name="connsiteX5" fmla="*/ 622300 w 1412240"/>
              <a:gd name="connsiteY5" fmla="*/ 1778000 h 1778000"/>
              <a:gd name="connsiteX6" fmla="*/ 0 w 1412240"/>
              <a:gd name="connsiteY6" fmla="*/ 863600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103207 w 1560407"/>
              <a:gd name="connsiteY4" fmla="*/ 1473200 h 1778000"/>
              <a:gd name="connsiteX5" fmla="*/ 770467 w 1560407"/>
              <a:gd name="connsiteY5" fmla="*/ 1778000 h 1778000"/>
              <a:gd name="connsiteX6" fmla="*/ 0 w 1560407"/>
              <a:gd name="connsiteY6" fmla="*/ 1316567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 name="connsiteX0" fmla="*/ 0 w 1560407"/>
              <a:gd name="connsiteY0" fmla="*/ 1316567 h 1778000"/>
              <a:gd name="connsiteX1" fmla="*/ 12700 w 1560407"/>
              <a:gd name="connsiteY1" fmla="*/ 427566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0407" h="1778000">
                <a:moveTo>
                  <a:pt x="0" y="1316567"/>
                </a:moveTo>
                <a:lnTo>
                  <a:pt x="12700" y="427566"/>
                </a:lnTo>
                <a:lnTo>
                  <a:pt x="811107" y="0"/>
                </a:lnTo>
                <a:lnTo>
                  <a:pt x="1560407" y="440266"/>
                </a:lnTo>
                <a:lnTo>
                  <a:pt x="1551941" y="1286933"/>
                </a:lnTo>
                <a:lnTo>
                  <a:pt x="770467" y="1778000"/>
                </a:lnTo>
                <a:lnTo>
                  <a:pt x="0" y="1316567"/>
                </a:lnTo>
                <a:close/>
              </a:path>
            </a:pathLst>
          </a:custGeom>
          <a:solidFill>
            <a:srgbClr val="70CEEF"/>
          </a:solid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solidFill>
                  <a:schemeClr val="tx1"/>
                </a:solidFill>
                <a:latin typeface="Segoe UI" panose="020B0502040204020203" pitchFamily="34" charset="0"/>
                <a:cs typeface="Segoe UI" panose="020B0502040204020203" pitchFamily="34" charset="0"/>
              </a:rPr>
              <a:t>Promise</a:t>
            </a:r>
          </a:p>
          <a:p>
            <a:pPr algn="ctr"/>
            <a:r>
              <a:rPr lang="fr-FR" sz="2000" dirty="0">
                <a:solidFill>
                  <a:schemeClr val="tx1"/>
                </a:solidFill>
                <a:latin typeface="Segoe UI" panose="020B0502040204020203" pitchFamily="34" charset="0"/>
                <a:cs typeface="Segoe UI" panose="020B0502040204020203" pitchFamily="34" charset="0"/>
              </a:rPr>
              <a:t>Combinaison</a:t>
            </a:r>
          </a:p>
        </p:txBody>
      </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ECMA Script 6</a:t>
            </a:r>
          </a:p>
          <a:p>
            <a:pPr algn="ctr"/>
            <a:r>
              <a:rPr lang="fr-FR" sz="2400" i="1" dirty="0">
                <a:latin typeface="Segoe UI" panose="020B0502040204020203" pitchFamily="34" charset="0"/>
                <a:cs typeface="Segoe UI" panose="020B0502040204020203" pitchFamily="34" charset="0"/>
              </a:rPr>
              <a:t>Le JavaScript de demain, aujourd’hui</a:t>
            </a:r>
          </a:p>
        </p:txBody>
      </p:sp>
      <p:sp>
        <p:nvSpPr>
          <p:cNvPr id="14" name="ZoneTexte 13">
            <a:extLst>
              <a:ext uri="{FF2B5EF4-FFF2-40B4-BE49-F238E27FC236}">
                <a16:creationId xmlns:a16="http://schemas.microsoft.com/office/drawing/2014/main" id="{CFC8F21A-4FB3-4784-A47B-DE930FF989C9}"/>
              </a:ext>
            </a:extLst>
          </p:cNvPr>
          <p:cNvSpPr txBox="1"/>
          <p:nvPr/>
        </p:nvSpPr>
        <p:spPr>
          <a:xfrm>
            <a:off x="2910959" y="1760290"/>
            <a:ext cx="8739590" cy="400110"/>
          </a:xfrm>
          <a:prstGeom prst="rect">
            <a:avLst/>
          </a:prstGeom>
          <a:noFill/>
          <a:effectLst/>
        </p:spPr>
        <p:txBody>
          <a:bodyPr wrap="square" rtlCol="0">
            <a:spAutoFit/>
          </a:bodyPr>
          <a:lstStyle/>
          <a:p>
            <a:pPr marL="457200" indent="-457200">
              <a:buFont typeface="Arial" panose="020B0604020202020204" pitchFamily="34" charset="0"/>
              <a:buChar char="•"/>
            </a:pPr>
            <a:r>
              <a:rPr lang="fr-FR" sz="2000" dirty="0">
                <a:latin typeface="Segoe UI" panose="020B0502040204020203" pitchFamily="34" charset="0"/>
                <a:cs typeface="Segoe UI" panose="020B0502040204020203" pitchFamily="34" charset="0"/>
              </a:rPr>
              <a:t>Possibilité de combiner plusieurs promesses.</a:t>
            </a:r>
          </a:p>
        </p:txBody>
      </p:sp>
      <p:sp>
        <p:nvSpPr>
          <p:cNvPr id="18" name="ZoneTexte 17">
            <a:extLst>
              <a:ext uri="{FF2B5EF4-FFF2-40B4-BE49-F238E27FC236}">
                <a16:creationId xmlns:a16="http://schemas.microsoft.com/office/drawing/2014/main" id="{88D350B3-39C2-4C2A-ABE6-CB8114E0C75F}"/>
              </a:ext>
            </a:extLst>
          </p:cNvPr>
          <p:cNvSpPr txBox="1"/>
          <p:nvPr/>
        </p:nvSpPr>
        <p:spPr>
          <a:xfrm>
            <a:off x="2910959" y="2504917"/>
            <a:ext cx="8739590" cy="369332"/>
          </a:xfrm>
          <a:prstGeom prst="rect">
            <a:avLst/>
          </a:prstGeom>
          <a:noFill/>
          <a:effectLst/>
        </p:spPr>
        <p:txBody>
          <a:bodyPr wrap="square" rtlCol="0">
            <a:spAutoFit/>
          </a:bodyPr>
          <a:lstStyle/>
          <a:p>
            <a:pPr marL="457200" indent="-457200">
              <a:buFont typeface="Arial" panose="020B0604020202020204" pitchFamily="34" charset="0"/>
              <a:buChar char="•"/>
            </a:pPr>
            <a:endParaRPr lang="fr-FR" dirty="0">
              <a:latin typeface="Segoe UI" panose="020B0502040204020203" pitchFamily="34" charset="0"/>
              <a:cs typeface="Segoe UI" panose="020B0502040204020203" pitchFamily="34" charset="0"/>
            </a:endParaRPr>
          </a:p>
        </p:txBody>
      </p:sp>
      <p:sp>
        <p:nvSpPr>
          <p:cNvPr id="19" name="ZoneTexte 18">
            <a:extLst>
              <a:ext uri="{FF2B5EF4-FFF2-40B4-BE49-F238E27FC236}">
                <a16:creationId xmlns:a16="http://schemas.microsoft.com/office/drawing/2014/main" id="{0ACFD1F0-8272-45C9-90A2-609C41ACEB4A}"/>
              </a:ext>
            </a:extLst>
          </p:cNvPr>
          <p:cNvSpPr txBox="1"/>
          <p:nvPr/>
        </p:nvSpPr>
        <p:spPr>
          <a:xfrm>
            <a:off x="2910959" y="2484784"/>
            <a:ext cx="8739590" cy="707886"/>
          </a:xfrm>
          <a:prstGeom prst="rect">
            <a:avLst/>
          </a:prstGeom>
          <a:noFill/>
          <a:effectLst/>
        </p:spPr>
        <p:txBody>
          <a:bodyPr wrap="square" rtlCol="0">
            <a:spAutoFit/>
          </a:bodyPr>
          <a:lstStyle/>
          <a:p>
            <a:pPr marL="457200" indent="-457200">
              <a:buFont typeface="Arial" panose="020B0604020202020204" pitchFamily="34" charset="0"/>
              <a:buChar char="•"/>
            </a:pPr>
            <a:r>
              <a:rPr lang="fr-FR" sz="2000" dirty="0">
                <a:latin typeface="Segoe UI" panose="020B0502040204020203" pitchFamily="34" charset="0"/>
                <a:cs typeface="Segoe UI" panose="020B0502040204020203" pitchFamily="34" charset="0"/>
              </a:rPr>
              <a:t>Il est possible d’attendre la fin de tous les traitements avant d’en exécuter un nouveau. </a:t>
            </a:r>
          </a:p>
        </p:txBody>
      </p:sp>
      <p:sp>
        <p:nvSpPr>
          <p:cNvPr id="3" name="Rectangle 2">
            <a:extLst>
              <a:ext uri="{FF2B5EF4-FFF2-40B4-BE49-F238E27FC236}">
                <a16:creationId xmlns:a16="http://schemas.microsoft.com/office/drawing/2014/main" id="{9F222187-5BC6-43B5-9D09-D7718E9D2234}"/>
              </a:ext>
            </a:extLst>
          </p:cNvPr>
          <p:cNvSpPr/>
          <p:nvPr/>
        </p:nvSpPr>
        <p:spPr>
          <a:xfrm>
            <a:off x="246112" y="4145639"/>
            <a:ext cx="6096000" cy="1754326"/>
          </a:xfrm>
          <a:prstGeom prst="rect">
            <a:avLst/>
          </a:prstGeom>
        </p:spPr>
        <p:txBody>
          <a:bodyPr>
            <a:spAutoFit/>
          </a:bodyPr>
          <a:lstStyle/>
          <a:p>
            <a:r>
              <a:rPr lang="fr-FR" dirty="0" err="1">
                <a:solidFill>
                  <a:srgbClr val="3377BB"/>
                </a:solidFill>
                <a:latin typeface="TypoPRO DejaVu Sans Mono"/>
              </a:rPr>
              <a:t>function</a:t>
            </a:r>
            <a:r>
              <a:rPr lang="fr-FR" dirty="0">
                <a:solidFill>
                  <a:srgbClr val="000000"/>
                </a:solidFill>
                <a:latin typeface="TypoPRO DejaVu Sans Mono"/>
              </a:rPr>
              <a:t> </a:t>
            </a:r>
            <a:r>
              <a:rPr lang="fr-FR" dirty="0" err="1">
                <a:solidFill>
                  <a:srgbClr val="000000"/>
                </a:solidFill>
                <a:latin typeface="TypoPRO DejaVu Sans Mono"/>
              </a:rPr>
              <a:t>fetchAsync</a:t>
            </a:r>
            <a:r>
              <a:rPr lang="fr-FR" dirty="0">
                <a:solidFill>
                  <a:srgbClr val="000000"/>
                </a:solidFill>
                <a:latin typeface="TypoPRO DejaVu Sans Mono"/>
              </a:rPr>
              <a:t> </a:t>
            </a:r>
            <a:r>
              <a:rPr lang="fr-FR" dirty="0">
                <a:solidFill>
                  <a:srgbClr val="3377BB"/>
                </a:solidFill>
                <a:latin typeface="TypoPRO DejaVu Sans Mono"/>
              </a:rPr>
              <a:t>(</a:t>
            </a:r>
            <a:r>
              <a:rPr lang="fr-FR" dirty="0">
                <a:solidFill>
                  <a:srgbClr val="000000"/>
                </a:solidFill>
                <a:latin typeface="TypoPRO DejaVu Sans Mono"/>
              </a:rPr>
              <a:t>url</a:t>
            </a:r>
            <a:r>
              <a:rPr lang="fr-FR" dirty="0">
                <a:solidFill>
                  <a:srgbClr val="3377BB"/>
                </a:solidFill>
                <a:latin typeface="TypoPRO DejaVu Sans Mono"/>
              </a:rPr>
              <a:t>,</a:t>
            </a:r>
            <a:r>
              <a:rPr lang="fr-FR" dirty="0">
                <a:solidFill>
                  <a:srgbClr val="000000"/>
                </a:solidFill>
                <a:latin typeface="TypoPRO DejaVu Sans Mono"/>
              </a:rPr>
              <a:t> timeout</a:t>
            </a:r>
            <a:r>
              <a:rPr lang="fr-FR" dirty="0">
                <a:solidFill>
                  <a:srgbClr val="3377BB"/>
                </a:solidFill>
                <a:latin typeface="TypoPRO DejaVu Sans Mono"/>
              </a:rPr>
              <a:t>,</a:t>
            </a:r>
            <a:r>
              <a:rPr lang="fr-FR" dirty="0">
                <a:solidFill>
                  <a:srgbClr val="000000"/>
                </a:solidFill>
                <a:latin typeface="TypoPRO DejaVu Sans Mono"/>
              </a:rPr>
              <a:t> </a:t>
            </a:r>
            <a:r>
              <a:rPr lang="fr-FR" dirty="0" err="1">
                <a:solidFill>
                  <a:srgbClr val="000000"/>
                </a:solidFill>
                <a:latin typeface="TypoPRO DejaVu Sans Mono"/>
              </a:rPr>
              <a:t>onData</a:t>
            </a:r>
            <a:r>
              <a:rPr lang="fr-FR" dirty="0">
                <a:solidFill>
                  <a:srgbClr val="3377BB"/>
                </a:solidFill>
                <a:latin typeface="TypoPRO DejaVu Sans Mono"/>
              </a:rPr>
              <a:t>,</a:t>
            </a:r>
            <a:r>
              <a:rPr lang="fr-FR" dirty="0">
                <a:solidFill>
                  <a:srgbClr val="000000"/>
                </a:solidFill>
                <a:latin typeface="TypoPRO DejaVu Sans Mono"/>
              </a:rPr>
              <a:t> </a:t>
            </a:r>
            <a:r>
              <a:rPr lang="fr-FR" dirty="0" err="1">
                <a:solidFill>
                  <a:srgbClr val="000000"/>
                </a:solidFill>
                <a:latin typeface="TypoPRO DejaVu Sans Mono"/>
              </a:rPr>
              <a:t>onError</a:t>
            </a:r>
            <a:r>
              <a:rPr lang="fr-FR" dirty="0">
                <a:solidFill>
                  <a:srgbClr val="3377BB"/>
                </a:solidFill>
                <a:latin typeface="TypoPRO DejaVu Sans Mono"/>
              </a:rPr>
              <a:t>)</a:t>
            </a:r>
            <a:r>
              <a:rPr lang="fr-FR" dirty="0">
                <a:solidFill>
                  <a:srgbClr val="000000"/>
                </a:solidFill>
                <a:latin typeface="TypoPRO DejaVu Sans Mono"/>
              </a:rPr>
              <a:t> </a:t>
            </a:r>
            <a:r>
              <a:rPr lang="fr-FR" dirty="0">
                <a:solidFill>
                  <a:srgbClr val="3377BB"/>
                </a:solidFill>
                <a:latin typeface="TypoPRO DejaVu Sans Mono"/>
              </a:rPr>
              <a:t>{</a:t>
            </a:r>
            <a:r>
              <a:rPr lang="fr-FR" dirty="0">
                <a:solidFill>
                  <a:srgbClr val="000000"/>
                </a:solidFill>
                <a:latin typeface="TypoPRO DejaVu Sans Mono"/>
              </a:rPr>
              <a:t> </a:t>
            </a:r>
            <a:r>
              <a:rPr lang="fr-FR" dirty="0">
                <a:solidFill>
                  <a:srgbClr val="999999"/>
                </a:solidFill>
                <a:latin typeface="TypoPRO DejaVu Sans Mono"/>
              </a:rPr>
              <a:t>…</a:t>
            </a:r>
            <a:r>
              <a:rPr lang="fr-FR" dirty="0">
                <a:solidFill>
                  <a:srgbClr val="000000"/>
                </a:solidFill>
                <a:latin typeface="TypoPRO DejaVu Sans Mono"/>
              </a:rPr>
              <a:t> </a:t>
            </a:r>
            <a:r>
              <a:rPr lang="fr-FR" dirty="0">
                <a:solidFill>
                  <a:srgbClr val="3377BB"/>
                </a:solidFill>
                <a:latin typeface="TypoPRO DejaVu Sans Mono"/>
              </a:rPr>
              <a:t>}</a:t>
            </a:r>
            <a:r>
              <a:rPr lang="fr-FR" dirty="0">
                <a:solidFill>
                  <a:srgbClr val="000000"/>
                </a:solidFill>
                <a:latin typeface="TypoPRO DejaVu Sans Mono"/>
              </a:rPr>
              <a:t> </a:t>
            </a:r>
          </a:p>
          <a:p>
            <a:r>
              <a:rPr lang="fr-FR" dirty="0">
                <a:solidFill>
                  <a:srgbClr val="000000"/>
                </a:solidFill>
                <a:latin typeface="TypoPRO DejaVu Sans Mono"/>
              </a:rPr>
              <a:t> </a:t>
            </a:r>
          </a:p>
          <a:p>
            <a:r>
              <a:rPr lang="fr-FR" dirty="0">
                <a:solidFill>
                  <a:srgbClr val="3377BB"/>
                </a:solidFill>
                <a:latin typeface="TypoPRO DejaVu Sans Mono"/>
              </a:rPr>
              <a:t>let</a:t>
            </a:r>
            <a:r>
              <a:rPr lang="fr-FR" dirty="0">
                <a:solidFill>
                  <a:srgbClr val="000000"/>
                </a:solidFill>
                <a:latin typeface="TypoPRO DejaVu Sans Mono"/>
              </a:rPr>
              <a:t> </a:t>
            </a:r>
            <a:r>
              <a:rPr lang="fr-FR" dirty="0" err="1">
                <a:solidFill>
                  <a:srgbClr val="000000"/>
                </a:solidFill>
                <a:latin typeface="TypoPRO DejaVu Sans Mono"/>
              </a:rPr>
              <a:t>fetchPromised</a:t>
            </a:r>
            <a:r>
              <a:rPr lang="fr-FR" dirty="0">
                <a:solidFill>
                  <a:srgbClr val="3377BB"/>
                </a:solidFill>
                <a:latin typeface="TypoPRO DejaVu Sans Mono"/>
              </a:rPr>
              <a:t> = (</a:t>
            </a:r>
            <a:r>
              <a:rPr lang="fr-FR" dirty="0">
                <a:solidFill>
                  <a:srgbClr val="000000"/>
                </a:solidFill>
                <a:latin typeface="TypoPRO DejaVu Sans Mono"/>
              </a:rPr>
              <a:t>url</a:t>
            </a:r>
            <a:r>
              <a:rPr lang="fr-FR" dirty="0">
                <a:solidFill>
                  <a:srgbClr val="3377BB"/>
                </a:solidFill>
                <a:latin typeface="TypoPRO DejaVu Sans Mono"/>
              </a:rPr>
              <a:t>,</a:t>
            </a:r>
            <a:r>
              <a:rPr lang="fr-FR" dirty="0">
                <a:solidFill>
                  <a:srgbClr val="000000"/>
                </a:solidFill>
                <a:latin typeface="TypoPRO DejaVu Sans Mono"/>
              </a:rPr>
              <a:t> timeout</a:t>
            </a:r>
            <a:r>
              <a:rPr lang="fr-FR" dirty="0">
                <a:solidFill>
                  <a:srgbClr val="3377BB"/>
                </a:solidFill>
                <a:latin typeface="TypoPRO DejaVu Sans Mono"/>
              </a:rPr>
              <a:t>)</a:t>
            </a:r>
            <a:r>
              <a:rPr lang="fr-FR" dirty="0">
                <a:solidFill>
                  <a:srgbClr val="000000"/>
                </a:solidFill>
                <a:latin typeface="TypoPRO DejaVu Sans Mono"/>
              </a:rPr>
              <a:t> </a:t>
            </a:r>
            <a:r>
              <a:rPr lang="fr-FR" dirty="0">
                <a:solidFill>
                  <a:srgbClr val="3377BB"/>
                </a:solidFill>
                <a:latin typeface="TypoPRO DejaVu Sans Mono"/>
              </a:rPr>
              <a:t>=&gt;</a:t>
            </a:r>
            <a:r>
              <a:rPr lang="fr-FR" dirty="0">
                <a:solidFill>
                  <a:srgbClr val="000000"/>
                </a:solidFill>
                <a:latin typeface="TypoPRO DejaVu Sans Mono"/>
              </a:rPr>
              <a:t> </a:t>
            </a:r>
            <a:r>
              <a:rPr lang="fr-FR" dirty="0">
                <a:solidFill>
                  <a:srgbClr val="3377BB"/>
                </a:solidFill>
                <a:latin typeface="TypoPRO DejaVu Sans Mono"/>
              </a:rPr>
              <a:t>{</a:t>
            </a:r>
            <a:r>
              <a:rPr lang="fr-FR" dirty="0">
                <a:solidFill>
                  <a:srgbClr val="000000"/>
                </a:solidFill>
                <a:latin typeface="TypoPRO DejaVu Sans Mono"/>
              </a:rPr>
              <a:t> </a:t>
            </a:r>
          </a:p>
          <a:p>
            <a:r>
              <a:rPr lang="fr-FR" dirty="0">
                <a:solidFill>
                  <a:srgbClr val="3377BB"/>
                </a:solidFill>
                <a:latin typeface="TypoPRO DejaVu Sans Mono"/>
              </a:rPr>
              <a:t>return</a:t>
            </a:r>
            <a:r>
              <a:rPr lang="fr-FR" dirty="0">
                <a:solidFill>
                  <a:srgbClr val="000000"/>
                </a:solidFill>
                <a:latin typeface="TypoPRO DejaVu Sans Mono"/>
              </a:rPr>
              <a:t> </a:t>
            </a:r>
            <a:r>
              <a:rPr lang="fr-FR" dirty="0">
                <a:solidFill>
                  <a:srgbClr val="3377BB"/>
                </a:solidFill>
                <a:latin typeface="TypoPRO DejaVu Sans Mono"/>
              </a:rPr>
              <a:t>new</a:t>
            </a:r>
            <a:r>
              <a:rPr lang="fr-FR" dirty="0">
                <a:solidFill>
                  <a:srgbClr val="000000"/>
                </a:solidFill>
                <a:latin typeface="TypoPRO DejaVu Sans Mono"/>
              </a:rPr>
              <a:t> Promise</a:t>
            </a:r>
            <a:r>
              <a:rPr lang="fr-FR" dirty="0">
                <a:solidFill>
                  <a:srgbClr val="3377BB"/>
                </a:solidFill>
                <a:latin typeface="TypoPRO DejaVu Sans Mono"/>
              </a:rPr>
              <a:t>((</a:t>
            </a:r>
            <a:r>
              <a:rPr lang="fr-FR" dirty="0" err="1">
                <a:solidFill>
                  <a:srgbClr val="000000"/>
                </a:solidFill>
                <a:latin typeface="TypoPRO DejaVu Sans Mono"/>
              </a:rPr>
              <a:t>resolve</a:t>
            </a:r>
            <a:r>
              <a:rPr lang="fr-FR" dirty="0">
                <a:solidFill>
                  <a:srgbClr val="3377BB"/>
                </a:solidFill>
                <a:latin typeface="TypoPRO DejaVu Sans Mono"/>
              </a:rPr>
              <a:t>,</a:t>
            </a:r>
            <a:r>
              <a:rPr lang="fr-FR" dirty="0">
                <a:solidFill>
                  <a:srgbClr val="000000"/>
                </a:solidFill>
                <a:latin typeface="TypoPRO DejaVu Sans Mono"/>
              </a:rPr>
              <a:t> </a:t>
            </a:r>
            <a:r>
              <a:rPr lang="fr-FR" dirty="0" err="1">
                <a:solidFill>
                  <a:srgbClr val="000000"/>
                </a:solidFill>
                <a:latin typeface="TypoPRO DejaVu Sans Mono"/>
              </a:rPr>
              <a:t>reject</a:t>
            </a:r>
            <a:r>
              <a:rPr lang="fr-FR" dirty="0">
                <a:solidFill>
                  <a:srgbClr val="3377BB"/>
                </a:solidFill>
                <a:latin typeface="TypoPRO DejaVu Sans Mono"/>
              </a:rPr>
              <a:t>)</a:t>
            </a:r>
            <a:r>
              <a:rPr lang="fr-FR" dirty="0">
                <a:solidFill>
                  <a:srgbClr val="000000"/>
                </a:solidFill>
                <a:latin typeface="TypoPRO DejaVu Sans Mono"/>
              </a:rPr>
              <a:t> </a:t>
            </a:r>
            <a:r>
              <a:rPr lang="fr-FR" dirty="0">
                <a:solidFill>
                  <a:srgbClr val="3377BB"/>
                </a:solidFill>
                <a:latin typeface="TypoPRO DejaVu Sans Mono"/>
              </a:rPr>
              <a:t>=&gt;</a:t>
            </a:r>
            <a:r>
              <a:rPr lang="fr-FR" dirty="0">
                <a:solidFill>
                  <a:srgbClr val="000000"/>
                </a:solidFill>
                <a:latin typeface="TypoPRO DejaVu Sans Mono"/>
              </a:rPr>
              <a:t> </a:t>
            </a:r>
            <a:r>
              <a:rPr lang="fr-FR" dirty="0">
                <a:solidFill>
                  <a:srgbClr val="3377BB"/>
                </a:solidFill>
                <a:latin typeface="TypoPRO DejaVu Sans Mono"/>
              </a:rPr>
              <a:t>{</a:t>
            </a:r>
            <a:r>
              <a:rPr lang="fr-FR" dirty="0">
                <a:solidFill>
                  <a:srgbClr val="000000"/>
                </a:solidFill>
                <a:latin typeface="TypoPRO DejaVu Sans Mono"/>
              </a:rPr>
              <a:t> </a:t>
            </a:r>
            <a:r>
              <a:rPr lang="fr-FR" dirty="0" err="1">
                <a:solidFill>
                  <a:srgbClr val="000000"/>
                </a:solidFill>
                <a:latin typeface="TypoPRO DejaVu Sans Mono"/>
              </a:rPr>
              <a:t>fetchAsync</a:t>
            </a:r>
            <a:r>
              <a:rPr lang="fr-FR" dirty="0">
                <a:solidFill>
                  <a:srgbClr val="3377BB"/>
                </a:solidFill>
                <a:latin typeface="TypoPRO DejaVu Sans Mono"/>
              </a:rPr>
              <a:t>(</a:t>
            </a:r>
            <a:r>
              <a:rPr lang="fr-FR" dirty="0">
                <a:solidFill>
                  <a:srgbClr val="000000"/>
                </a:solidFill>
                <a:latin typeface="TypoPRO DejaVu Sans Mono"/>
              </a:rPr>
              <a:t>url</a:t>
            </a:r>
            <a:r>
              <a:rPr lang="fr-FR" dirty="0">
                <a:solidFill>
                  <a:srgbClr val="3377BB"/>
                </a:solidFill>
                <a:latin typeface="TypoPRO DejaVu Sans Mono"/>
              </a:rPr>
              <a:t>,</a:t>
            </a:r>
            <a:r>
              <a:rPr lang="fr-FR" dirty="0">
                <a:solidFill>
                  <a:srgbClr val="000000"/>
                </a:solidFill>
                <a:latin typeface="TypoPRO DejaVu Sans Mono"/>
              </a:rPr>
              <a:t> timeout</a:t>
            </a:r>
            <a:r>
              <a:rPr lang="fr-FR" dirty="0">
                <a:solidFill>
                  <a:srgbClr val="3377BB"/>
                </a:solidFill>
                <a:latin typeface="TypoPRO DejaVu Sans Mono"/>
              </a:rPr>
              <a:t>,</a:t>
            </a:r>
            <a:r>
              <a:rPr lang="fr-FR" dirty="0">
                <a:solidFill>
                  <a:srgbClr val="000000"/>
                </a:solidFill>
                <a:latin typeface="TypoPRO DejaVu Sans Mono"/>
              </a:rPr>
              <a:t> </a:t>
            </a:r>
            <a:r>
              <a:rPr lang="fr-FR" dirty="0" err="1">
                <a:solidFill>
                  <a:srgbClr val="000000"/>
                </a:solidFill>
                <a:latin typeface="TypoPRO DejaVu Sans Mono"/>
              </a:rPr>
              <a:t>resolve</a:t>
            </a:r>
            <a:r>
              <a:rPr lang="fr-FR" dirty="0">
                <a:solidFill>
                  <a:srgbClr val="3377BB"/>
                </a:solidFill>
                <a:latin typeface="TypoPRO DejaVu Sans Mono"/>
              </a:rPr>
              <a:t>,</a:t>
            </a:r>
            <a:r>
              <a:rPr lang="fr-FR" dirty="0">
                <a:solidFill>
                  <a:srgbClr val="000000"/>
                </a:solidFill>
                <a:latin typeface="TypoPRO DejaVu Sans Mono"/>
              </a:rPr>
              <a:t> </a:t>
            </a:r>
            <a:r>
              <a:rPr lang="fr-FR" dirty="0" err="1">
                <a:solidFill>
                  <a:srgbClr val="000000"/>
                </a:solidFill>
                <a:latin typeface="TypoPRO DejaVu Sans Mono"/>
              </a:rPr>
              <a:t>reject</a:t>
            </a:r>
            <a:r>
              <a:rPr lang="fr-FR" dirty="0">
                <a:solidFill>
                  <a:srgbClr val="3377BB"/>
                </a:solidFill>
                <a:latin typeface="TypoPRO DejaVu Sans Mono"/>
              </a:rPr>
              <a:t>)</a:t>
            </a:r>
            <a:r>
              <a:rPr lang="fr-FR" dirty="0">
                <a:solidFill>
                  <a:srgbClr val="000000"/>
                </a:solidFill>
                <a:latin typeface="TypoPRO DejaVu Sans Mono"/>
              </a:rPr>
              <a:t> </a:t>
            </a:r>
            <a:r>
              <a:rPr lang="fr-FR" dirty="0">
                <a:solidFill>
                  <a:srgbClr val="3377BB"/>
                </a:solidFill>
                <a:latin typeface="TypoPRO DejaVu Sans Mono"/>
              </a:rPr>
              <a:t>})</a:t>
            </a:r>
            <a:r>
              <a:rPr lang="fr-FR" dirty="0">
                <a:solidFill>
                  <a:srgbClr val="000000"/>
                </a:solidFill>
                <a:latin typeface="TypoPRO DejaVu Sans Mono"/>
              </a:rPr>
              <a:t> </a:t>
            </a:r>
          </a:p>
          <a:p>
            <a:r>
              <a:rPr lang="fr-FR" dirty="0">
                <a:solidFill>
                  <a:srgbClr val="3377BB"/>
                </a:solidFill>
                <a:latin typeface="TypoPRO DejaVu Sans Mono"/>
              </a:rPr>
              <a:t>}</a:t>
            </a:r>
            <a:endParaRPr lang="fr-FR" dirty="0"/>
          </a:p>
        </p:txBody>
      </p:sp>
      <p:sp>
        <p:nvSpPr>
          <p:cNvPr id="4" name="Rectangle 3">
            <a:extLst>
              <a:ext uri="{FF2B5EF4-FFF2-40B4-BE49-F238E27FC236}">
                <a16:creationId xmlns:a16="http://schemas.microsoft.com/office/drawing/2014/main" id="{BE246BF0-7256-4C1C-A1FD-CBB60274D963}"/>
              </a:ext>
            </a:extLst>
          </p:cNvPr>
          <p:cNvSpPr/>
          <p:nvPr/>
        </p:nvSpPr>
        <p:spPr>
          <a:xfrm>
            <a:off x="5974080" y="3815408"/>
            <a:ext cx="6096000" cy="2308324"/>
          </a:xfrm>
          <a:prstGeom prst="rect">
            <a:avLst/>
          </a:prstGeom>
        </p:spPr>
        <p:txBody>
          <a:bodyPr>
            <a:spAutoFit/>
          </a:bodyPr>
          <a:lstStyle/>
          <a:p>
            <a:r>
              <a:rPr lang="fr-FR" dirty="0" err="1">
                <a:solidFill>
                  <a:srgbClr val="000000"/>
                </a:solidFill>
                <a:latin typeface="TypoPRO DejaVu Sans Mono"/>
              </a:rPr>
              <a:t>Promise</a:t>
            </a:r>
            <a:r>
              <a:rPr lang="fr-FR" b="1" dirty="0" err="1">
                <a:solidFill>
                  <a:srgbClr val="3377BB"/>
                </a:solidFill>
                <a:latin typeface="TypoPRO DejaVu Sans Mono"/>
              </a:rPr>
              <a:t>.</a:t>
            </a:r>
            <a:r>
              <a:rPr lang="fr-FR" b="1" dirty="0" err="1">
                <a:solidFill>
                  <a:srgbClr val="000000"/>
                </a:solidFill>
                <a:latin typeface="TypoPRO DejaVu Sans Mono"/>
              </a:rPr>
              <a:t>all</a:t>
            </a:r>
            <a:r>
              <a:rPr lang="fr-FR" dirty="0">
                <a:solidFill>
                  <a:srgbClr val="3377BB"/>
                </a:solidFill>
                <a:latin typeface="TypoPRO DejaVu Sans Mono"/>
              </a:rPr>
              <a:t>(</a:t>
            </a:r>
          </a:p>
          <a:p>
            <a:r>
              <a:rPr lang="fr-FR" dirty="0">
                <a:solidFill>
                  <a:srgbClr val="3377BB"/>
                </a:solidFill>
                <a:latin typeface="TypoPRO DejaVu Sans Mono"/>
              </a:rPr>
              <a:t>[</a:t>
            </a:r>
            <a:r>
              <a:rPr lang="fr-FR" dirty="0">
                <a:solidFill>
                  <a:srgbClr val="000000"/>
                </a:solidFill>
                <a:latin typeface="TypoPRO DejaVu Sans Mono"/>
              </a:rPr>
              <a:t> </a:t>
            </a:r>
            <a:r>
              <a:rPr lang="fr-FR" dirty="0" err="1">
                <a:solidFill>
                  <a:srgbClr val="000000"/>
                </a:solidFill>
                <a:latin typeface="TypoPRO DejaVu Sans Mono"/>
              </a:rPr>
              <a:t>fetchPromised</a:t>
            </a:r>
            <a:r>
              <a:rPr lang="fr-FR" dirty="0">
                <a:solidFill>
                  <a:srgbClr val="3377BB"/>
                </a:solidFill>
                <a:latin typeface="TypoPRO DejaVu Sans Mono"/>
              </a:rPr>
              <a:t>(</a:t>
            </a:r>
            <a:r>
              <a:rPr lang="fr-FR" dirty="0">
                <a:solidFill>
                  <a:srgbClr val="AA7733"/>
                </a:solidFill>
                <a:latin typeface="TypoPRO DejaVu Sans Mono"/>
              </a:rPr>
              <a:t>"http://backend/foo</a:t>
            </a:r>
            <a:r>
              <a:rPr lang="fr-FR" dirty="0">
                <a:solidFill>
                  <a:srgbClr val="3377BB"/>
                </a:solidFill>
                <a:latin typeface="TypoPRO DejaVu Sans Mono"/>
              </a:rPr>
              <a:t>.</a:t>
            </a:r>
            <a:r>
              <a:rPr lang="fr-FR" dirty="0">
                <a:solidFill>
                  <a:srgbClr val="AA7733"/>
                </a:solidFill>
                <a:latin typeface="TypoPRO DejaVu Sans Mono"/>
              </a:rPr>
              <a:t>txt"</a:t>
            </a:r>
            <a:r>
              <a:rPr lang="fr-FR" dirty="0">
                <a:solidFill>
                  <a:srgbClr val="3377BB"/>
                </a:solidFill>
                <a:latin typeface="TypoPRO DejaVu Sans Mono"/>
              </a:rPr>
              <a:t>,</a:t>
            </a:r>
            <a:r>
              <a:rPr lang="fr-FR" dirty="0">
                <a:solidFill>
                  <a:srgbClr val="000000"/>
                </a:solidFill>
                <a:latin typeface="TypoPRO DejaVu Sans Mono"/>
              </a:rPr>
              <a:t> </a:t>
            </a:r>
            <a:r>
              <a:rPr lang="fr-FR" dirty="0">
                <a:solidFill>
                  <a:srgbClr val="AA7733"/>
                </a:solidFill>
                <a:latin typeface="TypoPRO DejaVu Sans Mono"/>
              </a:rPr>
              <a:t>500</a:t>
            </a:r>
            <a:r>
              <a:rPr lang="fr-FR" dirty="0">
                <a:solidFill>
                  <a:srgbClr val="3377BB"/>
                </a:solidFill>
                <a:latin typeface="TypoPRO DejaVu Sans Mono"/>
              </a:rPr>
              <a:t>),</a:t>
            </a:r>
            <a:r>
              <a:rPr lang="fr-FR" dirty="0">
                <a:solidFill>
                  <a:srgbClr val="000000"/>
                </a:solidFill>
                <a:latin typeface="TypoPRO DejaVu Sans Mono"/>
              </a:rPr>
              <a:t> </a:t>
            </a:r>
            <a:r>
              <a:rPr lang="fr-FR" dirty="0" err="1">
                <a:solidFill>
                  <a:srgbClr val="000000"/>
                </a:solidFill>
                <a:latin typeface="TypoPRO DejaVu Sans Mono"/>
              </a:rPr>
              <a:t>fetchPromised</a:t>
            </a:r>
            <a:r>
              <a:rPr lang="fr-FR" dirty="0">
                <a:solidFill>
                  <a:srgbClr val="3377BB"/>
                </a:solidFill>
                <a:latin typeface="TypoPRO DejaVu Sans Mono"/>
              </a:rPr>
              <a:t>(</a:t>
            </a:r>
            <a:r>
              <a:rPr lang="fr-FR" dirty="0">
                <a:solidFill>
                  <a:srgbClr val="AA7733"/>
                </a:solidFill>
                <a:latin typeface="TypoPRO DejaVu Sans Mono"/>
              </a:rPr>
              <a:t>"http://backend/bar</a:t>
            </a:r>
            <a:r>
              <a:rPr lang="fr-FR" dirty="0">
                <a:solidFill>
                  <a:srgbClr val="3377BB"/>
                </a:solidFill>
                <a:latin typeface="TypoPRO DejaVu Sans Mono"/>
              </a:rPr>
              <a:t>.</a:t>
            </a:r>
            <a:r>
              <a:rPr lang="fr-FR" dirty="0">
                <a:solidFill>
                  <a:srgbClr val="AA7733"/>
                </a:solidFill>
                <a:latin typeface="TypoPRO DejaVu Sans Mono"/>
              </a:rPr>
              <a:t>txt"</a:t>
            </a:r>
            <a:r>
              <a:rPr lang="fr-FR" dirty="0">
                <a:solidFill>
                  <a:srgbClr val="3377BB"/>
                </a:solidFill>
                <a:latin typeface="TypoPRO DejaVu Sans Mono"/>
              </a:rPr>
              <a:t>,</a:t>
            </a:r>
            <a:r>
              <a:rPr lang="fr-FR" dirty="0">
                <a:solidFill>
                  <a:srgbClr val="000000"/>
                </a:solidFill>
                <a:latin typeface="TypoPRO DejaVu Sans Mono"/>
              </a:rPr>
              <a:t> </a:t>
            </a:r>
            <a:r>
              <a:rPr lang="fr-FR" dirty="0">
                <a:solidFill>
                  <a:srgbClr val="AA7733"/>
                </a:solidFill>
                <a:latin typeface="TypoPRO DejaVu Sans Mono"/>
              </a:rPr>
              <a:t>500</a:t>
            </a:r>
            <a:r>
              <a:rPr lang="fr-FR" dirty="0">
                <a:solidFill>
                  <a:srgbClr val="3377BB"/>
                </a:solidFill>
                <a:latin typeface="TypoPRO DejaVu Sans Mono"/>
              </a:rPr>
              <a:t>),</a:t>
            </a:r>
            <a:r>
              <a:rPr lang="fr-FR" dirty="0">
                <a:solidFill>
                  <a:srgbClr val="000000"/>
                </a:solidFill>
                <a:latin typeface="TypoPRO DejaVu Sans Mono"/>
              </a:rPr>
              <a:t> </a:t>
            </a:r>
            <a:r>
              <a:rPr lang="fr-FR" dirty="0" err="1">
                <a:solidFill>
                  <a:srgbClr val="000000"/>
                </a:solidFill>
                <a:latin typeface="TypoPRO DejaVu Sans Mono"/>
              </a:rPr>
              <a:t>fetchPromised</a:t>
            </a:r>
            <a:r>
              <a:rPr lang="fr-FR" dirty="0">
                <a:solidFill>
                  <a:srgbClr val="3377BB"/>
                </a:solidFill>
                <a:latin typeface="TypoPRO DejaVu Sans Mono"/>
              </a:rPr>
              <a:t>(</a:t>
            </a:r>
            <a:r>
              <a:rPr lang="fr-FR" dirty="0">
                <a:solidFill>
                  <a:srgbClr val="AA7733"/>
                </a:solidFill>
                <a:latin typeface="TypoPRO DejaVu Sans Mono"/>
              </a:rPr>
              <a:t>"http://backend/baz</a:t>
            </a:r>
            <a:r>
              <a:rPr lang="fr-FR" dirty="0">
                <a:solidFill>
                  <a:srgbClr val="3377BB"/>
                </a:solidFill>
                <a:latin typeface="TypoPRO DejaVu Sans Mono"/>
              </a:rPr>
              <a:t>.</a:t>
            </a:r>
            <a:r>
              <a:rPr lang="fr-FR" dirty="0">
                <a:solidFill>
                  <a:srgbClr val="AA7733"/>
                </a:solidFill>
                <a:latin typeface="TypoPRO DejaVu Sans Mono"/>
              </a:rPr>
              <a:t>txt"</a:t>
            </a:r>
            <a:r>
              <a:rPr lang="fr-FR" dirty="0">
                <a:solidFill>
                  <a:srgbClr val="3377BB"/>
                </a:solidFill>
                <a:latin typeface="TypoPRO DejaVu Sans Mono"/>
              </a:rPr>
              <a:t>,</a:t>
            </a:r>
            <a:r>
              <a:rPr lang="fr-FR" dirty="0">
                <a:solidFill>
                  <a:srgbClr val="000000"/>
                </a:solidFill>
                <a:latin typeface="TypoPRO DejaVu Sans Mono"/>
              </a:rPr>
              <a:t> </a:t>
            </a:r>
            <a:r>
              <a:rPr lang="fr-FR" dirty="0">
                <a:solidFill>
                  <a:srgbClr val="AA7733"/>
                </a:solidFill>
                <a:latin typeface="TypoPRO DejaVu Sans Mono"/>
              </a:rPr>
              <a:t>500</a:t>
            </a:r>
            <a:r>
              <a:rPr lang="fr-FR" dirty="0">
                <a:solidFill>
                  <a:srgbClr val="3377BB"/>
                </a:solidFill>
                <a:latin typeface="TypoPRO DejaVu Sans Mono"/>
              </a:rPr>
              <a:t>)</a:t>
            </a:r>
            <a:r>
              <a:rPr lang="fr-FR" dirty="0">
                <a:solidFill>
                  <a:srgbClr val="000000"/>
                </a:solidFill>
                <a:latin typeface="TypoPRO DejaVu Sans Mono"/>
              </a:rPr>
              <a:t> </a:t>
            </a:r>
            <a:r>
              <a:rPr lang="fr-FR" dirty="0">
                <a:solidFill>
                  <a:srgbClr val="3377BB"/>
                </a:solidFill>
                <a:latin typeface="TypoPRO DejaVu Sans Mono"/>
              </a:rPr>
              <a:t>])</a:t>
            </a:r>
          </a:p>
          <a:p>
            <a:r>
              <a:rPr lang="fr-FR" dirty="0">
                <a:solidFill>
                  <a:srgbClr val="3377BB"/>
                </a:solidFill>
                <a:latin typeface="TypoPRO DejaVu Sans Mono"/>
              </a:rPr>
              <a:t>.</a:t>
            </a:r>
            <a:r>
              <a:rPr lang="fr-FR" dirty="0" err="1">
                <a:solidFill>
                  <a:srgbClr val="000000"/>
                </a:solidFill>
                <a:latin typeface="TypoPRO DejaVu Sans Mono"/>
              </a:rPr>
              <a:t>then</a:t>
            </a:r>
            <a:r>
              <a:rPr lang="fr-FR" dirty="0">
                <a:solidFill>
                  <a:srgbClr val="3377BB"/>
                </a:solidFill>
                <a:latin typeface="TypoPRO DejaVu Sans Mono"/>
              </a:rPr>
              <a:t>((</a:t>
            </a:r>
            <a:r>
              <a:rPr lang="fr-FR" dirty="0">
                <a:solidFill>
                  <a:srgbClr val="000000"/>
                </a:solidFill>
                <a:latin typeface="TypoPRO DejaVu Sans Mono"/>
              </a:rPr>
              <a:t>data</a:t>
            </a:r>
            <a:r>
              <a:rPr lang="fr-FR" dirty="0">
                <a:solidFill>
                  <a:srgbClr val="3377BB"/>
                </a:solidFill>
                <a:latin typeface="TypoPRO DejaVu Sans Mono"/>
              </a:rPr>
              <a:t>)</a:t>
            </a:r>
            <a:r>
              <a:rPr lang="fr-FR" dirty="0">
                <a:solidFill>
                  <a:srgbClr val="000000"/>
                </a:solidFill>
                <a:latin typeface="TypoPRO DejaVu Sans Mono"/>
              </a:rPr>
              <a:t> </a:t>
            </a:r>
            <a:r>
              <a:rPr lang="fr-FR" dirty="0">
                <a:solidFill>
                  <a:srgbClr val="3377BB"/>
                </a:solidFill>
                <a:latin typeface="TypoPRO DejaVu Sans Mono"/>
              </a:rPr>
              <a:t>=&gt;</a:t>
            </a:r>
            <a:r>
              <a:rPr lang="fr-FR" dirty="0">
                <a:solidFill>
                  <a:srgbClr val="000000"/>
                </a:solidFill>
                <a:latin typeface="TypoPRO DejaVu Sans Mono"/>
              </a:rPr>
              <a:t> </a:t>
            </a:r>
            <a:r>
              <a:rPr lang="fr-FR" dirty="0">
                <a:solidFill>
                  <a:srgbClr val="3377BB"/>
                </a:solidFill>
                <a:latin typeface="TypoPRO DejaVu Sans Mono"/>
              </a:rPr>
              <a:t>{</a:t>
            </a:r>
            <a:r>
              <a:rPr lang="fr-FR" dirty="0">
                <a:solidFill>
                  <a:srgbClr val="000000"/>
                </a:solidFill>
                <a:latin typeface="TypoPRO DejaVu Sans Mono"/>
              </a:rPr>
              <a:t> </a:t>
            </a:r>
          </a:p>
          <a:p>
            <a:r>
              <a:rPr lang="fr-FR" dirty="0">
                <a:solidFill>
                  <a:srgbClr val="3377BB"/>
                </a:solidFill>
                <a:latin typeface="TypoPRO DejaVu Sans Mono"/>
              </a:rPr>
              <a:t>let</a:t>
            </a:r>
            <a:r>
              <a:rPr lang="fr-FR" dirty="0">
                <a:solidFill>
                  <a:srgbClr val="000000"/>
                </a:solidFill>
                <a:latin typeface="TypoPRO DejaVu Sans Mono"/>
              </a:rPr>
              <a:t> </a:t>
            </a:r>
            <a:r>
              <a:rPr lang="fr-FR" dirty="0">
                <a:solidFill>
                  <a:srgbClr val="3377BB"/>
                </a:solidFill>
                <a:latin typeface="TypoPRO DejaVu Sans Mono"/>
              </a:rPr>
              <a:t>[</a:t>
            </a:r>
            <a:r>
              <a:rPr lang="fr-FR" dirty="0">
                <a:solidFill>
                  <a:srgbClr val="000000"/>
                </a:solidFill>
                <a:latin typeface="TypoPRO DejaVu Sans Mono"/>
              </a:rPr>
              <a:t> </a:t>
            </a:r>
            <a:r>
              <a:rPr lang="fr-FR" dirty="0" err="1">
                <a:solidFill>
                  <a:srgbClr val="000000"/>
                </a:solidFill>
                <a:latin typeface="TypoPRO DejaVu Sans Mono"/>
              </a:rPr>
              <a:t>foo</a:t>
            </a:r>
            <a:r>
              <a:rPr lang="fr-FR" dirty="0">
                <a:solidFill>
                  <a:srgbClr val="3377BB"/>
                </a:solidFill>
                <a:latin typeface="TypoPRO DejaVu Sans Mono"/>
              </a:rPr>
              <a:t>,</a:t>
            </a:r>
            <a:r>
              <a:rPr lang="fr-FR" dirty="0">
                <a:solidFill>
                  <a:srgbClr val="000000"/>
                </a:solidFill>
                <a:latin typeface="TypoPRO DejaVu Sans Mono"/>
              </a:rPr>
              <a:t> bar</a:t>
            </a:r>
            <a:r>
              <a:rPr lang="fr-FR" dirty="0">
                <a:solidFill>
                  <a:srgbClr val="3377BB"/>
                </a:solidFill>
                <a:latin typeface="TypoPRO DejaVu Sans Mono"/>
              </a:rPr>
              <a:t>,</a:t>
            </a:r>
            <a:r>
              <a:rPr lang="fr-FR" dirty="0">
                <a:solidFill>
                  <a:srgbClr val="000000"/>
                </a:solidFill>
                <a:latin typeface="TypoPRO DejaVu Sans Mono"/>
              </a:rPr>
              <a:t> </a:t>
            </a:r>
            <a:r>
              <a:rPr lang="fr-FR" dirty="0" err="1">
                <a:solidFill>
                  <a:srgbClr val="000000"/>
                </a:solidFill>
                <a:latin typeface="TypoPRO DejaVu Sans Mono"/>
              </a:rPr>
              <a:t>baz</a:t>
            </a:r>
            <a:r>
              <a:rPr lang="fr-FR" dirty="0">
                <a:solidFill>
                  <a:srgbClr val="000000"/>
                </a:solidFill>
                <a:latin typeface="TypoPRO DejaVu Sans Mono"/>
              </a:rPr>
              <a:t> </a:t>
            </a:r>
            <a:r>
              <a:rPr lang="fr-FR" dirty="0">
                <a:solidFill>
                  <a:srgbClr val="3377BB"/>
                </a:solidFill>
                <a:latin typeface="TypoPRO DejaVu Sans Mono"/>
              </a:rPr>
              <a:t>] = </a:t>
            </a:r>
            <a:r>
              <a:rPr lang="fr-FR" dirty="0">
                <a:solidFill>
                  <a:srgbClr val="000000"/>
                </a:solidFill>
                <a:latin typeface="TypoPRO DejaVu Sans Mono"/>
              </a:rPr>
              <a:t>data console</a:t>
            </a:r>
            <a:r>
              <a:rPr lang="fr-FR" dirty="0">
                <a:solidFill>
                  <a:srgbClr val="3377BB"/>
                </a:solidFill>
                <a:latin typeface="TypoPRO DejaVu Sans Mono"/>
              </a:rPr>
              <a:t>.</a:t>
            </a:r>
            <a:r>
              <a:rPr lang="fr-FR" dirty="0">
                <a:solidFill>
                  <a:srgbClr val="000000"/>
                </a:solidFill>
                <a:latin typeface="TypoPRO DejaVu Sans Mono"/>
              </a:rPr>
              <a:t>log</a:t>
            </a:r>
            <a:r>
              <a:rPr lang="fr-FR" dirty="0">
                <a:solidFill>
                  <a:srgbClr val="3377BB"/>
                </a:solidFill>
                <a:latin typeface="TypoPRO DejaVu Sans Mono"/>
              </a:rPr>
              <a:t>(</a:t>
            </a:r>
            <a:r>
              <a:rPr lang="fr-FR" dirty="0">
                <a:solidFill>
                  <a:srgbClr val="AA7733"/>
                </a:solidFill>
                <a:latin typeface="TypoPRO DejaVu Sans Mono"/>
              </a:rPr>
              <a:t>`</a:t>
            </a:r>
            <a:r>
              <a:rPr lang="fr-FR" dirty="0" err="1">
                <a:solidFill>
                  <a:srgbClr val="AA7733"/>
                </a:solidFill>
                <a:latin typeface="TypoPRO DejaVu Sans Mono"/>
              </a:rPr>
              <a:t>success</a:t>
            </a:r>
            <a:r>
              <a:rPr lang="fr-FR" dirty="0">
                <a:solidFill>
                  <a:srgbClr val="AA7733"/>
                </a:solidFill>
                <a:latin typeface="TypoPRO DejaVu Sans Mono"/>
              </a:rPr>
              <a:t>: </a:t>
            </a:r>
            <a:r>
              <a:rPr lang="fr-FR" dirty="0" err="1">
                <a:solidFill>
                  <a:srgbClr val="AA7733"/>
                </a:solidFill>
                <a:latin typeface="TypoPRO DejaVu Sans Mono"/>
              </a:rPr>
              <a:t>foo</a:t>
            </a:r>
            <a:r>
              <a:rPr lang="fr-FR" dirty="0">
                <a:solidFill>
                  <a:srgbClr val="AA7733"/>
                </a:solidFill>
                <a:latin typeface="TypoPRO DejaVu Sans Mono"/>
              </a:rPr>
              <a:t>=$</a:t>
            </a:r>
            <a:r>
              <a:rPr lang="fr-FR" dirty="0">
                <a:solidFill>
                  <a:srgbClr val="3377BB"/>
                </a:solidFill>
                <a:latin typeface="TypoPRO DejaVu Sans Mono"/>
              </a:rPr>
              <a:t>{</a:t>
            </a:r>
            <a:r>
              <a:rPr lang="fr-FR" dirty="0" err="1">
                <a:solidFill>
                  <a:srgbClr val="AA7733"/>
                </a:solidFill>
                <a:latin typeface="TypoPRO DejaVu Sans Mono"/>
              </a:rPr>
              <a:t>foo</a:t>
            </a:r>
            <a:r>
              <a:rPr lang="fr-FR" dirty="0">
                <a:solidFill>
                  <a:srgbClr val="3377BB"/>
                </a:solidFill>
                <a:latin typeface="TypoPRO DejaVu Sans Mono"/>
              </a:rPr>
              <a:t>}</a:t>
            </a:r>
            <a:r>
              <a:rPr lang="fr-FR" dirty="0">
                <a:solidFill>
                  <a:srgbClr val="AA7733"/>
                </a:solidFill>
                <a:latin typeface="TypoPRO DejaVu Sans Mono"/>
              </a:rPr>
              <a:t> bar=$</a:t>
            </a:r>
            <a:r>
              <a:rPr lang="fr-FR" dirty="0">
                <a:solidFill>
                  <a:srgbClr val="3377BB"/>
                </a:solidFill>
                <a:latin typeface="TypoPRO DejaVu Sans Mono"/>
              </a:rPr>
              <a:t>{</a:t>
            </a:r>
            <a:r>
              <a:rPr lang="fr-FR" dirty="0">
                <a:solidFill>
                  <a:srgbClr val="AA7733"/>
                </a:solidFill>
                <a:latin typeface="TypoPRO DejaVu Sans Mono"/>
              </a:rPr>
              <a:t>bar</a:t>
            </a:r>
            <a:r>
              <a:rPr lang="fr-FR" dirty="0">
                <a:solidFill>
                  <a:srgbClr val="3377BB"/>
                </a:solidFill>
                <a:latin typeface="TypoPRO DejaVu Sans Mono"/>
              </a:rPr>
              <a:t>}</a:t>
            </a:r>
            <a:r>
              <a:rPr lang="fr-FR" dirty="0">
                <a:solidFill>
                  <a:srgbClr val="AA7733"/>
                </a:solidFill>
                <a:latin typeface="TypoPRO DejaVu Sans Mono"/>
              </a:rPr>
              <a:t> </a:t>
            </a:r>
            <a:r>
              <a:rPr lang="fr-FR" dirty="0" err="1">
                <a:solidFill>
                  <a:srgbClr val="AA7733"/>
                </a:solidFill>
                <a:latin typeface="TypoPRO DejaVu Sans Mono"/>
              </a:rPr>
              <a:t>baz</a:t>
            </a:r>
            <a:r>
              <a:rPr lang="fr-FR" dirty="0">
                <a:solidFill>
                  <a:srgbClr val="AA7733"/>
                </a:solidFill>
                <a:latin typeface="TypoPRO DejaVu Sans Mono"/>
              </a:rPr>
              <a:t>=$</a:t>
            </a:r>
            <a:r>
              <a:rPr lang="fr-FR" dirty="0">
                <a:solidFill>
                  <a:srgbClr val="3377BB"/>
                </a:solidFill>
                <a:latin typeface="TypoPRO DejaVu Sans Mono"/>
              </a:rPr>
              <a:t>{</a:t>
            </a:r>
            <a:r>
              <a:rPr lang="fr-FR" dirty="0" err="1">
                <a:solidFill>
                  <a:srgbClr val="AA7733"/>
                </a:solidFill>
                <a:latin typeface="TypoPRO DejaVu Sans Mono"/>
              </a:rPr>
              <a:t>baz</a:t>
            </a:r>
            <a:r>
              <a:rPr lang="fr-FR" dirty="0">
                <a:solidFill>
                  <a:srgbClr val="3377BB"/>
                </a:solidFill>
                <a:latin typeface="TypoPRO DejaVu Sans Mono"/>
              </a:rPr>
              <a:t>}</a:t>
            </a:r>
            <a:r>
              <a:rPr lang="fr-FR" dirty="0">
                <a:solidFill>
                  <a:srgbClr val="AA7733"/>
                </a:solidFill>
                <a:latin typeface="TypoPRO DejaVu Sans Mono"/>
              </a:rPr>
              <a:t>`</a:t>
            </a:r>
            <a:r>
              <a:rPr lang="fr-FR" dirty="0">
                <a:solidFill>
                  <a:srgbClr val="3377BB"/>
                </a:solidFill>
                <a:latin typeface="TypoPRO DejaVu Sans Mono"/>
              </a:rPr>
              <a:t>)</a:t>
            </a:r>
            <a:r>
              <a:rPr lang="fr-FR" dirty="0">
                <a:solidFill>
                  <a:srgbClr val="000000"/>
                </a:solidFill>
                <a:latin typeface="TypoPRO DejaVu Sans Mono"/>
              </a:rPr>
              <a:t> </a:t>
            </a:r>
            <a:r>
              <a:rPr lang="fr-FR" dirty="0">
                <a:solidFill>
                  <a:srgbClr val="3377BB"/>
                </a:solidFill>
                <a:latin typeface="TypoPRO DejaVu Sans Mono"/>
              </a:rPr>
              <a:t>},</a:t>
            </a:r>
            <a:r>
              <a:rPr lang="fr-FR" dirty="0">
                <a:solidFill>
                  <a:srgbClr val="000000"/>
                </a:solidFill>
                <a:latin typeface="TypoPRO DejaVu Sans Mono"/>
              </a:rPr>
              <a:t> </a:t>
            </a:r>
            <a:r>
              <a:rPr lang="fr-FR" dirty="0">
                <a:solidFill>
                  <a:srgbClr val="3377BB"/>
                </a:solidFill>
                <a:latin typeface="TypoPRO DejaVu Sans Mono"/>
              </a:rPr>
              <a:t>(</a:t>
            </a:r>
            <a:r>
              <a:rPr lang="fr-FR" dirty="0" err="1">
                <a:solidFill>
                  <a:srgbClr val="000000"/>
                </a:solidFill>
                <a:latin typeface="TypoPRO DejaVu Sans Mono"/>
              </a:rPr>
              <a:t>err</a:t>
            </a:r>
            <a:r>
              <a:rPr lang="fr-FR" dirty="0">
                <a:solidFill>
                  <a:srgbClr val="3377BB"/>
                </a:solidFill>
                <a:latin typeface="TypoPRO DejaVu Sans Mono"/>
              </a:rPr>
              <a:t>)</a:t>
            </a:r>
            <a:r>
              <a:rPr lang="fr-FR" dirty="0">
                <a:solidFill>
                  <a:srgbClr val="000000"/>
                </a:solidFill>
                <a:latin typeface="TypoPRO DejaVu Sans Mono"/>
              </a:rPr>
              <a:t> </a:t>
            </a:r>
            <a:r>
              <a:rPr lang="fr-FR" dirty="0">
                <a:solidFill>
                  <a:srgbClr val="3377BB"/>
                </a:solidFill>
                <a:latin typeface="TypoPRO DejaVu Sans Mono"/>
              </a:rPr>
              <a:t>=&gt;</a:t>
            </a:r>
            <a:r>
              <a:rPr lang="fr-FR" dirty="0">
                <a:solidFill>
                  <a:srgbClr val="000000"/>
                </a:solidFill>
                <a:latin typeface="TypoPRO DejaVu Sans Mono"/>
              </a:rPr>
              <a:t> </a:t>
            </a:r>
            <a:r>
              <a:rPr lang="fr-FR" dirty="0">
                <a:solidFill>
                  <a:srgbClr val="3377BB"/>
                </a:solidFill>
                <a:latin typeface="TypoPRO DejaVu Sans Mono"/>
              </a:rPr>
              <a:t>{</a:t>
            </a:r>
            <a:r>
              <a:rPr lang="fr-FR" dirty="0">
                <a:solidFill>
                  <a:srgbClr val="000000"/>
                </a:solidFill>
                <a:latin typeface="TypoPRO DejaVu Sans Mono"/>
              </a:rPr>
              <a:t> console</a:t>
            </a:r>
            <a:r>
              <a:rPr lang="fr-FR" dirty="0">
                <a:solidFill>
                  <a:srgbClr val="3377BB"/>
                </a:solidFill>
                <a:latin typeface="TypoPRO DejaVu Sans Mono"/>
              </a:rPr>
              <a:t>.</a:t>
            </a:r>
            <a:r>
              <a:rPr lang="fr-FR" dirty="0">
                <a:solidFill>
                  <a:srgbClr val="000000"/>
                </a:solidFill>
                <a:latin typeface="TypoPRO DejaVu Sans Mono"/>
              </a:rPr>
              <a:t>log</a:t>
            </a:r>
            <a:r>
              <a:rPr lang="fr-FR" dirty="0">
                <a:solidFill>
                  <a:srgbClr val="3377BB"/>
                </a:solidFill>
                <a:latin typeface="TypoPRO DejaVu Sans Mono"/>
              </a:rPr>
              <a:t>(</a:t>
            </a:r>
            <a:r>
              <a:rPr lang="fr-FR" dirty="0">
                <a:solidFill>
                  <a:srgbClr val="AA7733"/>
                </a:solidFill>
                <a:latin typeface="TypoPRO DejaVu Sans Mono"/>
              </a:rPr>
              <a:t>`</a:t>
            </a:r>
            <a:r>
              <a:rPr lang="fr-FR" dirty="0" err="1">
                <a:solidFill>
                  <a:srgbClr val="AA7733"/>
                </a:solidFill>
                <a:latin typeface="TypoPRO DejaVu Sans Mono"/>
              </a:rPr>
              <a:t>error</a:t>
            </a:r>
            <a:r>
              <a:rPr lang="fr-FR" dirty="0">
                <a:solidFill>
                  <a:srgbClr val="AA7733"/>
                </a:solidFill>
                <a:latin typeface="TypoPRO DejaVu Sans Mono"/>
              </a:rPr>
              <a:t>: $</a:t>
            </a:r>
            <a:r>
              <a:rPr lang="fr-FR" dirty="0">
                <a:solidFill>
                  <a:srgbClr val="3377BB"/>
                </a:solidFill>
                <a:latin typeface="TypoPRO DejaVu Sans Mono"/>
              </a:rPr>
              <a:t>{</a:t>
            </a:r>
            <a:r>
              <a:rPr lang="fr-FR" dirty="0" err="1">
                <a:solidFill>
                  <a:srgbClr val="AA7733"/>
                </a:solidFill>
                <a:latin typeface="TypoPRO DejaVu Sans Mono"/>
              </a:rPr>
              <a:t>err</a:t>
            </a:r>
            <a:r>
              <a:rPr lang="fr-FR" dirty="0">
                <a:solidFill>
                  <a:srgbClr val="3377BB"/>
                </a:solidFill>
                <a:latin typeface="TypoPRO DejaVu Sans Mono"/>
              </a:rPr>
              <a:t>}</a:t>
            </a:r>
            <a:r>
              <a:rPr lang="fr-FR" dirty="0">
                <a:solidFill>
                  <a:srgbClr val="AA7733"/>
                </a:solidFill>
                <a:latin typeface="TypoPRO DejaVu Sans Mono"/>
              </a:rPr>
              <a:t>`</a:t>
            </a:r>
            <a:r>
              <a:rPr lang="fr-FR" dirty="0">
                <a:solidFill>
                  <a:srgbClr val="3377BB"/>
                </a:solidFill>
                <a:latin typeface="TypoPRO DejaVu Sans Mono"/>
              </a:rPr>
              <a:t>)</a:t>
            </a:r>
            <a:r>
              <a:rPr lang="fr-FR" dirty="0">
                <a:solidFill>
                  <a:srgbClr val="000000"/>
                </a:solidFill>
                <a:latin typeface="TypoPRO DejaVu Sans Mono"/>
              </a:rPr>
              <a:t> </a:t>
            </a:r>
            <a:r>
              <a:rPr lang="fr-FR" dirty="0">
                <a:solidFill>
                  <a:srgbClr val="3377BB"/>
                </a:solidFill>
                <a:latin typeface="TypoPRO DejaVu Sans Mono"/>
              </a:rPr>
              <a:t>})</a:t>
            </a:r>
            <a:endParaRPr lang="fr-FR" dirty="0"/>
          </a:p>
        </p:txBody>
      </p:sp>
      <p:sp>
        <p:nvSpPr>
          <p:cNvPr id="17" name="ZoneTexte 16">
            <a:extLst>
              <a:ext uri="{FF2B5EF4-FFF2-40B4-BE49-F238E27FC236}">
                <a16:creationId xmlns:a16="http://schemas.microsoft.com/office/drawing/2014/main" id="{55E90389-E085-4A91-A1F1-538BD9D4DB21}"/>
              </a:ext>
            </a:extLst>
          </p:cNvPr>
          <p:cNvSpPr txBox="1"/>
          <p:nvPr/>
        </p:nvSpPr>
        <p:spPr>
          <a:xfrm>
            <a:off x="2910959" y="3289667"/>
            <a:ext cx="8739590" cy="400110"/>
          </a:xfrm>
          <a:prstGeom prst="rect">
            <a:avLst/>
          </a:prstGeom>
          <a:noFill/>
          <a:effectLst/>
        </p:spPr>
        <p:txBody>
          <a:bodyPr wrap="square" rtlCol="0">
            <a:spAutoFit/>
          </a:bodyPr>
          <a:lstStyle/>
          <a:p>
            <a:pPr marL="457200" indent="-457200">
              <a:buFont typeface="Arial" panose="020B0604020202020204" pitchFamily="34" charset="0"/>
              <a:buChar char="•"/>
            </a:pPr>
            <a:r>
              <a:rPr lang="fr-FR" sz="2000" dirty="0">
                <a:latin typeface="Segoe UI" panose="020B0502040204020203" pitchFamily="34" charset="0"/>
                <a:cs typeface="Segoe UI" panose="020B0502040204020203" pitchFamily="34" charset="0"/>
              </a:rPr>
              <a:t>Utilisation de </a:t>
            </a:r>
            <a:r>
              <a:rPr lang="fr-FR" sz="2000" dirty="0" err="1">
                <a:latin typeface="Segoe UI" panose="020B0502040204020203" pitchFamily="34" charset="0"/>
                <a:cs typeface="Segoe UI" panose="020B0502040204020203" pitchFamily="34" charset="0"/>
              </a:rPr>
              <a:t>Promise.</a:t>
            </a:r>
            <a:r>
              <a:rPr lang="fr-FR" sz="2000" b="1" dirty="0" err="1">
                <a:latin typeface="Segoe UI" panose="020B0502040204020203" pitchFamily="34" charset="0"/>
                <a:cs typeface="Segoe UI" panose="020B0502040204020203" pitchFamily="34" charset="0"/>
              </a:rPr>
              <a:t>all</a:t>
            </a:r>
            <a:r>
              <a:rPr lang="fr-FR" sz="2000" dirty="0">
                <a:latin typeface="Segoe UI" panose="020B0502040204020203" pitchFamily="34" charset="0"/>
                <a:cs typeface="Segoe UI" panose="020B0502040204020203" pitchFamily="34" charset="0"/>
              </a:rPr>
              <a:t>()</a:t>
            </a:r>
          </a:p>
        </p:txBody>
      </p:sp>
      <p:pic>
        <p:nvPicPr>
          <p:cNvPr id="20" name="Image 19">
            <a:extLst>
              <a:ext uri="{FF2B5EF4-FFF2-40B4-BE49-F238E27FC236}">
                <a16:creationId xmlns:a16="http://schemas.microsoft.com/office/drawing/2014/main" id="{8432DA1C-BAF5-44D3-805B-5951889DC72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139" y="23743"/>
            <a:ext cx="1071563" cy="10715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nvGrpSpPr>
          <p:cNvPr id="35" name="Groupe 34">
            <a:extLst>
              <a:ext uri="{FF2B5EF4-FFF2-40B4-BE49-F238E27FC236}">
                <a16:creationId xmlns:a16="http://schemas.microsoft.com/office/drawing/2014/main" id="{5173E803-7E0F-4A30-B117-206687AFCF6B}"/>
              </a:ext>
            </a:extLst>
          </p:cNvPr>
          <p:cNvGrpSpPr/>
          <p:nvPr/>
        </p:nvGrpSpPr>
        <p:grpSpPr>
          <a:xfrm>
            <a:off x="7280754" y="6181826"/>
            <a:ext cx="4891165" cy="676174"/>
            <a:chOff x="7280754" y="6181826"/>
            <a:chExt cx="4891165" cy="676174"/>
          </a:xfrm>
        </p:grpSpPr>
        <p:sp>
          <p:nvSpPr>
            <p:cNvPr id="36" name="Rectangle 35">
              <a:extLst>
                <a:ext uri="{FF2B5EF4-FFF2-40B4-BE49-F238E27FC236}">
                  <a16:creationId xmlns:a16="http://schemas.microsoft.com/office/drawing/2014/main" id="{EB74595D-A141-49E2-8D11-493B438B64ED}"/>
                </a:ext>
              </a:extLst>
            </p:cNvPr>
            <p:cNvSpPr/>
            <p:nvPr/>
          </p:nvSpPr>
          <p:spPr>
            <a:xfrm rot="5400000" flipH="1">
              <a:off x="9388250" y="4074330"/>
              <a:ext cx="676174" cy="4891165"/>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Triangle rectangle 36">
              <a:extLst>
                <a:ext uri="{FF2B5EF4-FFF2-40B4-BE49-F238E27FC236}">
                  <a16:creationId xmlns:a16="http://schemas.microsoft.com/office/drawing/2014/main" id="{D7408301-8BA9-4307-9B8B-E7E5F910773C}"/>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8" name="Groupe 37">
            <a:extLst>
              <a:ext uri="{FF2B5EF4-FFF2-40B4-BE49-F238E27FC236}">
                <a16:creationId xmlns:a16="http://schemas.microsoft.com/office/drawing/2014/main" id="{C0ECF070-700E-44C1-B036-32B06C6A571F}"/>
              </a:ext>
            </a:extLst>
          </p:cNvPr>
          <p:cNvGrpSpPr/>
          <p:nvPr/>
        </p:nvGrpSpPr>
        <p:grpSpPr>
          <a:xfrm>
            <a:off x="-9920" y="6181823"/>
            <a:ext cx="4389120" cy="676175"/>
            <a:chOff x="-9920" y="6181823"/>
            <a:chExt cx="4389120" cy="676175"/>
          </a:xfrm>
        </p:grpSpPr>
        <p:sp>
          <p:nvSpPr>
            <p:cNvPr id="39" name="Rectangle 38">
              <a:extLst>
                <a:ext uri="{FF2B5EF4-FFF2-40B4-BE49-F238E27FC236}">
                  <a16:creationId xmlns:a16="http://schemas.microsoft.com/office/drawing/2014/main" id="{0BC629E8-FC71-49EE-BF3E-9936C72B3830}"/>
                </a:ext>
              </a:extLst>
            </p:cNvPr>
            <p:cNvSpPr/>
            <p:nvPr/>
          </p:nvSpPr>
          <p:spPr>
            <a:xfrm rot="16200000">
              <a:off x="1846552" y="4325351"/>
              <a:ext cx="676175" cy="4389120"/>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Triangle rectangle 39">
              <a:extLst>
                <a:ext uri="{FF2B5EF4-FFF2-40B4-BE49-F238E27FC236}">
                  <a16:creationId xmlns:a16="http://schemas.microsoft.com/office/drawing/2014/main" id="{EACAA37D-EEEB-424E-810F-7D2DD3EAF7DF}"/>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41" name="Groupe 40">
            <a:extLst>
              <a:ext uri="{FF2B5EF4-FFF2-40B4-BE49-F238E27FC236}">
                <a16:creationId xmlns:a16="http://schemas.microsoft.com/office/drawing/2014/main" id="{8C5A16FC-0427-4B03-9CC1-71D3D2F9CDB9}"/>
              </a:ext>
            </a:extLst>
          </p:cNvPr>
          <p:cNvGrpSpPr/>
          <p:nvPr/>
        </p:nvGrpSpPr>
        <p:grpSpPr>
          <a:xfrm>
            <a:off x="10342880" y="-25922"/>
            <a:ext cx="1701271" cy="1200329"/>
            <a:chOff x="4211850" y="3904571"/>
            <a:chExt cx="2849720"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2" name="Groupe 41">
              <a:extLst>
                <a:ext uri="{FF2B5EF4-FFF2-40B4-BE49-F238E27FC236}">
                  <a16:creationId xmlns:a16="http://schemas.microsoft.com/office/drawing/2014/main" id="{97E26A51-E24E-4490-BC42-8F13EBC3629D}"/>
                </a:ext>
              </a:extLst>
            </p:cNvPr>
            <p:cNvGrpSpPr/>
            <p:nvPr/>
          </p:nvGrpSpPr>
          <p:grpSpPr>
            <a:xfrm>
              <a:off x="6391009" y="4158446"/>
              <a:ext cx="670561" cy="1463040"/>
              <a:chOff x="5313680" y="4185920"/>
              <a:chExt cx="670560" cy="1463040"/>
            </a:xfrm>
            <a:grpFill/>
          </p:grpSpPr>
          <p:sp>
            <p:nvSpPr>
              <p:cNvPr id="47" name="Bande diagonale 46">
                <a:extLst>
                  <a:ext uri="{FF2B5EF4-FFF2-40B4-BE49-F238E27FC236}">
                    <a16:creationId xmlns:a16="http://schemas.microsoft.com/office/drawing/2014/main" id="{10618EDA-A4C4-40C9-B2FD-5CF06F92D417}"/>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8" name="Bande diagonale 47">
                <a:extLst>
                  <a:ext uri="{FF2B5EF4-FFF2-40B4-BE49-F238E27FC236}">
                    <a16:creationId xmlns:a16="http://schemas.microsoft.com/office/drawing/2014/main" id="{CC52EC5F-80A3-4B05-BEDC-A178B2405E61}"/>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3" name="Groupe 42">
              <a:extLst>
                <a:ext uri="{FF2B5EF4-FFF2-40B4-BE49-F238E27FC236}">
                  <a16:creationId xmlns:a16="http://schemas.microsoft.com/office/drawing/2014/main" id="{49A23917-0AC8-4B56-9CBC-899443DAF41D}"/>
                </a:ext>
              </a:extLst>
            </p:cNvPr>
            <p:cNvGrpSpPr/>
            <p:nvPr/>
          </p:nvGrpSpPr>
          <p:grpSpPr>
            <a:xfrm rot="10800000">
              <a:off x="4211850" y="4177849"/>
              <a:ext cx="670561" cy="1463040"/>
              <a:chOff x="5313680" y="4185920"/>
              <a:chExt cx="670560" cy="1463040"/>
            </a:xfrm>
            <a:grpFill/>
          </p:grpSpPr>
          <p:sp>
            <p:nvSpPr>
              <p:cNvPr id="45" name="Bande diagonale 44">
                <a:extLst>
                  <a:ext uri="{FF2B5EF4-FFF2-40B4-BE49-F238E27FC236}">
                    <a16:creationId xmlns:a16="http://schemas.microsoft.com/office/drawing/2014/main" id="{36EE2424-92E8-4A8F-9F23-E5886A7ECA77}"/>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6" name="Bande diagonale 45">
                <a:extLst>
                  <a:ext uri="{FF2B5EF4-FFF2-40B4-BE49-F238E27FC236}">
                    <a16:creationId xmlns:a16="http://schemas.microsoft.com/office/drawing/2014/main" id="{84ABCCB8-4A09-494C-A68F-08D1405FB6E8}"/>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4" name="Signe Moins 43">
              <a:extLst>
                <a:ext uri="{FF2B5EF4-FFF2-40B4-BE49-F238E27FC236}">
                  <a16:creationId xmlns:a16="http://schemas.microsoft.com/office/drawing/2014/main" id="{9F8374B0-B0B0-4E8E-858F-2C8F25014AA7}"/>
                </a:ext>
              </a:extLst>
            </p:cNvPr>
            <p:cNvSpPr/>
            <p:nvPr/>
          </p:nvSpPr>
          <p:spPr>
            <a:xfrm rot="17995298">
              <a:off x="4729114" y="4363699"/>
              <a:ext cx="1916059" cy="997804"/>
            </a:xfrm>
            <a:prstGeom prst="mathMinus">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4057013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1000"/>
                                        <p:tgtEl>
                                          <p:spTgt spid="14"/>
                                        </p:tgtEl>
                                      </p:cBhvr>
                                    </p:animEffect>
                                    <p:anim calcmode="lin" valueType="num">
                                      <p:cBhvr>
                                        <p:cTn id="13" dur="1000" fill="hold"/>
                                        <p:tgtEl>
                                          <p:spTgt spid="14"/>
                                        </p:tgtEl>
                                        <p:attrNameLst>
                                          <p:attrName>ppt_x</p:attrName>
                                        </p:attrNameLst>
                                      </p:cBhvr>
                                      <p:tavLst>
                                        <p:tav tm="0">
                                          <p:val>
                                            <p:strVal val="#ppt_x"/>
                                          </p:val>
                                        </p:tav>
                                        <p:tav tm="100000">
                                          <p:val>
                                            <p:strVal val="#ppt_x"/>
                                          </p:val>
                                        </p:tav>
                                      </p:tavLst>
                                    </p:anim>
                                    <p:anim calcmode="lin" valueType="num">
                                      <p:cBhvr>
                                        <p:cTn id="14"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19"/>
                                        </p:tgtEl>
                                        <p:attrNameLst>
                                          <p:attrName>style.visibility</p:attrName>
                                        </p:attrNameLst>
                                      </p:cBhvr>
                                      <p:to>
                                        <p:strVal val="visible"/>
                                      </p:to>
                                    </p:set>
                                    <p:animEffect transition="in" filter="fade">
                                      <p:cBhvr>
                                        <p:cTn id="19" dur="1000"/>
                                        <p:tgtEl>
                                          <p:spTgt spid="19"/>
                                        </p:tgtEl>
                                      </p:cBhvr>
                                    </p:animEffect>
                                    <p:anim calcmode="lin" valueType="num">
                                      <p:cBhvr>
                                        <p:cTn id="20" dur="1000" fill="hold"/>
                                        <p:tgtEl>
                                          <p:spTgt spid="19"/>
                                        </p:tgtEl>
                                        <p:attrNameLst>
                                          <p:attrName>ppt_x</p:attrName>
                                        </p:attrNameLst>
                                      </p:cBhvr>
                                      <p:tavLst>
                                        <p:tav tm="0">
                                          <p:val>
                                            <p:strVal val="#ppt_x"/>
                                          </p:val>
                                        </p:tav>
                                        <p:tav tm="100000">
                                          <p:val>
                                            <p:strVal val="#ppt_x"/>
                                          </p:val>
                                        </p:tav>
                                      </p:tavLst>
                                    </p:anim>
                                    <p:anim calcmode="lin" valueType="num">
                                      <p:cBhvr>
                                        <p:cTn id="21"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17"/>
                                        </p:tgtEl>
                                        <p:attrNameLst>
                                          <p:attrName>style.visibility</p:attrName>
                                        </p:attrNameLst>
                                      </p:cBhvr>
                                      <p:to>
                                        <p:strVal val="visible"/>
                                      </p:to>
                                    </p:set>
                                    <p:animEffect transition="in" filter="fade">
                                      <p:cBhvr>
                                        <p:cTn id="26" dur="1000"/>
                                        <p:tgtEl>
                                          <p:spTgt spid="17"/>
                                        </p:tgtEl>
                                      </p:cBhvr>
                                    </p:animEffect>
                                    <p:anim calcmode="lin" valueType="num">
                                      <p:cBhvr>
                                        <p:cTn id="27" dur="1000" fill="hold"/>
                                        <p:tgtEl>
                                          <p:spTgt spid="17"/>
                                        </p:tgtEl>
                                        <p:attrNameLst>
                                          <p:attrName>ppt_x</p:attrName>
                                        </p:attrNameLst>
                                      </p:cBhvr>
                                      <p:tavLst>
                                        <p:tav tm="0">
                                          <p:val>
                                            <p:strVal val="#ppt_x"/>
                                          </p:val>
                                        </p:tav>
                                        <p:tav tm="100000">
                                          <p:val>
                                            <p:strVal val="#ppt_x"/>
                                          </p:val>
                                        </p:tav>
                                      </p:tavLst>
                                    </p:anim>
                                    <p:anim calcmode="lin" valueType="num">
                                      <p:cBhvr>
                                        <p:cTn id="28"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3"/>
                                        </p:tgtEl>
                                        <p:attrNameLst>
                                          <p:attrName>style.visibility</p:attrName>
                                        </p:attrNameLst>
                                      </p:cBhvr>
                                      <p:to>
                                        <p:strVal val="visible"/>
                                      </p:to>
                                    </p:set>
                                    <p:animEffect transition="in" filter="fade">
                                      <p:cBhvr>
                                        <p:cTn id="33" dur="500"/>
                                        <p:tgtEl>
                                          <p:spTgt spid="3"/>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4"/>
                                        </p:tgtEl>
                                        <p:attrNameLst>
                                          <p:attrName>style.visibility</p:attrName>
                                        </p:attrNameLst>
                                      </p:cBhvr>
                                      <p:to>
                                        <p:strVal val="visible"/>
                                      </p:to>
                                    </p:set>
                                    <p:animEffect transition="in" filter="fade">
                                      <p:cBhvr>
                                        <p:cTn id="3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p:bldP spid="19" grpId="0"/>
      <p:bldP spid="3" grpId="0"/>
      <p:bldP spid="4" grpId="0"/>
      <p:bldP spid="17"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ECMA Script 6</a:t>
            </a:r>
          </a:p>
          <a:p>
            <a:pPr algn="ctr"/>
            <a:r>
              <a:rPr lang="fr-FR" sz="2400" i="1" dirty="0">
                <a:latin typeface="Segoe UI" panose="020B0502040204020203" pitchFamily="34" charset="0"/>
                <a:cs typeface="Segoe UI" panose="020B0502040204020203" pitchFamily="34" charset="0"/>
              </a:rPr>
              <a:t>Le JavaScript de demain, aujourd’hui</a:t>
            </a:r>
          </a:p>
        </p:txBody>
      </p:sp>
      <p:sp>
        <p:nvSpPr>
          <p:cNvPr id="13" name="Hexagone 23">
            <a:extLst>
              <a:ext uri="{FF2B5EF4-FFF2-40B4-BE49-F238E27FC236}">
                <a16:creationId xmlns:a16="http://schemas.microsoft.com/office/drawing/2014/main" id="{7982271F-07B9-436B-85E4-D8ED2EC20D5D}"/>
              </a:ext>
            </a:extLst>
          </p:cNvPr>
          <p:cNvSpPr/>
          <p:nvPr/>
        </p:nvSpPr>
        <p:spPr>
          <a:xfrm>
            <a:off x="603921" y="2161946"/>
            <a:ext cx="1580718" cy="1678152"/>
          </a:xfrm>
          <a:custGeom>
            <a:avLst/>
            <a:gdLst>
              <a:gd name="connsiteX0" fmla="*/ 0 w 1259840"/>
              <a:gd name="connsiteY0" fmla="*/ 609600 h 1219200"/>
              <a:gd name="connsiteX1" fmla="*/ 304800 w 1259840"/>
              <a:gd name="connsiteY1" fmla="*/ 0 h 1219200"/>
              <a:gd name="connsiteX2" fmla="*/ 955040 w 1259840"/>
              <a:gd name="connsiteY2" fmla="*/ 0 h 1219200"/>
              <a:gd name="connsiteX3" fmla="*/ 1259840 w 1259840"/>
              <a:gd name="connsiteY3" fmla="*/ 609600 h 1219200"/>
              <a:gd name="connsiteX4" fmla="*/ 955040 w 1259840"/>
              <a:gd name="connsiteY4" fmla="*/ 1219200 h 1219200"/>
              <a:gd name="connsiteX5" fmla="*/ 304800 w 1259840"/>
              <a:gd name="connsiteY5" fmla="*/ 1219200 h 1219200"/>
              <a:gd name="connsiteX6" fmla="*/ 0 w 1259840"/>
              <a:gd name="connsiteY6" fmla="*/ 609600 h 1219200"/>
              <a:gd name="connsiteX0" fmla="*/ 0 w 1259840"/>
              <a:gd name="connsiteY0" fmla="*/ 863600 h 1473200"/>
              <a:gd name="connsiteX1" fmla="*/ 304800 w 1259840"/>
              <a:gd name="connsiteY1" fmla="*/ 254000 h 1473200"/>
              <a:gd name="connsiteX2" fmla="*/ 662940 w 1259840"/>
              <a:gd name="connsiteY2" fmla="*/ 0 h 1473200"/>
              <a:gd name="connsiteX3" fmla="*/ 1259840 w 1259840"/>
              <a:gd name="connsiteY3" fmla="*/ 863600 h 1473200"/>
              <a:gd name="connsiteX4" fmla="*/ 955040 w 1259840"/>
              <a:gd name="connsiteY4" fmla="*/ 1473200 h 1473200"/>
              <a:gd name="connsiteX5" fmla="*/ 304800 w 1259840"/>
              <a:gd name="connsiteY5" fmla="*/ 1473200 h 1473200"/>
              <a:gd name="connsiteX6" fmla="*/ 0 w 1259840"/>
              <a:gd name="connsiteY6" fmla="*/ 863600 h 1473200"/>
              <a:gd name="connsiteX0" fmla="*/ 0 w 1412240"/>
              <a:gd name="connsiteY0" fmla="*/ 863600 h 1473200"/>
              <a:gd name="connsiteX1" fmla="*/ 304800 w 1412240"/>
              <a:gd name="connsiteY1" fmla="*/ 254000 h 1473200"/>
              <a:gd name="connsiteX2" fmla="*/ 662940 w 1412240"/>
              <a:gd name="connsiteY2" fmla="*/ 0 h 1473200"/>
              <a:gd name="connsiteX3" fmla="*/ 1412240 w 1412240"/>
              <a:gd name="connsiteY3" fmla="*/ 440266 h 1473200"/>
              <a:gd name="connsiteX4" fmla="*/ 955040 w 1412240"/>
              <a:gd name="connsiteY4" fmla="*/ 1473200 h 1473200"/>
              <a:gd name="connsiteX5" fmla="*/ 304800 w 1412240"/>
              <a:gd name="connsiteY5" fmla="*/ 1473200 h 1473200"/>
              <a:gd name="connsiteX6" fmla="*/ 0 w 1412240"/>
              <a:gd name="connsiteY6" fmla="*/ 863600 h 1473200"/>
              <a:gd name="connsiteX0" fmla="*/ 0 w 1412240"/>
              <a:gd name="connsiteY0" fmla="*/ 863600 h 1778000"/>
              <a:gd name="connsiteX1" fmla="*/ 304800 w 1412240"/>
              <a:gd name="connsiteY1" fmla="*/ 254000 h 1778000"/>
              <a:gd name="connsiteX2" fmla="*/ 662940 w 1412240"/>
              <a:gd name="connsiteY2" fmla="*/ 0 h 1778000"/>
              <a:gd name="connsiteX3" fmla="*/ 1412240 w 1412240"/>
              <a:gd name="connsiteY3" fmla="*/ 440266 h 1778000"/>
              <a:gd name="connsiteX4" fmla="*/ 955040 w 1412240"/>
              <a:gd name="connsiteY4" fmla="*/ 1473200 h 1778000"/>
              <a:gd name="connsiteX5" fmla="*/ 622300 w 1412240"/>
              <a:gd name="connsiteY5" fmla="*/ 1778000 h 1778000"/>
              <a:gd name="connsiteX6" fmla="*/ 0 w 1412240"/>
              <a:gd name="connsiteY6" fmla="*/ 863600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103207 w 1560407"/>
              <a:gd name="connsiteY4" fmla="*/ 1473200 h 1778000"/>
              <a:gd name="connsiteX5" fmla="*/ 770467 w 1560407"/>
              <a:gd name="connsiteY5" fmla="*/ 1778000 h 1778000"/>
              <a:gd name="connsiteX6" fmla="*/ 0 w 1560407"/>
              <a:gd name="connsiteY6" fmla="*/ 1316567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 name="connsiteX0" fmla="*/ 0 w 1560407"/>
              <a:gd name="connsiteY0" fmla="*/ 1316567 h 1778000"/>
              <a:gd name="connsiteX1" fmla="*/ 12700 w 1560407"/>
              <a:gd name="connsiteY1" fmla="*/ 427566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0407" h="1778000">
                <a:moveTo>
                  <a:pt x="0" y="1316567"/>
                </a:moveTo>
                <a:lnTo>
                  <a:pt x="12700" y="427566"/>
                </a:lnTo>
                <a:lnTo>
                  <a:pt x="811107" y="0"/>
                </a:lnTo>
                <a:lnTo>
                  <a:pt x="1560407" y="440266"/>
                </a:lnTo>
                <a:lnTo>
                  <a:pt x="1551941" y="1286933"/>
                </a:lnTo>
                <a:lnTo>
                  <a:pt x="770467" y="1778000"/>
                </a:lnTo>
                <a:lnTo>
                  <a:pt x="0" y="1316567"/>
                </a:lnTo>
                <a:close/>
              </a:path>
            </a:pathLst>
          </a:custGeom>
          <a:solidFill>
            <a:srgbClr val="70CEEF"/>
          </a:solid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err="1">
                <a:solidFill>
                  <a:schemeClr val="tx1"/>
                </a:solidFill>
                <a:latin typeface="Segoe UI" panose="020B0502040204020203" pitchFamily="34" charset="0"/>
                <a:cs typeface="Segoe UI" panose="020B0502040204020203" pitchFamily="34" charset="0"/>
              </a:rPr>
              <a:t>Async</a:t>
            </a:r>
            <a:r>
              <a:rPr lang="fr-FR" sz="2000" dirty="0">
                <a:solidFill>
                  <a:schemeClr val="tx1"/>
                </a:solidFill>
                <a:latin typeface="Segoe UI" panose="020B0502040204020203" pitchFamily="34" charset="0"/>
                <a:cs typeface="Segoe UI" panose="020B0502040204020203" pitchFamily="34" charset="0"/>
              </a:rPr>
              <a:t> / </a:t>
            </a:r>
            <a:r>
              <a:rPr lang="fr-FR" sz="2000" dirty="0" err="1">
                <a:solidFill>
                  <a:schemeClr val="tx1"/>
                </a:solidFill>
                <a:latin typeface="Segoe UI" panose="020B0502040204020203" pitchFamily="34" charset="0"/>
                <a:cs typeface="Segoe UI" panose="020B0502040204020203" pitchFamily="34" charset="0"/>
              </a:rPr>
              <a:t>Await</a:t>
            </a:r>
            <a:endParaRPr lang="fr-FR" sz="2000" dirty="0">
              <a:solidFill>
                <a:schemeClr val="tx1"/>
              </a:solidFill>
              <a:latin typeface="Segoe UI" panose="020B0502040204020203" pitchFamily="34" charset="0"/>
              <a:cs typeface="Segoe UI" panose="020B0502040204020203" pitchFamily="34" charset="0"/>
            </a:endParaRPr>
          </a:p>
        </p:txBody>
      </p:sp>
      <p:sp>
        <p:nvSpPr>
          <p:cNvPr id="20" name="ZoneTexte 19">
            <a:extLst>
              <a:ext uri="{FF2B5EF4-FFF2-40B4-BE49-F238E27FC236}">
                <a16:creationId xmlns:a16="http://schemas.microsoft.com/office/drawing/2014/main" id="{4F4C3724-53D8-491B-94FF-1E317D4B832B}"/>
              </a:ext>
            </a:extLst>
          </p:cNvPr>
          <p:cNvSpPr txBox="1"/>
          <p:nvPr/>
        </p:nvSpPr>
        <p:spPr>
          <a:xfrm>
            <a:off x="3186986" y="2213074"/>
            <a:ext cx="8739590" cy="830997"/>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Utilisation de ce sucre permettant la lecture et la gestion plus facile des méthodes asynchrones.</a:t>
            </a:r>
          </a:p>
        </p:txBody>
      </p:sp>
      <p:sp>
        <p:nvSpPr>
          <p:cNvPr id="5" name="Rectangle 4">
            <a:extLst>
              <a:ext uri="{FF2B5EF4-FFF2-40B4-BE49-F238E27FC236}">
                <a16:creationId xmlns:a16="http://schemas.microsoft.com/office/drawing/2014/main" id="{0CDA4C4C-39EE-4C2C-8C6D-19EC9FCA58DC}"/>
              </a:ext>
            </a:extLst>
          </p:cNvPr>
          <p:cNvSpPr/>
          <p:nvPr/>
        </p:nvSpPr>
        <p:spPr>
          <a:xfrm>
            <a:off x="3759641" y="3574217"/>
            <a:ext cx="4672717" cy="2246769"/>
          </a:xfrm>
          <a:prstGeom prst="rect">
            <a:avLst/>
          </a:prstGeom>
        </p:spPr>
        <p:txBody>
          <a:bodyPr wrap="square">
            <a:spAutoFit/>
          </a:bodyPr>
          <a:lstStyle/>
          <a:p>
            <a:r>
              <a:rPr lang="fr-FR" sz="2000" dirty="0" err="1">
                <a:solidFill>
                  <a:srgbClr val="0000FF"/>
                </a:solidFill>
                <a:latin typeface="Consolas" panose="020B0609020204030204" pitchFamily="49" charset="0"/>
              </a:rPr>
              <a:t>const</a:t>
            </a:r>
            <a:r>
              <a:rPr lang="fr-FR" sz="2000" dirty="0">
                <a:solidFill>
                  <a:srgbClr val="000000"/>
                </a:solidFill>
                <a:latin typeface="Consolas" panose="020B0609020204030204" pitchFamily="49" charset="0"/>
              </a:rPr>
              <a:t> </a:t>
            </a:r>
            <a:r>
              <a:rPr lang="fr-FR" sz="2000" dirty="0" err="1">
                <a:solidFill>
                  <a:srgbClr val="000000"/>
                </a:solidFill>
                <a:latin typeface="Consolas" panose="020B0609020204030204" pitchFamily="49" charset="0"/>
              </a:rPr>
              <a:t>functionAsync</a:t>
            </a:r>
            <a:r>
              <a:rPr lang="fr-FR" sz="2000" dirty="0">
                <a:solidFill>
                  <a:srgbClr val="000000"/>
                </a:solidFill>
                <a:latin typeface="Consolas" panose="020B0609020204030204" pitchFamily="49" charset="0"/>
              </a:rPr>
              <a:t> = </a:t>
            </a:r>
            <a:r>
              <a:rPr lang="fr-FR" sz="2000" dirty="0" err="1">
                <a:solidFill>
                  <a:srgbClr val="0000FF"/>
                </a:solidFill>
                <a:latin typeface="Consolas" panose="020B0609020204030204" pitchFamily="49" charset="0"/>
              </a:rPr>
              <a:t>async</a:t>
            </a:r>
            <a:r>
              <a:rPr lang="fr-FR" sz="2000" dirty="0">
                <a:solidFill>
                  <a:srgbClr val="000000"/>
                </a:solidFill>
                <a:latin typeface="Consolas" panose="020B0609020204030204" pitchFamily="49" charset="0"/>
              </a:rPr>
              <a:t>() </a:t>
            </a:r>
            <a:r>
              <a:rPr lang="fr-FR" sz="2000" dirty="0">
                <a:solidFill>
                  <a:srgbClr val="0000FF"/>
                </a:solidFill>
                <a:latin typeface="Consolas" panose="020B0609020204030204" pitchFamily="49" charset="0"/>
              </a:rPr>
              <a:t>=&gt;</a:t>
            </a:r>
            <a:r>
              <a:rPr lang="fr-FR" sz="2000" dirty="0">
                <a:solidFill>
                  <a:srgbClr val="000000"/>
                </a:solidFill>
                <a:latin typeface="Consolas" panose="020B0609020204030204" pitchFamily="49" charset="0"/>
              </a:rPr>
              <a:t>{</a:t>
            </a:r>
          </a:p>
          <a:p>
            <a:br>
              <a:rPr lang="fr-FR" sz="2000" dirty="0">
                <a:solidFill>
                  <a:srgbClr val="000000"/>
                </a:solidFill>
                <a:latin typeface="Consolas" panose="020B0609020204030204" pitchFamily="49" charset="0"/>
              </a:rPr>
            </a:br>
            <a:r>
              <a:rPr lang="fr-FR" sz="2000" dirty="0">
                <a:solidFill>
                  <a:srgbClr val="000000"/>
                </a:solidFill>
                <a:latin typeface="Consolas" panose="020B0609020204030204" pitchFamily="49" charset="0"/>
              </a:rPr>
              <a:t>} ;</a:t>
            </a:r>
          </a:p>
          <a:p>
            <a:br>
              <a:rPr lang="fr-FR" sz="2000" dirty="0">
                <a:solidFill>
                  <a:srgbClr val="000000"/>
                </a:solidFill>
                <a:latin typeface="Consolas" panose="020B0609020204030204" pitchFamily="49" charset="0"/>
              </a:rPr>
            </a:br>
            <a:r>
              <a:rPr lang="fr-FR" sz="2000" dirty="0" err="1">
                <a:solidFill>
                  <a:srgbClr val="0000FF"/>
                </a:solidFill>
                <a:latin typeface="Consolas" panose="020B0609020204030204" pitchFamily="49" charset="0"/>
              </a:rPr>
              <a:t>const</a:t>
            </a:r>
            <a:r>
              <a:rPr lang="fr-FR" sz="2000" dirty="0">
                <a:solidFill>
                  <a:srgbClr val="000000"/>
                </a:solidFill>
                <a:latin typeface="Consolas" panose="020B0609020204030204" pitchFamily="49" charset="0"/>
              </a:rPr>
              <a:t> </a:t>
            </a:r>
            <a:r>
              <a:rPr lang="fr-FR" sz="2000" dirty="0" err="1">
                <a:solidFill>
                  <a:srgbClr val="000000"/>
                </a:solidFill>
                <a:latin typeface="Consolas" panose="020B0609020204030204" pitchFamily="49" charset="0"/>
              </a:rPr>
              <a:t>callFunctionAsync</a:t>
            </a:r>
            <a:r>
              <a:rPr lang="fr-FR" sz="2000" dirty="0">
                <a:solidFill>
                  <a:srgbClr val="000000"/>
                </a:solidFill>
                <a:latin typeface="Consolas" panose="020B0609020204030204" pitchFamily="49" charset="0"/>
              </a:rPr>
              <a:t> = </a:t>
            </a:r>
            <a:r>
              <a:rPr lang="fr-FR" sz="2000" dirty="0" err="1">
                <a:solidFill>
                  <a:srgbClr val="0000FF"/>
                </a:solidFill>
                <a:latin typeface="Consolas" panose="020B0609020204030204" pitchFamily="49" charset="0"/>
              </a:rPr>
              <a:t>await</a:t>
            </a:r>
            <a:r>
              <a:rPr lang="fr-FR" sz="2000" dirty="0">
                <a:solidFill>
                  <a:srgbClr val="000000"/>
                </a:solidFill>
                <a:latin typeface="Consolas" panose="020B0609020204030204" pitchFamily="49" charset="0"/>
              </a:rPr>
              <a:t> </a:t>
            </a:r>
            <a:r>
              <a:rPr lang="fr-FR" sz="2000" dirty="0" err="1">
                <a:solidFill>
                  <a:srgbClr val="000000"/>
                </a:solidFill>
                <a:latin typeface="Consolas" panose="020B0609020204030204" pitchFamily="49" charset="0"/>
              </a:rPr>
              <a:t>functionAsync</a:t>
            </a:r>
            <a:r>
              <a:rPr lang="fr-FR" sz="2000" dirty="0">
                <a:solidFill>
                  <a:srgbClr val="000000"/>
                </a:solidFill>
                <a:latin typeface="Consolas" panose="020B0609020204030204" pitchFamily="49" charset="0"/>
              </a:rPr>
              <a:t>();</a:t>
            </a:r>
            <a:endParaRPr lang="fr-FR" sz="2000" b="0" dirty="0">
              <a:solidFill>
                <a:srgbClr val="000000"/>
              </a:solidFill>
              <a:effectLst/>
              <a:latin typeface="Consolas" panose="020B0609020204030204" pitchFamily="49" charset="0"/>
            </a:endParaRPr>
          </a:p>
        </p:txBody>
      </p:sp>
      <p:pic>
        <p:nvPicPr>
          <p:cNvPr id="12" name="Image 11">
            <a:extLst>
              <a:ext uri="{FF2B5EF4-FFF2-40B4-BE49-F238E27FC236}">
                <a16:creationId xmlns:a16="http://schemas.microsoft.com/office/drawing/2014/main" id="{40282610-DF5B-46AE-A86B-F03BA16D35C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139" y="3423"/>
            <a:ext cx="1071563" cy="10715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nvGrpSpPr>
          <p:cNvPr id="24" name="Groupe 23">
            <a:extLst>
              <a:ext uri="{FF2B5EF4-FFF2-40B4-BE49-F238E27FC236}">
                <a16:creationId xmlns:a16="http://schemas.microsoft.com/office/drawing/2014/main" id="{31B6016C-06EA-4D82-B3EC-3C340B6AC67A}"/>
              </a:ext>
            </a:extLst>
          </p:cNvPr>
          <p:cNvGrpSpPr/>
          <p:nvPr/>
        </p:nvGrpSpPr>
        <p:grpSpPr>
          <a:xfrm>
            <a:off x="7280754" y="6181826"/>
            <a:ext cx="4891165" cy="676174"/>
            <a:chOff x="7280754" y="6181826"/>
            <a:chExt cx="4891165" cy="676174"/>
          </a:xfrm>
        </p:grpSpPr>
        <p:sp>
          <p:nvSpPr>
            <p:cNvPr id="25" name="Rectangle 24">
              <a:extLst>
                <a:ext uri="{FF2B5EF4-FFF2-40B4-BE49-F238E27FC236}">
                  <a16:creationId xmlns:a16="http://schemas.microsoft.com/office/drawing/2014/main" id="{DC2C8C48-93A7-4376-BE21-9F35B8A28F57}"/>
                </a:ext>
              </a:extLst>
            </p:cNvPr>
            <p:cNvSpPr/>
            <p:nvPr/>
          </p:nvSpPr>
          <p:spPr>
            <a:xfrm rot="5400000" flipH="1">
              <a:off x="9388250" y="4074330"/>
              <a:ext cx="676174" cy="4891165"/>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6" name="Triangle rectangle 25">
              <a:extLst>
                <a:ext uri="{FF2B5EF4-FFF2-40B4-BE49-F238E27FC236}">
                  <a16:creationId xmlns:a16="http://schemas.microsoft.com/office/drawing/2014/main" id="{562492F0-AFA4-4715-8789-2CCA11E2B12B}"/>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27" name="Groupe 26">
            <a:extLst>
              <a:ext uri="{FF2B5EF4-FFF2-40B4-BE49-F238E27FC236}">
                <a16:creationId xmlns:a16="http://schemas.microsoft.com/office/drawing/2014/main" id="{17AE661C-C142-4669-B14B-35DE3C5F1871}"/>
              </a:ext>
            </a:extLst>
          </p:cNvPr>
          <p:cNvGrpSpPr/>
          <p:nvPr/>
        </p:nvGrpSpPr>
        <p:grpSpPr>
          <a:xfrm>
            <a:off x="-9920" y="6181823"/>
            <a:ext cx="4389120" cy="676175"/>
            <a:chOff x="-9920" y="6181823"/>
            <a:chExt cx="4389120" cy="676175"/>
          </a:xfrm>
        </p:grpSpPr>
        <p:sp>
          <p:nvSpPr>
            <p:cNvPr id="34" name="Rectangle 33">
              <a:extLst>
                <a:ext uri="{FF2B5EF4-FFF2-40B4-BE49-F238E27FC236}">
                  <a16:creationId xmlns:a16="http://schemas.microsoft.com/office/drawing/2014/main" id="{579FBF2A-CBD9-451B-9431-35F504D584B9}"/>
                </a:ext>
              </a:extLst>
            </p:cNvPr>
            <p:cNvSpPr/>
            <p:nvPr/>
          </p:nvSpPr>
          <p:spPr>
            <a:xfrm rot="16200000">
              <a:off x="1846552" y="4325351"/>
              <a:ext cx="676175" cy="4389120"/>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5" name="Triangle rectangle 34">
              <a:extLst>
                <a:ext uri="{FF2B5EF4-FFF2-40B4-BE49-F238E27FC236}">
                  <a16:creationId xmlns:a16="http://schemas.microsoft.com/office/drawing/2014/main" id="{585C0869-B348-4B3A-88AC-933BFBE12672}"/>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6" name="Groupe 35">
            <a:extLst>
              <a:ext uri="{FF2B5EF4-FFF2-40B4-BE49-F238E27FC236}">
                <a16:creationId xmlns:a16="http://schemas.microsoft.com/office/drawing/2014/main" id="{B4BAD026-159E-4A4A-9AAF-CF28B9F85477}"/>
              </a:ext>
            </a:extLst>
          </p:cNvPr>
          <p:cNvGrpSpPr/>
          <p:nvPr/>
        </p:nvGrpSpPr>
        <p:grpSpPr>
          <a:xfrm>
            <a:off x="10342880" y="-25922"/>
            <a:ext cx="1701271" cy="1200329"/>
            <a:chOff x="4211850" y="3904571"/>
            <a:chExt cx="2849720"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37" name="Groupe 36">
              <a:extLst>
                <a:ext uri="{FF2B5EF4-FFF2-40B4-BE49-F238E27FC236}">
                  <a16:creationId xmlns:a16="http://schemas.microsoft.com/office/drawing/2014/main" id="{3572E302-DE55-48DA-B173-9C2B42DE55BA}"/>
                </a:ext>
              </a:extLst>
            </p:cNvPr>
            <p:cNvGrpSpPr/>
            <p:nvPr/>
          </p:nvGrpSpPr>
          <p:grpSpPr>
            <a:xfrm>
              <a:off x="6391009" y="4158446"/>
              <a:ext cx="670561" cy="1463040"/>
              <a:chOff x="5313680" y="4185920"/>
              <a:chExt cx="670560" cy="1463040"/>
            </a:xfrm>
            <a:grpFill/>
          </p:grpSpPr>
          <p:sp>
            <p:nvSpPr>
              <p:cNvPr id="42" name="Bande diagonale 41">
                <a:extLst>
                  <a:ext uri="{FF2B5EF4-FFF2-40B4-BE49-F238E27FC236}">
                    <a16:creationId xmlns:a16="http://schemas.microsoft.com/office/drawing/2014/main" id="{7880DC42-51D3-4CDC-BE9B-6DCE9348ECA3}"/>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3" name="Bande diagonale 42">
                <a:extLst>
                  <a:ext uri="{FF2B5EF4-FFF2-40B4-BE49-F238E27FC236}">
                    <a16:creationId xmlns:a16="http://schemas.microsoft.com/office/drawing/2014/main" id="{B36FDA69-4436-4E4E-B5CE-AB036ABA9EA4}"/>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38" name="Groupe 37">
              <a:extLst>
                <a:ext uri="{FF2B5EF4-FFF2-40B4-BE49-F238E27FC236}">
                  <a16:creationId xmlns:a16="http://schemas.microsoft.com/office/drawing/2014/main" id="{6240D660-847E-4757-A95C-1F2890D3F765}"/>
                </a:ext>
              </a:extLst>
            </p:cNvPr>
            <p:cNvGrpSpPr/>
            <p:nvPr/>
          </p:nvGrpSpPr>
          <p:grpSpPr>
            <a:xfrm rot="10800000">
              <a:off x="4211850" y="4177849"/>
              <a:ext cx="670561" cy="1463040"/>
              <a:chOff x="5313680" y="4185920"/>
              <a:chExt cx="670560" cy="1463040"/>
            </a:xfrm>
            <a:grpFill/>
          </p:grpSpPr>
          <p:sp>
            <p:nvSpPr>
              <p:cNvPr id="40" name="Bande diagonale 39">
                <a:extLst>
                  <a:ext uri="{FF2B5EF4-FFF2-40B4-BE49-F238E27FC236}">
                    <a16:creationId xmlns:a16="http://schemas.microsoft.com/office/drawing/2014/main" id="{4D623488-D0B6-4DBB-9CEF-31DC081C57D2}"/>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1" name="Bande diagonale 40">
                <a:extLst>
                  <a:ext uri="{FF2B5EF4-FFF2-40B4-BE49-F238E27FC236}">
                    <a16:creationId xmlns:a16="http://schemas.microsoft.com/office/drawing/2014/main" id="{F7A39F5C-36D8-4AD9-A17C-75EB045AA70D}"/>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39" name="Signe Moins 38">
              <a:extLst>
                <a:ext uri="{FF2B5EF4-FFF2-40B4-BE49-F238E27FC236}">
                  <a16:creationId xmlns:a16="http://schemas.microsoft.com/office/drawing/2014/main" id="{C1BCAD63-4DA5-463E-B9E1-30ACA652F8FD}"/>
                </a:ext>
              </a:extLst>
            </p:cNvPr>
            <p:cNvSpPr/>
            <p:nvPr/>
          </p:nvSpPr>
          <p:spPr>
            <a:xfrm rot="17995298">
              <a:off x="4729114" y="4363699"/>
              <a:ext cx="1916059" cy="997804"/>
            </a:xfrm>
            <a:prstGeom prst="mathMinus">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10540918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1000"/>
                                        <p:tgtEl>
                                          <p:spTgt spid="20"/>
                                        </p:tgtEl>
                                      </p:cBhvr>
                                    </p:animEffect>
                                    <p:anim calcmode="lin" valueType="num">
                                      <p:cBhvr>
                                        <p:cTn id="13" dur="1000" fill="hold"/>
                                        <p:tgtEl>
                                          <p:spTgt spid="20"/>
                                        </p:tgtEl>
                                        <p:attrNameLst>
                                          <p:attrName>ppt_x</p:attrName>
                                        </p:attrNameLst>
                                      </p:cBhvr>
                                      <p:tavLst>
                                        <p:tav tm="0">
                                          <p:val>
                                            <p:strVal val="#ppt_x"/>
                                          </p:val>
                                        </p:tav>
                                        <p:tav tm="100000">
                                          <p:val>
                                            <p:strVal val="#ppt_x"/>
                                          </p:val>
                                        </p:tav>
                                      </p:tavLst>
                                    </p:anim>
                                    <p:anim calcmode="lin" valueType="num">
                                      <p:cBhvr>
                                        <p:cTn id="14"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20" grpId="0"/>
      <p:bldP spid="5"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ECMA Script 6</a:t>
            </a:r>
          </a:p>
          <a:p>
            <a:pPr algn="ctr"/>
            <a:r>
              <a:rPr lang="fr-FR" sz="2400" i="1" dirty="0">
                <a:latin typeface="Segoe UI" panose="020B0502040204020203" pitchFamily="34" charset="0"/>
                <a:cs typeface="Segoe UI" panose="020B0502040204020203" pitchFamily="34" charset="0"/>
              </a:rPr>
              <a:t>Le JavaScript de demain, aujourd’hui</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pic>
        <p:nvPicPr>
          <p:cNvPr id="6" name="Image 5">
            <a:extLst>
              <a:ext uri="{FF2B5EF4-FFF2-40B4-BE49-F238E27FC236}">
                <a16:creationId xmlns:a16="http://schemas.microsoft.com/office/drawing/2014/main" id="{1FC836FE-2897-4A3B-9069-1851E54FC51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139" y="23743"/>
            <a:ext cx="1071563" cy="10715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6" name="ZoneTexte 25">
            <a:extLst>
              <a:ext uri="{FF2B5EF4-FFF2-40B4-BE49-F238E27FC236}">
                <a16:creationId xmlns:a16="http://schemas.microsoft.com/office/drawing/2014/main" id="{BC3CB800-D528-47D8-B5E8-ED86CE8FAAFA}"/>
              </a:ext>
            </a:extLst>
          </p:cNvPr>
          <p:cNvSpPr txBox="1"/>
          <p:nvPr/>
        </p:nvSpPr>
        <p:spPr>
          <a:xfrm>
            <a:off x="603920" y="1650225"/>
            <a:ext cx="8739590" cy="461665"/>
          </a:xfrm>
          <a:prstGeom prst="rect">
            <a:avLst/>
          </a:prstGeom>
          <a:noFill/>
          <a:effectLst/>
        </p:spPr>
        <p:txBody>
          <a:bodyPr wrap="square" rtlCol="0">
            <a:spAutoFit/>
          </a:bodyPr>
          <a:lstStyle/>
          <a:p>
            <a:pPr marL="285750" indent="-285750">
              <a:buFont typeface="Wingdings" panose="05000000000000000000" pitchFamily="2" charset="2"/>
              <a:buChar char="q"/>
            </a:pPr>
            <a:r>
              <a:rPr lang="fr-FR" sz="2400" dirty="0">
                <a:solidFill>
                  <a:schemeClr val="accent1">
                    <a:lumMod val="75000"/>
                  </a:schemeClr>
                </a:solidFill>
                <a:latin typeface="Segoe UI" panose="020B0502040204020203" pitchFamily="34" charset="0"/>
                <a:cs typeface="Segoe UI" panose="020B0502040204020203" pitchFamily="34" charset="0"/>
              </a:rPr>
              <a:t>Résumé</a:t>
            </a:r>
          </a:p>
        </p:txBody>
      </p:sp>
      <p:sp>
        <p:nvSpPr>
          <p:cNvPr id="3" name="ZoneTexte 2">
            <a:extLst>
              <a:ext uri="{FF2B5EF4-FFF2-40B4-BE49-F238E27FC236}">
                <a16:creationId xmlns:a16="http://schemas.microsoft.com/office/drawing/2014/main" id="{BE7DD964-97BC-4B29-8164-3ECBC01CB7F0}"/>
              </a:ext>
            </a:extLst>
          </p:cNvPr>
          <p:cNvSpPr txBox="1"/>
          <p:nvPr/>
        </p:nvSpPr>
        <p:spPr>
          <a:xfrm>
            <a:off x="1245167" y="2380045"/>
            <a:ext cx="8519826" cy="461665"/>
          </a:xfrm>
          <a:prstGeom prst="rect">
            <a:avLst/>
          </a:prstGeom>
          <a:noFill/>
          <a:effectLst/>
        </p:spPr>
        <p:txBody>
          <a:bodyPr wrap="square" rtlCol="0" anchor="t">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De nombreuses améliorations et confort du langage</a:t>
            </a:r>
          </a:p>
        </p:txBody>
      </p:sp>
      <p:sp>
        <p:nvSpPr>
          <p:cNvPr id="4" name="ZoneTexte 3">
            <a:extLst>
              <a:ext uri="{FF2B5EF4-FFF2-40B4-BE49-F238E27FC236}">
                <a16:creationId xmlns:a16="http://schemas.microsoft.com/office/drawing/2014/main" id="{1BA26AC9-BAC8-4D11-9DED-96F20778C9B8}"/>
              </a:ext>
            </a:extLst>
          </p:cNvPr>
          <p:cNvSpPr txBox="1"/>
          <p:nvPr/>
        </p:nvSpPr>
        <p:spPr>
          <a:xfrm>
            <a:off x="1245167" y="3387489"/>
            <a:ext cx="10935222" cy="830997"/>
          </a:xfrm>
          <a:prstGeom prst="rect">
            <a:avLst/>
          </a:prstGeom>
          <a:noFill/>
          <a:effectLst/>
        </p:spPr>
        <p:txBody>
          <a:bodyPr wrap="square" rtlCol="0" anchor="t">
            <a:spAutoFit/>
          </a:bodyPr>
          <a:lstStyle/>
          <a:p>
            <a:pPr marL="457200" indent="-457200">
              <a:buFont typeface="Arial" panose="020B0604020202020204" pitchFamily="34" charset="0"/>
              <a:buChar char="•"/>
            </a:pPr>
            <a:r>
              <a:rPr lang="fr-FR" sz="2400" b="1" dirty="0" err="1">
                <a:latin typeface="Segoe UI" panose="020B0502040204020203" pitchFamily="34" charset="0"/>
                <a:cs typeface="Segoe UI" panose="020B0502040204020203" pitchFamily="34" charset="0"/>
              </a:rPr>
              <a:t>Const</a:t>
            </a:r>
            <a:r>
              <a:rPr lang="fr-FR" sz="2400" dirty="0">
                <a:latin typeface="Segoe UI" panose="020B0502040204020203" pitchFamily="34" charset="0"/>
                <a:cs typeface="Segoe UI" panose="020B0502040204020203" pitchFamily="34" charset="0"/>
              </a:rPr>
              <a:t> et </a:t>
            </a:r>
            <a:r>
              <a:rPr lang="fr-FR" sz="2400" b="1" dirty="0">
                <a:latin typeface="Segoe UI" panose="020B0502040204020203" pitchFamily="34" charset="0"/>
                <a:cs typeface="Segoe UI" panose="020B0502040204020203" pitchFamily="34" charset="0"/>
              </a:rPr>
              <a:t>let</a:t>
            </a:r>
            <a:r>
              <a:rPr lang="fr-FR" sz="2400" dirty="0">
                <a:latin typeface="Segoe UI" panose="020B0502040204020203" pitchFamily="34" charset="0"/>
                <a:cs typeface="Segoe UI" panose="020B0502040204020203" pitchFamily="34" charset="0"/>
              </a:rPr>
              <a:t> sont block </a:t>
            </a:r>
            <a:r>
              <a:rPr lang="fr-FR" sz="2400" dirty="0" err="1">
                <a:latin typeface="Segoe UI" panose="020B0502040204020203" pitchFamily="34" charset="0"/>
                <a:cs typeface="Segoe UI" panose="020B0502040204020203" pitchFamily="34" charset="0"/>
              </a:rPr>
              <a:t>scopés</a:t>
            </a:r>
            <a:r>
              <a:rPr lang="fr-FR" sz="2400" dirty="0">
                <a:latin typeface="Segoe UI" panose="020B0502040204020203" pitchFamily="34" charset="0"/>
                <a:cs typeface="Segoe UI" panose="020B0502040204020203" pitchFamily="34" charset="0"/>
              </a:rPr>
              <a:t> à la différence du var qui est fonction </a:t>
            </a:r>
            <a:r>
              <a:rPr lang="fr-FR" sz="2400" dirty="0" err="1">
                <a:latin typeface="Segoe UI" panose="020B0502040204020203" pitchFamily="34" charset="0"/>
                <a:cs typeface="Segoe UI" panose="020B0502040204020203" pitchFamily="34" charset="0"/>
              </a:rPr>
              <a:t>scopé</a:t>
            </a:r>
            <a:r>
              <a:rPr lang="fr-FR" sz="2400" dirty="0">
                <a:latin typeface="Segoe UI" panose="020B0502040204020203" pitchFamily="34" charset="0"/>
                <a:cs typeface="Segoe UI" panose="020B0502040204020203" pitchFamily="34" charset="0"/>
              </a:rPr>
              <a:t>.</a:t>
            </a:r>
          </a:p>
          <a:p>
            <a:r>
              <a:rPr lang="fr-FR" sz="2400" dirty="0">
                <a:latin typeface="Segoe UI"/>
                <a:cs typeface="Segoe UI"/>
              </a:rPr>
              <a:t>L'assignation fonctionne par référence et non par valeur.</a:t>
            </a:r>
          </a:p>
        </p:txBody>
      </p:sp>
      <p:sp>
        <p:nvSpPr>
          <p:cNvPr id="27" name="Rectangle 26"/>
          <p:cNvSpPr/>
          <p:nvPr/>
        </p:nvSpPr>
        <p:spPr>
          <a:xfrm>
            <a:off x="1245167" y="4870172"/>
            <a:ext cx="8343374" cy="461665"/>
          </a:xfrm>
          <a:prstGeom prst="rect">
            <a:avLst/>
          </a:prstGeom>
        </p:spPr>
        <p:txBody>
          <a:bodyPr wrap="none">
            <a:spAutoFit/>
          </a:bodyPr>
          <a:lstStyle/>
          <a:p>
            <a:pPr marL="342900" indent="-342900">
              <a:buFont typeface="Arial" panose="020B0604020202020204" pitchFamily="34" charset="0"/>
              <a:buChar char="•"/>
            </a:pPr>
            <a:r>
              <a:rPr lang="fr-FR" sz="2400" b="1" dirty="0">
                <a:latin typeface="Segoe UI" panose="020B0502040204020203" pitchFamily="34" charset="0"/>
                <a:cs typeface="Segoe UI" panose="020B0502040204020203" pitchFamily="34" charset="0"/>
              </a:rPr>
              <a:t>Arrow </a:t>
            </a:r>
            <a:r>
              <a:rPr lang="fr-FR" sz="2400" b="1" dirty="0" err="1">
                <a:latin typeface="Segoe UI" panose="020B0502040204020203" pitchFamily="34" charset="0"/>
                <a:cs typeface="Segoe UI" panose="020B0502040204020203" pitchFamily="34" charset="0"/>
              </a:rPr>
              <a:t>function</a:t>
            </a:r>
            <a:r>
              <a:rPr lang="fr-FR" sz="2400" dirty="0">
                <a:latin typeface="Segoe UI" panose="020B0502040204020203" pitchFamily="34" charset="0"/>
                <a:cs typeface="Segoe UI" panose="020B0502040204020203" pitchFamily="34" charset="0"/>
              </a:rPr>
              <a:t>, ne dispose pas de son propre contexte. </a:t>
            </a:r>
            <a:r>
              <a:rPr lang="fr-FR" dirty="0">
                <a:solidFill>
                  <a:srgbClr val="000000"/>
                </a:solidFill>
                <a:latin typeface="Segoe UI" panose="020B0502040204020203" pitchFamily="34" charset="0"/>
              </a:rPr>
              <a:t> ​</a:t>
            </a:r>
            <a:endParaRPr lang="fr-FR" dirty="0"/>
          </a:p>
        </p:txBody>
      </p:sp>
      <p:grpSp>
        <p:nvGrpSpPr>
          <p:cNvPr id="34" name="Groupe 33">
            <a:extLst>
              <a:ext uri="{FF2B5EF4-FFF2-40B4-BE49-F238E27FC236}">
                <a16:creationId xmlns:a16="http://schemas.microsoft.com/office/drawing/2014/main" id="{928DB716-24D8-46F6-B640-A316F97173B5}"/>
              </a:ext>
            </a:extLst>
          </p:cNvPr>
          <p:cNvGrpSpPr/>
          <p:nvPr/>
        </p:nvGrpSpPr>
        <p:grpSpPr>
          <a:xfrm>
            <a:off x="7280754" y="6181826"/>
            <a:ext cx="4891165" cy="676174"/>
            <a:chOff x="7280754" y="6181826"/>
            <a:chExt cx="4891165" cy="676174"/>
          </a:xfrm>
        </p:grpSpPr>
        <p:sp>
          <p:nvSpPr>
            <p:cNvPr id="35" name="Rectangle 34">
              <a:extLst>
                <a:ext uri="{FF2B5EF4-FFF2-40B4-BE49-F238E27FC236}">
                  <a16:creationId xmlns:a16="http://schemas.microsoft.com/office/drawing/2014/main" id="{9F59612D-909D-4741-A545-5F1C2510FADA}"/>
                </a:ext>
              </a:extLst>
            </p:cNvPr>
            <p:cNvSpPr/>
            <p:nvPr/>
          </p:nvSpPr>
          <p:spPr>
            <a:xfrm rot="5400000" flipH="1">
              <a:off x="9388250" y="4074330"/>
              <a:ext cx="676174" cy="4891165"/>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6" name="Triangle rectangle 35">
              <a:extLst>
                <a:ext uri="{FF2B5EF4-FFF2-40B4-BE49-F238E27FC236}">
                  <a16:creationId xmlns:a16="http://schemas.microsoft.com/office/drawing/2014/main" id="{549ABB30-A45E-4E8A-A1A2-2A7FFEA7A2F8}"/>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7" name="Groupe 36">
            <a:extLst>
              <a:ext uri="{FF2B5EF4-FFF2-40B4-BE49-F238E27FC236}">
                <a16:creationId xmlns:a16="http://schemas.microsoft.com/office/drawing/2014/main" id="{5BCF395A-C167-4308-84A4-B1F63032B83E}"/>
              </a:ext>
            </a:extLst>
          </p:cNvPr>
          <p:cNvGrpSpPr/>
          <p:nvPr/>
        </p:nvGrpSpPr>
        <p:grpSpPr>
          <a:xfrm>
            <a:off x="-9920" y="6181823"/>
            <a:ext cx="4389120" cy="676175"/>
            <a:chOff x="-9920" y="6181823"/>
            <a:chExt cx="4389120" cy="676175"/>
          </a:xfrm>
        </p:grpSpPr>
        <p:sp>
          <p:nvSpPr>
            <p:cNvPr id="38" name="Rectangle 37">
              <a:extLst>
                <a:ext uri="{FF2B5EF4-FFF2-40B4-BE49-F238E27FC236}">
                  <a16:creationId xmlns:a16="http://schemas.microsoft.com/office/drawing/2014/main" id="{9632E9F6-88B6-48AD-A424-7D91F7F6095C}"/>
                </a:ext>
              </a:extLst>
            </p:cNvPr>
            <p:cNvSpPr/>
            <p:nvPr/>
          </p:nvSpPr>
          <p:spPr>
            <a:xfrm rot="16200000">
              <a:off x="1846552" y="4325351"/>
              <a:ext cx="676175" cy="4389120"/>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Triangle rectangle 38">
              <a:extLst>
                <a:ext uri="{FF2B5EF4-FFF2-40B4-BE49-F238E27FC236}">
                  <a16:creationId xmlns:a16="http://schemas.microsoft.com/office/drawing/2014/main" id="{62025B7D-CBF2-4C71-BFE0-95E917EF1E95}"/>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40" name="Groupe 39">
            <a:extLst>
              <a:ext uri="{FF2B5EF4-FFF2-40B4-BE49-F238E27FC236}">
                <a16:creationId xmlns:a16="http://schemas.microsoft.com/office/drawing/2014/main" id="{76B629AE-6E8E-4D53-9685-1AD03C3AA24B}"/>
              </a:ext>
            </a:extLst>
          </p:cNvPr>
          <p:cNvGrpSpPr/>
          <p:nvPr/>
        </p:nvGrpSpPr>
        <p:grpSpPr>
          <a:xfrm>
            <a:off x="10342880" y="-25922"/>
            <a:ext cx="1701271" cy="1200329"/>
            <a:chOff x="4211850" y="3904571"/>
            <a:chExt cx="2849720"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1" name="Groupe 40">
              <a:extLst>
                <a:ext uri="{FF2B5EF4-FFF2-40B4-BE49-F238E27FC236}">
                  <a16:creationId xmlns:a16="http://schemas.microsoft.com/office/drawing/2014/main" id="{60086CA3-CB23-4A57-96D3-89710A00F855}"/>
                </a:ext>
              </a:extLst>
            </p:cNvPr>
            <p:cNvGrpSpPr/>
            <p:nvPr/>
          </p:nvGrpSpPr>
          <p:grpSpPr>
            <a:xfrm>
              <a:off x="6391009" y="4158446"/>
              <a:ext cx="670561" cy="1463040"/>
              <a:chOff x="5313680" y="4185920"/>
              <a:chExt cx="670560" cy="1463040"/>
            </a:xfrm>
            <a:grpFill/>
          </p:grpSpPr>
          <p:sp>
            <p:nvSpPr>
              <p:cNvPr id="46" name="Bande diagonale 45">
                <a:extLst>
                  <a:ext uri="{FF2B5EF4-FFF2-40B4-BE49-F238E27FC236}">
                    <a16:creationId xmlns:a16="http://schemas.microsoft.com/office/drawing/2014/main" id="{2DF28D74-2657-4E60-B75D-AE93C498DDB0}"/>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93D19AEB-87C2-4C0B-BB18-91B2B7AEE34F}"/>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2" name="Groupe 41">
              <a:extLst>
                <a:ext uri="{FF2B5EF4-FFF2-40B4-BE49-F238E27FC236}">
                  <a16:creationId xmlns:a16="http://schemas.microsoft.com/office/drawing/2014/main" id="{AAD74CAE-D828-4165-A19B-2911D8F6CEE3}"/>
                </a:ext>
              </a:extLst>
            </p:cNvPr>
            <p:cNvGrpSpPr/>
            <p:nvPr/>
          </p:nvGrpSpPr>
          <p:grpSpPr>
            <a:xfrm rot="10800000">
              <a:off x="4211850" y="4177849"/>
              <a:ext cx="670561" cy="1463040"/>
              <a:chOff x="5313680" y="4185920"/>
              <a:chExt cx="670560" cy="1463040"/>
            </a:xfrm>
            <a:grpFill/>
          </p:grpSpPr>
          <p:sp>
            <p:nvSpPr>
              <p:cNvPr id="44" name="Bande diagonale 43">
                <a:extLst>
                  <a:ext uri="{FF2B5EF4-FFF2-40B4-BE49-F238E27FC236}">
                    <a16:creationId xmlns:a16="http://schemas.microsoft.com/office/drawing/2014/main" id="{BBED175A-2AA0-4E90-8BB6-F1E9862BFFA1}"/>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5" name="Bande diagonale 44">
                <a:extLst>
                  <a:ext uri="{FF2B5EF4-FFF2-40B4-BE49-F238E27FC236}">
                    <a16:creationId xmlns:a16="http://schemas.microsoft.com/office/drawing/2014/main" id="{3B299984-9EA3-45F8-9179-52B23B500031}"/>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3" name="Signe Moins 42">
              <a:extLst>
                <a:ext uri="{FF2B5EF4-FFF2-40B4-BE49-F238E27FC236}">
                  <a16:creationId xmlns:a16="http://schemas.microsoft.com/office/drawing/2014/main" id="{2F8F092E-2ABE-42DA-A88B-540FD4F4C217}"/>
                </a:ext>
              </a:extLst>
            </p:cNvPr>
            <p:cNvSpPr/>
            <p:nvPr/>
          </p:nvSpPr>
          <p:spPr>
            <a:xfrm rot="17995298">
              <a:off x="4729114" y="4363699"/>
              <a:ext cx="1916059" cy="997804"/>
            </a:xfrm>
            <a:prstGeom prst="mathMinus">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9090821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500"/>
                                        <p:tgtEl>
                                          <p:spTgt spid="4"/>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27"/>
                                        </p:tgtEl>
                                        <p:attrNameLst>
                                          <p:attrName>style.visibility</p:attrName>
                                        </p:attrNameLst>
                                      </p:cBhvr>
                                      <p:to>
                                        <p:strVal val="visible"/>
                                      </p:to>
                                    </p:set>
                                    <p:animEffect transition="in" filter="fade">
                                      <p:cBhvr>
                                        <p:cTn id="19"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27"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ECMA Script 6</a:t>
            </a:r>
          </a:p>
          <a:p>
            <a:pPr algn="ctr"/>
            <a:r>
              <a:rPr lang="fr-FR" sz="2400" i="1" dirty="0">
                <a:latin typeface="Segoe UI" panose="020B0502040204020203" pitchFamily="34" charset="0"/>
                <a:cs typeface="Segoe UI" panose="020B0502040204020203" pitchFamily="34" charset="0"/>
              </a:rPr>
              <a:t>Le JavaScript de demain, aujourd’hui</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pic>
        <p:nvPicPr>
          <p:cNvPr id="6" name="Image 5">
            <a:extLst>
              <a:ext uri="{FF2B5EF4-FFF2-40B4-BE49-F238E27FC236}">
                <a16:creationId xmlns:a16="http://schemas.microsoft.com/office/drawing/2014/main" id="{1FC836FE-2897-4A3B-9069-1851E54FC51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139" y="23743"/>
            <a:ext cx="1071563" cy="10715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6" name="ZoneTexte 25">
            <a:extLst>
              <a:ext uri="{FF2B5EF4-FFF2-40B4-BE49-F238E27FC236}">
                <a16:creationId xmlns:a16="http://schemas.microsoft.com/office/drawing/2014/main" id="{BC3CB800-D528-47D8-B5E8-ED86CE8FAAFA}"/>
              </a:ext>
            </a:extLst>
          </p:cNvPr>
          <p:cNvSpPr txBox="1"/>
          <p:nvPr/>
        </p:nvSpPr>
        <p:spPr>
          <a:xfrm>
            <a:off x="603920" y="1650225"/>
            <a:ext cx="8739590" cy="461665"/>
          </a:xfrm>
          <a:prstGeom prst="rect">
            <a:avLst/>
          </a:prstGeom>
          <a:noFill/>
          <a:effectLst/>
        </p:spPr>
        <p:txBody>
          <a:bodyPr wrap="square" rtlCol="0">
            <a:spAutoFit/>
          </a:bodyPr>
          <a:lstStyle/>
          <a:p>
            <a:pPr marL="285750" indent="-285750">
              <a:buFont typeface="Wingdings" panose="05000000000000000000" pitchFamily="2" charset="2"/>
              <a:buChar char="q"/>
            </a:pPr>
            <a:r>
              <a:rPr lang="fr-FR" sz="2400" dirty="0">
                <a:solidFill>
                  <a:schemeClr val="accent1">
                    <a:lumMod val="75000"/>
                  </a:schemeClr>
                </a:solidFill>
                <a:latin typeface="Segoe UI" panose="020B0502040204020203" pitchFamily="34" charset="0"/>
                <a:cs typeface="Segoe UI" panose="020B0502040204020203" pitchFamily="34" charset="0"/>
              </a:rPr>
              <a:t>Résumé</a:t>
            </a:r>
          </a:p>
        </p:txBody>
      </p:sp>
      <p:sp>
        <p:nvSpPr>
          <p:cNvPr id="7" name="Rectangle 6"/>
          <p:cNvSpPr/>
          <p:nvPr/>
        </p:nvSpPr>
        <p:spPr>
          <a:xfrm>
            <a:off x="5972408" y="3244334"/>
            <a:ext cx="247184" cy="369332"/>
          </a:xfrm>
          <a:prstGeom prst="rect">
            <a:avLst/>
          </a:prstGeom>
        </p:spPr>
        <p:txBody>
          <a:bodyPr wrap="none">
            <a:spAutoFit/>
          </a:bodyPr>
          <a:lstStyle/>
          <a:p>
            <a:r>
              <a:rPr lang="fr-FR" dirty="0">
                <a:solidFill>
                  <a:srgbClr val="000000"/>
                </a:solidFill>
                <a:latin typeface="Segoe UI" panose="020B0502040204020203" pitchFamily="34" charset="0"/>
              </a:rPr>
              <a:t> </a:t>
            </a:r>
            <a:endParaRPr lang="fr-FR" dirty="0"/>
          </a:p>
        </p:txBody>
      </p:sp>
      <p:sp>
        <p:nvSpPr>
          <p:cNvPr id="9" name="Rectangle 8"/>
          <p:cNvSpPr/>
          <p:nvPr/>
        </p:nvSpPr>
        <p:spPr>
          <a:xfrm>
            <a:off x="1245167" y="2555606"/>
            <a:ext cx="9097713" cy="830997"/>
          </a:xfrm>
          <a:prstGeom prst="rect">
            <a:avLst/>
          </a:prstGeom>
        </p:spPr>
        <p:txBody>
          <a:bodyPr wrap="square">
            <a:spAutoFit/>
          </a:bodyPr>
          <a:lstStyle/>
          <a:p>
            <a:pPr marL="342900" indent="-342900">
              <a:buFont typeface="Arial" panose="020B0604020202020204" pitchFamily="34" charset="0"/>
              <a:buChar char="•"/>
            </a:pPr>
            <a:r>
              <a:rPr lang="fr-FR" sz="2400" b="1" dirty="0">
                <a:latin typeface="Segoe UI" panose="020B0502040204020203" pitchFamily="34" charset="0"/>
                <a:cs typeface="Segoe UI" panose="020B0502040204020203" pitchFamily="34" charset="0"/>
              </a:rPr>
              <a:t>Default </a:t>
            </a:r>
            <a:r>
              <a:rPr lang="fr-FR" sz="2400" b="1" dirty="0" err="1">
                <a:latin typeface="Segoe UI" panose="020B0502040204020203" pitchFamily="34" charset="0"/>
                <a:cs typeface="Segoe UI" panose="020B0502040204020203" pitchFamily="34" charset="0"/>
              </a:rPr>
              <a:t>parameter</a:t>
            </a:r>
            <a:r>
              <a:rPr lang="fr-FR" sz="2400" dirty="0">
                <a:latin typeface="Segoe UI" panose="020B0502040204020203" pitchFamily="34" charset="0"/>
                <a:cs typeface="Segoe UI" panose="020B0502040204020203" pitchFamily="34" charset="0"/>
              </a:rPr>
              <a:t>, utile pour passer des valeurs par défaut au paramètre de fonction​.</a:t>
            </a:r>
          </a:p>
        </p:txBody>
      </p:sp>
      <p:sp>
        <p:nvSpPr>
          <p:cNvPr id="11" name="Rectangle 10"/>
          <p:cNvSpPr/>
          <p:nvPr/>
        </p:nvSpPr>
        <p:spPr>
          <a:xfrm>
            <a:off x="1264122" y="3703978"/>
            <a:ext cx="13606910" cy="1200329"/>
          </a:xfrm>
          <a:prstGeom prst="rect">
            <a:avLst/>
          </a:prstGeom>
        </p:spPr>
        <p:txBody>
          <a:bodyPr wrap="square">
            <a:spAutoFit/>
          </a:bodyPr>
          <a:lstStyle/>
          <a:p>
            <a:pPr marL="342900" indent="-342900" fontAlgn="base">
              <a:buFont typeface="Arial" panose="020B0604020202020204" pitchFamily="34" charset="0"/>
              <a:buChar char="•"/>
            </a:pPr>
            <a:r>
              <a:rPr lang="en-US" sz="2400" b="1" dirty="0">
                <a:latin typeface="Segoe UI" panose="020B0502040204020203" pitchFamily="34" charset="0"/>
                <a:cs typeface="Segoe UI" panose="020B0502040204020203" pitchFamily="34" charset="0"/>
              </a:rPr>
              <a:t>Rest and spread operator</a:t>
            </a:r>
          </a:p>
          <a:p>
            <a:pPr marL="800100" lvl="1" indent="-342900" fontAlgn="base">
              <a:buFont typeface="Wingdings" panose="05000000000000000000" pitchFamily="2" charset="2"/>
              <a:buChar char="q"/>
            </a:pPr>
            <a:r>
              <a:rPr lang="en-US" sz="2400" dirty="0">
                <a:latin typeface="Segoe UI" panose="020B0502040204020203" pitchFamily="34" charset="0"/>
                <a:cs typeface="Segoe UI" panose="020B0502040204020203" pitchFamily="34" charset="0"/>
              </a:rPr>
              <a:t>Rest : Assemble </a:t>
            </a:r>
            <a:r>
              <a:rPr lang="en-US" sz="2400" dirty="0" err="1">
                <a:latin typeface="Segoe UI" panose="020B0502040204020203" pitchFamily="34" charset="0"/>
                <a:cs typeface="Segoe UI" panose="020B0502040204020203" pitchFamily="34" charset="0"/>
              </a:rPr>
              <a:t>plusieurs</a:t>
            </a:r>
            <a:r>
              <a:rPr lang="en-US" sz="2400" dirty="0">
                <a:latin typeface="Segoe UI" panose="020B0502040204020203" pitchFamily="34" charset="0"/>
                <a:cs typeface="Segoe UI" panose="020B0502040204020203" pitchFamily="34" charset="0"/>
              </a:rPr>
              <a:t> </a:t>
            </a:r>
            <a:r>
              <a:rPr lang="en-US" sz="2400" dirty="0" err="1">
                <a:latin typeface="Segoe UI" panose="020B0502040204020203" pitchFamily="34" charset="0"/>
                <a:cs typeface="Segoe UI" panose="020B0502040204020203" pitchFamily="34" charset="0"/>
              </a:rPr>
              <a:t>valeurs</a:t>
            </a:r>
            <a:r>
              <a:rPr lang="en-US" sz="2400" dirty="0">
                <a:latin typeface="Segoe UI" panose="020B0502040204020203" pitchFamily="34" charset="0"/>
                <a:cs typeface="Segoe UI" panose="020B0502040204020203" pitchFamily="34" charset="0"/>
              </a:rPr>
              <a:t> </a:t>
            </a:r>
            <a:r>
              <a:rPr lang="en-US" sz="2400" dirty="0" err="1">
                <a:latin typeface="Segoe UI" panose="020B0502040204020203" pitchFamily="34" charset="0"/>
                <a:cs typeface="Segoe UI" panose="020B0502040204020203" pitchFamily="34" charset="0"/>
              </a:rPr>
              <a:t>dans</a:t>
            </a:r>
            <a:r>
              <a:rPr lang="en-US" sz="2400" dirty="0">
                <a:latin typeface="Segoe UI" panose="020B0502040204020203" pitchFamily="34" charset="0"/>
                <a:cs typeface="Segoe UI" panose="020B0502040204020203" pitchFamily="34" charset="0"/>
              </a:rPr>
              <a:t> un tableau.</a:t>
            </a:r>
          </a:p>
          <a:p>
            <a:pPr marL="800100" lvl="1" indent="-342900" fontAlgn="base">
              <a:buFont typeface="Wingdings" panose="05000000000000000000" pitchFamily="2" charset="2"/>
              <a:buChar char="q"/>
            </a:pPr>
            <a:r>
              <a:rPr lang="en-US" sz="2400" dirty="0">
                <a:latin typeface="Segoe UI" panose="020B0502040204020203" pitchFamily="34" charset="0"/>
                <a:cs typeface="Segoe UI" panose="020B0502040204020203" pitchFamily="34" charset="0"/>
              </a:rPr>
              <a:t>Spread : </a:t>
            </a:r>
            <a:r>
              <a:rPr lang="en-US" sz="2400" dirty="0" err="1">
                <a:latin typeface="Segoe UI" panose="020B0502040204020203" pitchFamily="34" charset="0"/>
                <a:cs typeface="Segoe UI" panose="020B0502040204020203" pitchFamily="34" charset="0"/>
              </a:rPr>
              <a:t>Eclater</a:t>
            </a:r>
            <a:r>
              <a:rPr lang="en-US" sz="2400" dirty="0">
                <a:latin typeface="Segoe UI" panose="020B0502040204020203" pitchFamily="34" charset="0"/>
                <a:cs typeface="Segoe UI" panose="020B0502040204020203" pitchFamily="34" charset="0"/>
              </a:rPr>
              <a:t> un tableau </a:t>
            </a:r>
            <a:r>
              <a:rPr lang="en-US" sz="2400" dirty="0" err="1">
                <a:latin typeface="Segoe UI" panose="020B0502040204020203" pitchFamily="34" charset="0"/>
                <a:cs typeface="Segoe UI" panose="020B0502040204020203" pitchFamily="34" charset="0"/>
              </a:rPr>
              <a:t>en</a:t>
            </a:r>
            <a:r>
              <a:rPr lang="en-US" sz="2400" dirty="0">
                <a:latin typeface="Segoe UI" panose="020B0502040204020203" pitchFamily="34" charset="0"/>
                <a:cs typeface="Segoe UI" panose="020B0502040204020203" pitchFamily="34" charset="0"/>
              </a:rPr>
              <a:t> </a:t>
            </a:r>
            <a:r>
              <a:rPr lang="en-US" sz="2400" dirty="0" err="1">
                <a:latin typeface="Segoe UI" panose="020B0502040204020203" pitchFamily="34" charset="0"/>
                <a:cs typeface="Segoe UI" panose="020B0502040204020203" pitchFamily="34" charset="0"/>
              </a:rPr>
              <a:t>une</a:t>
            </a:r>
            <a:r>
              <a:rPr lang="en-US" sz="2400" dirty="0">
                <a:latin typeface="Segoe UI" panose="020B0502040204020203" pitchFamily="34" charset="0"/>
                <a:cs typeface="Segoe UI" panose="020B0502040204020203" pitchFamily="34" charset="0"/>
              </a:rPr>
              <a:t> </a:t>
            </a:r>
            <a:r>
              <a:rPr lang="en-US" sz="2400" dirty="0" err="1">
                <a:latin typeface="Segoe UI" panose="020B0502040204020203" pitchFamily="34" charset="0"/>
                <a:cs typeface="Segoe UI" panose="020B0502040204020203" pitchFamily="34" charset="0"/>
              </a:rPr>
              <a:t>liste</a:t>
            </a:r>
            <a:r>
              <a:rPr lang="en-US" sz="2400" dirty="0">
                <a:latin typeface="Segoe UI" panose="020B0502040204020203" pitchFamily="34" charset="0"/>
                <a:cs typeface="Segoe UI" panose="020B0502040204020203" pitchFamily="34" charset="0"/>
              </a:rPr>
              <a:t> </a:t>
            </a:r>
            <a:r>
              <a:rPr lang="en-US" sz="2400" dirty="0" err="1">
                <a:latin typeface="Segoe UI" panose="020B0502040204020203" pitchFamily="34" charset="0"/>
                <a:cs typeface="Segoe UI" panose="020B0502040204020203" pitchFamily="34" charset="0"/>
              </a:rPr>
              <a:t>finie</a:t>
            </a:r>
            <a:r>
              <a:rPr lang="en-US" sz="2400" dirty="0">
                <a:latin typeface="Segoe UI" panose="020B0502040204020203" pitchFamily="34" charset="0"/>
                <a:cs typeface="Segoe UI" panose="020B0502040204020203" pitchFamily="34" charset="0"/>
              </a:rPr>
              <a:t> de </a:t>
            </a:r>
            <a:r>
              <a:rPr lang="en-US" sz="2400" dirty="0" err="1">
                <a:latin typeface="Segoe UI" panose="020B0502040204020203" pitchFamily="34" charset="0"/>
                <a:cs typeface="Segoe UI" panose="020B0502040204020203" pitchFamily="34" charset="0"/>
              </a:rPr>
              <a:t>valeurs</a:t>
            </a:r>
            <a:r>
              <a:rPr lang="en-US" sz="2400" dirty="0">
                <a:latin typeface="Segoe UI" panose="020B0502040204020203" pitchFamily="34" charset="0"/>
                <a:cs typeface="Segoe UI" panose="020B0502040204020203" pitchFamily="34" charset="0"/>
              </a:rPr>
              <a:t>.​</a:t>
            </a:r>
          </a:p>
        </p:txBody>
      </p:sp>
      <p:sp>
        <p:nvSpPr>
          <p:cNvPr id="34" name="Rectangle 33"/>
          <p:cNvSpPr/>
          <p:nvPr/>
        </p:nvSpPr>
        <p:spPr>
          <a:xfrm>
            <a:off x="1245166" y="5243668"/>
            <a:ext cx="9097713" cy="461665"/>
          </a:xfrm>
          <a:prstGeom prst="rect">
            <a:avLst/>
          </a:prstGeom>
        </p:spPr>
        <p:txBody>
          <a:bodyPr wrap="square">
            <a:spAutoFit/>
          </a:bodyPr>
          <a:lstStyle/>
          <a:p>
            <a:pPr marL="342900" indent="-342900">
              <a:buFont typeface="Arial" panose="020B0604020202020204" pitchFamily="34" charset="0"/>
              <a:buChar char="•"/>
            </a:pPr>
            <a:r>
              <a:rPr lang="fr-FR" sz="2400" b="1" dirty="0" err="1">
                <a:latin typeface="Segoe UI" panose="020B0502040204020203" pitchFamily="34" charset="0"/>
                <a:cs typeface="Segoe UI" panose="020B0502040204020203" pitchFamily="34" charset="0"/>
              </a:rPr>
              <a:t>Property</a:t>
            </a:r>
            <a:r>
              <a:rPr lang="fr-FR" sz="2400" b="1" dirty="0">
                <a:latin typeface="Segoe UI" panose="020B0502040204020203" pitchFamily="34" charset="0"/>
                <a:cs typeface="Segoe UI" panose="020B0502040204020203" pitchFamily="34" charset="0"/>
              </a:rPr>
              <a:t> </a:t>
            </a:r>
            <a:r>
              <a:rPr lang="fr-FR" sz="2400" b="1" dirty="0" err="1">
                <a:latin typeface="Segoe UI" panose="020B0502040204020203" pitchFamily="34" charset="0"/>
                <a:cs typeface="Segoe UI" panose="020B0502040204020203" pitchFamily="34" charset="0"/>
              </a:rPr>
              <a:t>Shortand</a:t>
            </a:r>
            <a:r>
              <a:rPr lang="fr-FR" sz="2400" dirty="0">
                <a:latin typeface="Segoe UI" panose="020B0502040204020203" pitchFamily="34" charset="0"/>
                <a:cs typeface="Segoe UI" panose="020B0502040204020203" pitchFamily="34" charset="0"/>
              </a:rPr>
              <a:t> : pas obliger de réécrire les propriétés.</a:t>
            </a:r>
          </a:p>
        </p:txBody>
      </p:sp>
      <p:grpSp>
        <p:nvGrpSpPr>
          <p:cNvPr id="27" name="Groupe 26">
            <a:extLst>
              <a:ext uri="{FF2B5EF4-FFF2-40B4-BE49-F238E27FC236}">
                <a16:creationId xmlns:a16="http://schemas.microsoft.com/office/drawing/2014/main" id="{4FA106D5-C37E-4E14-BB34-BCDCA02B04E8}"/>
              </a:ext>
            </a:extLst>
          </p:cNvPr>
          <p:cNvGrpSpPr/>
          <p:nvPr/>
        </p:nvGrpSpPr>
        <p:grpSpPr>
          <a:xfrm>
            <a:off x="7280754" y="6181826"/>
            <a:ext cx="4891165" cy="676174"/>
            <a:chOff x="7280754" y="6181826"/>
            <a:chExt cx="4891165" cy="676174"/>
          </a:xfrm>
        </p:grpSpPr>
        <p:sp>
          <p:nvSpPr>
            <p:cNvPr id="35" name="Rectangle 34">
              <a:extLst>
                <a:ext uri="{FF2B5EF4-FFF2-40B4-BE49-F238E27FC236}">
                  <a16:creationId xmlns:a16="http://schemas.microsoft.com/office/drawing/2014/main" id="{858F9DF8-353D-4920-8B1D-787203B63279}"/>
                </a:ext>
              </a:extLst>
            </p:cNvPr>
            <p:cNvSpPr/>
            <p:nvPr/>
          </p:nvSpPr>
          <p:spPr>
            <a:xfrm rot="5400000" flipH="1">
              <a:off x="9388250" y="4074330"/>
              <a:ext cx="676174" cy="4891165"/>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6" name="Triangle rectangle 35">
              <a:extLst>
                <a:ext uri="{FF2B5EF4-FFF2-40B4-BE49-F238E27FC236}">
                  <a16:creationId xmlns:a16="http://schemas.microsoft.com/office/drawing/2014/main" id="{732E1FF4-50BF-4C50-B821-FBBAFE536FBE}"/>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7" name="Groupe 36">
            <a:extLst>
              <a:ext uri="{FF2B5EF4-FFF2-40B4-BE49-F238E27FC236}">
                <a16:creationId xmlns:a16="http://schemas.microsoft.com/office/drawing/2014/main" id="{A0E8185B-DC08-4937-AB38-4B296C6BE3F7}"/>
              </a:ext>
            </a:extLst>
          </p:cNvPr>
          <p:cNvGrpSpPr/>
          <p:nvPr/>
        </p:nvGrpSpPr>
        <p:grpSpPr>
          <a:xfrm>
            <a:off x="-9920" y="6181823"/>
            <a:ext cx="4389120" cy="676175"/>
            <a:chOff x="-9920" y="6181823"/>
            <a:chExt cx="4389120" cy="676175"/>
          </a:xfrm>
        </p:grpSpPr>
        <p:sp>
          <p:nvSpPr>
            <p:cNvPr id="38" name="Rectangle 37">
              <a:extLst>
                <a:ext uri="{FF2B5EF4-FFF2-40B4-BE49-F238E27FC236}">
                  <a16:creationId xmlns:a16="http://schemas.microsoft.com/office/drawing/2014/main" id="{869F1A58-7FC0-45BE-9333-21ECDFE5CA3D}"/>
                </a:ext>
              </a:extLst>
            </p:cNvPr>
            <p:cNvSpPr/>
            <p:nvPr/>
          </p:nvSpPr>
          <p:spPr>
            <a:xfrm rot="16200000">
              <a:off x="1846552" y="4325351"/>
              <a:ext cx="676175" cy="4389120"/>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Triangle rectangle 38">
              <a:extLst>
                <a:ext uri="{FF2B5EF4-FFF2-40B4-BE49-F238E27FC236}">
                  <a16:creationId xmlns:a16="http://schemas.microsoft.com/office/drawing/2014/main" id="{052070FE-8855-4045-8091-6ECF8818FFE0}"/>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40" name="Groupe 39">
            <a:extLst>
              <a:ext uri="{FF2B5EF4-FFF2-40B4-BE49-F238E27FC236}">
                <a16:creationId xmlns:a16="http://schemas.microsoft.com/office/drawing/2014/main" id="{8351413C-9785-444F-B852-F000FB454655}"/>
              </a:ext>
            </a:extLst>
          </p:cNvPr>
          <p:cNvGrpSpPr/>
          <p:nvPr/>
        </p:nvGrpSpPr>
        <p:grpSpPr>
          <a:xfrm>
            <a:off x="10342880" y="-25922"/>
            <a:ext cx="1701271" cy="1200329"/>
            <a:chOff x="4211850" y="3904571"/>
            <a:chExt cx="2849720"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1" name="Groupe 40">
              <a:extLst>
                <a:ext uri="{FF2B5EF4-FFF2-40B4-BE49-F238E27FC236}">
                  <a16:creationId xmlns:a16="http://schemas.microsoft.com/office/drawing/2014/main" id="{9D1A4762-331A-4A84-961B-CDFFD8E5512E}"/>
                </a:ext>
              </a:extLst>
            </p:cNvPr>
            <p:cNvGrpSpPr/>
            <p:nvPr/>
          </p:nvGrpSpPr>
          <p:grpSpPr>
            <a:xfrm>
              <a:off x="6391009" y="4158446"/>
              <a:ext cx="670561" cy="1463040"/>
              <a:chOff x="5313680" y="4185920"/>
              <a:chExt cx="670560" cy="1463040"/>
            </a:xfrm>
            <a:grpFill/>
          </p:grpSpPr>
          <p:sp>
            <p:nvSpPr>
              <p:cNvPr id="46" name="Bande diagonale 45">
                <a:extLst>
                  <a:ext uri="{FF2B5EF4-FFF2-40B4-BE49-F238E27FC236}">
                    <a16:creationId xmlns:a16="http://schemas.microsoft.com/office/drawing/2014/main" id="{3C1302BE-8B95-45CE-A74F-88E4000C5961}"/>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CFA0A959-43E2-40A8-87FD-44A2D01ED75E}"/>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2" name="Groupe 41">
              <a:extLst>
                <a:ext uri="{FF2B5EF4-FFF2-40B4-BE49-F238E27FC236}">
                  <a16:creationId xmlns:a16="http://schemas.microsoft.com/office/drawing/2014/main" id="{DF823CF3-9DF2-4BA3-9EF5-35849B790D71}"/>
                </a:ext>
              </a:extLst>
            </p:cNvPr>
            <p:cNvGrpSpPr/>
            <p:nvPr/>
          </p:nvGrpSpPr>
          <p:grpSpPr>
            <a:xfrm rot="10800000">
              <a:off x="4211850" y="4177849"/>
              <a:ext cx="670561" cy="1463040"/>
              <a:chOff x="5313680" y="4185920"/>
              <a:chExt cx="670560" cy="1463040"/>
            </a:xfrm>
            <a:grpFill/>
          </p:grpSpPr>
          <p:sp>
            <p:nvSpPr>
              <p:cNvPr id="44" name="Bande diagonale 43">
                <a:extLst>
                  <a:ext uri="{FF2B5EF4-FFF2-40B4-BE49-F238E27FC236}">
                    <a16:creationId xmlns:a16="http://schemas.microsoft.com/office/drawing/2014/main" id="{07623FDE-A1F2-4989-AA61-735DD7005085}"/>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5" name="Bande diagonale 44">
                <a:extLst>
                  <a:ext uri="{FF2B5EF4-FFF2-40B4-BE49-F238E27FC236}">
                    <a16:creationId xmlns:a16="http://schemas.microsoft.com/office/drawing/2014/main" id="{9BEDAB31-38B0-4CC0-AAB4-2F186A389097}"/>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3" name="Signe Moins 42">
              <a:extLst>
                <a:ext uri="{FF2B5EF4-FFF2-40B4-BE49-F238E27FC236}">
                  <a16:creationId xmlns:a16="http://schemas.microsoft.com/office/drawing/2014/main" id="{122D8A1D-366E-4E22-BF4D-50FBB2372246}"/>
                </a:ext>
              </a:extLst>
            </p:cNvPr>
            <p:cNvSpPr/>
            <p:nvPr/>
          </p:nvSpPr>
          <p:spPr>
            <a:xfrm rot="17995298">
              <a:off x="4729114" y="4363699"/>
              <a:ext cx="1916059" cy="997804"/>
            </a:xfrm>
            <a:prstGeom prst="mathMinus">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1203767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4"/>
                                        </p:tgtEl>
                                        <p:attrNameLst>
                                          <p:attrName>style.visibility</p:attrName>
                                        </p:attrNameLst>
                                      </p:cBhvr>
                                      <p:to>
                                        <p:strVal val="visible"/>
                                      </p:to>
                                    </p:set>
                                    <p:animEffect transition="in" filter="fade">
                                      <p:cBhvr>
                                        <p:cTn id="17"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p:bldP spid="34"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ECMA Script 6</a:t>
            </a:r>
          </a:p>
          <a:p>
            <a:pPr algn="ctr"/>
            <a:r>
              <a:rPr lang="fr-FR" sz="2400" i="1" dirty="0">
                <a:latin typeface="Segoe UI" panose="020B0502040204020203" pitchFamily="34" charset="0"/>
                <a:cs typeface="Segoe UI" panose="020B0502040204020203" pitchFamily="34" charset="0"/>
              </a:rPr>
              <a:t>Le JavaScript de demain, aujourd’hui</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pic>
        <p:nvPicPr>
          <p:cNvPr id="6" name="Image 5">
            <a:extLst>
              <a:ext uri="{FF2B5EF4-FFF2-40B4-BE49-F238E27FC236}">
                <a16:creationId xmlns:a16="http://schemas.microsoft.com/office/drawing/2014/main" id="{1FC836FE-2897-4A3B-9069-1851E54FC51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139" y="23743"/>
            <a:ext cx="1071563" cy="10715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6" name="ZoneTexte 25">
            <a:extLst>
              <a:ext uri="{FF2B5EF4-FFF2-40B4-BE49-F238E27FC236}">
                <a16:creationId xmlns:a16="http://schemas.microsoft.com/office/drawing/2014/main" id="{BC3CB800-D528-47D8-B5E8-ED86CE8FAAFA}"/>
              </a:ext>
            </a:extLst>
          </p:cNvPr>
          <p:cNvSpPr txBox="1"/>
          <p:nvPr/>
        </p:nvSpPr>
        <p:spPr>
          <a:xfrm>
            <a:off x="603920" y="1650225"/>
            <a:ext cx="8739590" cy="461665"/>
          </a:xfrm>
          <a:prstGeom prst="rect">
            <a:avLst/>
          </a:prstGeom>
          <a:noFill/>
          <a:effectLst/>
        </p:spPr>
        <p:txBody>
          <a:bodyPr wrap="square" rtlCol="0">
            <a:spAutoFit/>
          </a:bodyPr>
          <a:lstStyle/>
          <a:p>
            <a:pPr marL="285750" indent="-285750">
              <a:buFont typeface="Wingdings" panose="05000000000000000000" pitchFamily="2" charset="2"/>
              <a:buChar char="q"/>
            </a:pPr>
            <a:r>
              <a:rPr lang="fr-FR" sz="2400" dirty="0">
                <a:solidFill>
                  <a:schemeClr val="accent1">
                    <a:lumMod val="75000"/>
                  </a:schemeClr>
                </a:solidFill>
                <a:latin typeface="Segoe UI" panose="020B0502040204020203" pitchFamily="34" charset="0"/>
                <a:cs typeface="Segoe UI" panose="020B0502040204020203" pitchFamily="34" charset="0"/>
              </a:rPr>
              <a:t>Résumé</a:t>
            </a:r>
          </a:p>
        </p:txBody>
      </p:sp>
      <p:sp>
        <p:nvSpPr>
          <p:cNvPr id="7" name="Rectangle 6"/>
          <p:cNvSpPr/>
          <p:nvPr/>
        </p:nvSpPr>
        <p:spPr>
          <a:xfrm>
            <a:off x="5972408" y="3244334"/>
            <a:ext cx="247184" cy="369332"/>
          </a:xfrm>
          <a:prstGeom prst="rect">
            <a:avLst/>
          </a:prstGeom>
        </p:spPr>
        <p:txBody>
          <a:bodyPr wrap="none">
            <a:spAutoFit/>
          </a:bodyPr>
          <a:lstStyle/>
          <a:p>
            <a:r>
              <a:rPr lang="fr-FR" dirty="0">
                <a:solidFill>
                  <a:srgbClr val="000000"/>
                </a:solidFill>
                <a:latin typeface="Segoe UI" panose="020B0502040204020203" pitchFamily="34" charset="0"/>
              </a:rPr>
              <a:t> </a:t>
            </a:r>
            <a:endParaRPr lang="fr-FR" dirty="0"/>
          </a:p>
        </p:txBody>
      </p:sp>
      <p:sp>
        <p:nvSpPr>
          <p:cNvPr id="9" name="Rectangle 8"/>
          <p:cNvSpPr/>
          <p:nvPr/>
        </p:nvSpPr>
        <p:spPr>
          <a:xfrm>
            <a:off x="1245167" y="2555606"/>
            <a:ext cx="9097713" cy="461665"/>
          </a:xfrm>
          <a:prstGeom prst="rect">
            <a:avLst/>
          </a:prstGeom>
        </p:spPr>
        <p:txBody>
          <a:bodyPr wrap="square">
            <a:spAutoFit/>
          </a:bodyPr>
          <a:lstStyle/>
          <a:p>
            <a:pPr marL="342900" indent="-342900">
              <a:buFont typeface="Arial" panose="020B0604020202020204" pitchFamily="34" charset="0"/>
              <a:buChar char="•"/>
            </a:pPr>
            <a:r>
              <a:rPr lang="fr-FR" sz="2400" b="1" dirty="0" err="1">
                <a:latin typeface="Segoe UI" panose="020B0502040204020203" pitchFamily="34" charset="0"/>
                <a:cs typeface="Segoe UI" panose="020B0502040204020203" pitchFamily="34" charset="0"/>
              </a:rPr>
              <a:t>Destructuring</a:t>
            </a:r>
            <a:r>
              <a:rPr lang="fr-FR" sz="2400" dirty="0">
                <a:latin typeface="Segoe UI" panose="020B0502040204020203" pitchFamily="34" charset="0"/>
                <a:cs typeface="Segoe UI" panose="020B0502040204020203" pitchFamily="34" charset="0"/>
              </a:rPr>
              <a:t> sur les tableaux, objet et </a:t>
            </a:r>
            <a:r>
              <a:rPr lang="fr-FR" sz="2400" dirty="0" err="1">
                <a:latin typeface="Segoe UI" panose="020B0502040204020203" pitchFamily="34" charset="0"/>
                <a:cs typeface="Segoe UI" panose="020B0502040204020203" pitchFamily="34" charset="0"/>
              </a:rPr>
              <a:t>nested</a:t>
            </a:r>
            <a:r>
              <a:rPr lang="fr-FR" sz="2400" dirty="0">
                <a:latin typeface="Segoe UI" panose="020B0502040204020203" pitchFamily="34" charset="0"/>
                <a:cs typeface="Segoe UI" panose="020B0502040204020203" pitchFamily="34" charset="0"/>
              </a:rPr>
              <a:t> objet </a:t>
            </a:r>
          </a:p>
        </p:txBody>
      </p:sp>
      <p:sp>
        <p:nvSpPr>
          <p:cNvPr id="11" name="Rectangle 10"/>
          <p:cNvSpPr/>
          <p:nvPr/>
        </p:nvSpPr>
        <p:spPr>
          <a:xfrm>
            <a:off x="1264122" y="3703978"/>
            <a:ext cx="13606910" cy="461665"/>
          </a:xfrm>
          <a:prstGeom prst="rect">
            <a:avLst/>
          </a:prstGeom>
        </p:spPr>
        <p:txBody>
          <a:bodyPr wrap="square">
            <a:spAutoFit/>
          </a:bodyPr>
          <a:lstStyle/>
          <a:p>
            <a:pPr marL="342900" indent="-342900" fontAlgn="base">
              <a:buFont typeface="Arial" panose="020B0604020202020204" pitchFamily="34" charset="0"/>
              <a:buChar char="•"/>
            </a:pPr>
            <a:r>
              <a:rPr lang="en-US" sz="2400" b="1" dirty="0">
                <a:latin typeface="Segoe UI" panose="020B0502040204020203" pitchFamily="34" charset="0"/>
                <a:cs typeface="Segoe UI" panose="020B0502040204020203" pitchFamily="34" charset="0"/>
              </a:rPr>
              <a:t>Module </a:t>
            </a:r>
            <a:r>
              <a:rPr lang="en-US" sz="2400" dirty="0">
                <a:latin typeface="Segoe UI" panose="020B0502040204020203" pitchFamily="34" charset="0"/>
                <a:cs typeface="Segoe UI" panose="020B0502040204020203" pitchFamily="34" charset="0"/>
              </a:rPr>
              <a:t>: cloisonné le code.</a:t>
            </a:r>
          </a:p>
        </p:txBody>
      </p:sp>
      <p:sp>
        <p:nvSpPr>
          <p:cNvPr id="34" name="Rectangle 33"/>
          <p:cNvSpPr/>
          <p:nvPr/>
        </p:nvSpPr>
        <p:spPr>
          <a:xfrm>
            <a:off x="1245166" y="4852350"/>
            <a:ext cx="9097713" cy="461665"/>
          </a:xfrm>
          <a:prstGeom prst="rect">
            <a:avLst/>
          </a:prstGeom>
        </p:spPr>
        <p:txBody>
          <a:bodyPr wrap="square">
            <a:spAutoFit/>
          </a:bodyPr>
          <a:lstStyle/>
          <a:p>
            <a:pPr marL="342900" indent="-342900">
              <a:buFont typeface="Arial" panose="020B0604020202020204" pitchFamily="34" charset="0"/>
              <a:buChar char="•"/>
            </a:pPr>
            <a:r>
              <a:rPr lang="fr-FR" sz="2400" b="1" dirty="0">
                <a:latin typeface="Segoe UI" panose="020B0502040204020203" pitchFamily="34" charset="0"/>
                <a:cs typeface="Segoe UI" panose="020B0502040204020203" pitchFamily="34" charset="0"/>
              </a:rPr>
              <a:t>Promise </a:t>
            </a:r>
            <a:r>
              <a:rPr lang="fr-FR" sz="2400" dirty="0">
                <a:latin typeface="Segoe UI" panose="020B0502040204020203" pitchFamily="34" charset="0"/>
                <a:cs typeface="Segoe UI" panose="020B0502040204020203" pitchFamily="34" charset="0"/>
              </a:rPr>
              <a:t>: Gestion asynchrone.</a:t>
            </a:r>
          </a:p>
        </p:txBody>
      </p:sp>
      <p:grpSp>
        <p:nvGrpSpPr>
          <p:cNvPr id="27" name="Groupe 26">
            <a:extLst>
              <a:ext uri="{FF2B5EF4-FFF2-40B4-BE49-F238E27FC236}">
                <a16:creationId xmlns:a16="http://schemas.microsoft.com/office/drawing/2014/main" id="{40361DBD-6B03-4FE7-9C8C-8B23C771205F}"/>
              </a:ext>
            </a:extLst>
          </p:cNvPr>
          <p:cNvGrpSpPr/>
          <p:nvPr/>
        </p:nvGrpSpPr>
        <p:grpSpPr>
          <a:xfrm>
            <a:off x="7280754" y="6181826"/>
            <a:ext cx="4891165" cy="676174"/>
            <a:chOff x="7280754" y="6181826"/>
            <a:chExt cx="4891165" cy="676174"/>
          </a:xfrm>
        </p:grpSpPr>
        <p:sp>
          <p:nvSpPr>
            <p:cNvPr id="35" name="Rectangle 34">
              <a:extLst>
                <a:ext uri="{FF2B5EF4-FFF2-40B4-BE49-F238E27FC236}">
                  <a16:creationId xmlns:a16="http://schemas.microsoft.com/office/drawing/2014/main" id="{96A80516-88C7-4AF6-995A-E4AD0A4EAD3A}"/>
                </a:ext>
              </a:extLst>
            </p:cNvPr>
            <p:cNvSpPr/>
            <p:nvPr/>
          </p:nvSpPr>
          <p:spPr>
            <a:xfrm rot="5400000" flipH="1">
              <a:off x="9388250" y="4074330"/>
              <a:ext cx="676174" cy="4891165"/>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6" name="Triangle rectangle 35">
              <a:extLst>
                <a:ext uri="{FF2B5EF4-FFF2-40B4-BE49-F238E27FC236}">
                  <a16:creationId xmlns:a16="http://schemas.microsoft.com/office/drawing/2014/main" id="{D293E8A6-C09C-4DB6-9B1F-5C4386286591}"/>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7" name="Groupe 36">
            <a:extLst>
              <a:ext uri="{FF2B5EF4-FFF2-40B4-BE49-F238E27FC236}">
                <a16:creationId xmlns:a16="http://schemas.microsoft.com/office/drawing/2014/main" id="{7C066C68-ED30-4A0D-949D-6E6B73E017A5}"/>
              </a:ext>
            </a:extLst>
          </p:cNvPr>
          <p:cNvGrpSpPr/>
          <p:nvPr/>
        </p:nvGrpSpPr>
        <p:grpSpPr>
          <a:xfrm>
            <a:off x="-9920" y="6181823"/>
            <a:ext cx="4389120" cy="676175"/>
            <a:chOff x="-9920" y="6181823"/>
            <a:chExt cx="4389120" cy="676175"/>
          </a:xfrm>
        </p:grpSpPr>
        <p:sp>
          <p:nvSpPr>
            <p:cNvPr id="38" name="Rectangle 37">
              <a:extLst>
                <a:ext uri="{FF2B5EF4-FFF2-40B4-BE49-F238E27FC236}">
                  <a16:creationId xmlns:a16="http://schemas.microsoft.com/office/drawing/2014/main" id="{EA069A7A-94D5-4592-85A1-CC9263019585}"/>
                </a:ext>
              </a:extLst>
            </p:cNvPr>
            <p:cNvSpPr/>
            <p:nvPr/>
          </p:nvSpPr>
          <p:spPr>
            <a:xfrm rot="16200000">
              <a:off x="1846552" y="4325351"/>
              <a:ext cx="676175" cy="4389120"/>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Triangle rectangle 38">
              <a:extLst>
                <a:ext uri="{FF2B5EF4-FFF2-40B4-BE49-F238E27FC236}">
                  <a16:creationId xmlns:a16="http://schemas.microsoft.com/office/drawing/2014/main" id="{460132A8-7746-419F-AA7C-4DB9ED6374FA}"/>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40" name="Groupe 39">
            <a:extLst>
              <a:ext uri="{FF2B5EF4-FFF2-40B4-BE49-F238E27FC236}">
                <a16:creationId xmlns:a16="http://schemas.microsoft.com/office/drawing/2014/main" id="{D8401540-C51D-45A9-8E6D-8438F63B3E49}"/>
              </a:ext>
            </a:extLst>
          </p:cNvPr>
          <p:cNvGrpSpPr/>
          <p:nvPr/>
        </p:nvGrpSpPr>
        <p:grpSpPr>
          <a:xfrm>
            <a:off x="10342880" y="-25922"/>
            <a:ext cx="1701271" cy="1200329"/>
            <a:chOff x="4211850" y="3904571"/>
            <a:chExt cx="2849720"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1" name="Groupe 40">
              <a:extLst>
                <a:ext uri="{FF2B5EF4-FFF2-40B4-BE49-F238E27FC236}">
                  <a16:creationId xmlns:a16="http://schemas.microsoft.com/office/drawing/2014/main" id="{272E0DDF-C843-47F1-BFAD-7C7C438E8FEC}"/>
                </a:ext>
              </a:extLst>
            </p:cNvPr>
            <p:cNvGrpSpPr/>
            <p:nvPr/>
          </p:nvGrpSpPr>
          <p:grpSpPr>
            <a:xfrm>
              <a:off x="6391009" y="4158446"/>
              <a:ext cx="670561" cy="1463040"/>
              <a:chOff x="5313680" y="4185920"/>
              <a:chExt cx="670560" cy="1463040"/>
            </a:xfrm>
            <a:grpFill/>
          </p:grpSpPr>
          <p:sp>
            <p:nvSpPr>
              <p:cNvPr id="46" name="Bande diagonale 45">
                <a:extLst>
                  <a:ext uri="{FF2B5EF4-FFF2-40B4-BE49-F238E27FC236}">
                    <a16:creationId xmlns:a16="http://schemas.microsoft.com/office/drawing/2014/main" id="{04BA0C2E-A40F-4D18-8440-A31386D22FB8}"/>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467A03F7-3AF0-46D2-902F-07F08E3DA460}"/>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2" name="Groupe 41">
              <a:extLst>
                <a:ext uri="{FF2B5EF4-FFF2-40B4-BE49-F238E27FC236}">
                  <a16:creationId xmlns:a16="http://schemas.microsoft.com/office/drawing/2014/main" id="{F5889A67-B8FC-45C3-8C9F-025649376F18}"/>
                </a:ext>
              </a:extLst>
            </p:cNvPr>
            <p:cNvGrpSpPr/>
            <p:nvPr/>
          </p:nvGrpSpPr>
          <p:grpSpPr>
            <a:xfrm rot="10800000">
              <a:off x="4211850" y="4177849"/>
              <a:ext cx="670561" cy="1463040"/>
              <a:chOff x="5313680" y="4185920"/>
              <a:chExt cx="670560" cy="1463040"/>
            </a:xfrm>
            <a:grpFill/>
          </p:grpSpPr>
          <p:sp>
            <p:nvSpPr>
              <p:cNvPr id="44" name="Bande diagonale 43">
                <a:extLst>
                  <a:ext uri="{FF2B5EF4-FFF2-40B4-BE49-F238E27FC236}">
                    <a16:creationId xmlns:a16="http://schemas.microsoft.com/office/drawing/2014/main" id="{047590CB-5689-49E2-A526-C4F8FC9552F4}"/>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5" name="Bande diagonale 44">
                <a:extLst>
                  <a:ext uri="{FF2B5EF4-FFF2-40B4-BE49-F238E27FC236}">
                    <a16:creationId xmlns:a16="http://schemas.microsoft.com/office/drawing/2014/main" id="{E0B9E064-45CF-4CB2-9C29-1381CEFE1415}"/>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3" name="Signe Moins 42">
              <a:extLst>
                <a:ext uri="{FF2B5EF4-FFF2-40B4-BE49-F238E27FC236}">
                  <a16:creationId xmlns:a16="http://schemas.microsoft.com/office/drawing/2014/main" id="{2175788C-D8E4-4DB0-B2B3-D6BCDFC117DC}"/>
                </a:ext>
              </a:extLst>
            </p:cNvPr>
            <p:cNvSpPr/>
            <p:nvPr/>
          </p:nvSpPr>
          <p:spPr>
            <a:xfrm rot="17995298">
              <a:off x="4729114" y="4363699"/>
              <a:ext cx="1916059" cy="997804"/>
            </a:xfrm>
            <a:prstGeom prst="mathMinus">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103115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4"/>
                                        </p:tgtEl>
                                        <p:attrNameLst>
                                          <p:attrName>style.visibility</p:attrName>
                                        </p:attrNameLst>
                                      </p:cBhvr>
                                      <p:to>
                                        <p:strVal val="visible"/>
                                      </p:to>
                                    </p:set>
                                    <p:animEffect transition="in" filter="fade">
                                      <p:cBhvr>
                                        <p:cTn id="17"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p:bldP spid="34"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015663"/>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A vous de jouer !</a:t>
            </a:r>
            <a:endParaRPr lang="fr-FR" sz="2400" i="1" dirty="0">
              <a:latin typeface="Segoe UI" panose="020B0502040204020203" pitchFamily="34" charset="0"/>
              <a:cs typeface="Segoe UI" panose="020B0502040204020203" pitchFamily="34" charset="0"/>
            </a:endParaRP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pic>
        <p:nvPicPr>
          <p:cNvPr id="6" name="Image 5">
            <a:extLst>
              <a:ext uri="{FF2B5EF4-FFF2-40B4-BE49-F238E27FC236}">
                <a16:creationId xmlns:a16="http://schemas.microsoft.com/office/drawing/2014/main" id="{1FC836FE-2897-4A3B-9069-1851E54FC51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139" y="23743"/>
            <a:ext cx="1071563" cy="10715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3" name="ezgif.com-gif-to-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3680325" y="1501488"/>
            <a:ext cx="4453021" cy="4453021"/>
          </a:xfrm>
          <a:prstGeom prst="rect">
            <a:avLst/>
          </a:prstGeom>
          <a:ln>
            <a:noFill/>
          </a:ln>
          <a:effectLst>
            <a:softEdge rad="112500"/>
          </a:effectLst>
        </p:spPr>
      </p:pic>
      <p:grpSp>
        <p:nvGrpSpPr>
          <p:cNvPr id="22" name="Groupe 21">
            <a:extLst>
              <a:ext uri="{FF2B5EF4-FFF2-40B4-BE49-F238E27FC236}">
                <a16:creationId xmlns:a16="http://schemas.microsoft.com/office/drawing/2014/main" id="{F94535BD-2BD3-4B6E-8BDF-21B0D5B6108A}"/>
              </a:ext>
            </a:extLst>
          </p:cNvPr>
          <p:cNvGrpSpPr/>
          <p:nvPr/>
        </p:nvGrpSpPr>
        <p:grpSpPr>
          <a:xfrm>
            <a:off x="7280754" y="6181826"/>
            <a:ext cx="4891165" cy="676174"/>
            <a:chOff x="7280754" y="6181826"/>
            <a:chExt cx="4891165" cy="676174"/>
          </a:xfrm>
        </p:grpSpPr>
        <p:sp>
          <p:nvSpPr>
            <p:cNvPr id="26" name="Rectangle 25">
              <a:extLst>
                <a:ext uri="{FF2B5EF4-FFF2-40B4-BE49-F238E27FC236}">
                  <a16:creationId xmlns:a16="http://schemas.microsoft.com/office/drawing/2014/main" id="{78C887E4-E3A3-4961-81E4-A5787B5C9860}"/>
                </a:ext>
              </a:extLst>
            </p:cNvPr>
            <p:cNvSpPr/>
            <p:nvPr/>
          </p:nvSpPr>
          <p:spPr>
            <a:xfrm rot="5400000" flipH="1">
              <a:off x="9388250" y="4074330"/>
              <a:ext cx="676174" cy="4891165"/>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7" name="Triangle rectangle 26">
              <a:extLst>
                <a:ext uri="{FF2B5EF4-FFF2-40B4-BE49-F238E27FC236}">
                  <a16:creationId xmlns:a16="http://schemas.microsoft.com/office/drawing/2014/main" id="{3EFDC3CE-8B6C-42D3-BEA5-909E3076D71D}"/>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4" name="Groupe 33">
            <a:extLst>
              <a:ext uri="{FF2B5EF4-FFF2-40B4-BE49-F238E27FC236}">
                <a16:creationId xmlns:a16="http://schemas.microsoft.com/office/drawing/2014/main" id="{E34DAE1A-07A5-4B82-93E3-4F8D8E788A4F}"/>
              </a:ext>
            </a:extLst>
          </p:cNvPr>
          <p:cNvGrpSpPr/>
          <p:nvPr/>
        </p:nvGrpSpPr>
        <p:grpSpPr>
          <a:xfrm>
            <a:off x="-9920" y="6181823"/>
            <a:ext cx="4389120" cy="676175"/>
            <a:chOff x="-9920" y="6181823"/>
            <a:chExt cx="4389120" cy="676175"/>
          </a:xfrm>
        </p:grpSpPr>
        <p:sp>
          <p:nvSpPr>
            <p:cNvPr id="35" name="Rectangle 34">
              <a:extLst>
                <a:ext uri="{FF2B5EF4-FFF2-40B4-BE49-F238E27FC236}">
                  <a16:creationId xmlns:a16="http://schemas.microsoft.com/office/drawing/2014/main" id="{D6F54072-D369-4054-B76C-AF5138A98871}"/>
                </a:ext>
              </a:extLst>
            </p:cNvPr>
            <p:cNvSpPr/>
            <p:nvPr/>
          </p:nvSpPr>
          <p:spPr>
            <a:xfrm rot="16200000">
              <a:off x="1846552" y="4325351"/>
              <a:ext cx="676175" cy="4389120"/>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6" name="Triangle rectangle 35">
              <a:extLst>
                <a:ext uri="{FF2B5EF4-FFF2-40B4-BE49-F238E27FC236}">
                  <a16:creationId xmlns:a16="http://schemas.microsoft.com/office/drawing/2014/main" id="{0A06316A-EA7E-4B38-89E1-1C481BBD184A}"/>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7" name="Groupe 36">
            <a:extLst>
              <a:ext uri="{FF2B5EF4-FFF2-40B4-BE49-F238E27FC236}">
                <a16:creationId xmlns:a16="http://schemas.microsoft.com/office/drawing/2014/main" id="{71890A73-C83D-4A43-906C-FDD023E7B271}"/>
              </a:ext>
            </a:extLst>
          </p:cNvPr>
          <p:cNvGrpSpPr/>
          <p:nvPr/>
        </p:nvGrpSpPr>
        <p:grpSpPr>
          <a:xfrm>
            <a:off x="10342880" y="-25922"/>
            <a:ext cx="1701271" cy="1200329"/>
            <a:chOff x="4211850" y="3904571"/>
            <a:chExt cx="2849720"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38" name="Groupe 37">
              <a:extLst>
                <a:ext uri="{FF2B5EF4-FFF2-40B4-BE49-F238E27FC236}">
                  <a16:creationId xmlns:a16="http://schemas.microsoft.com/office/drawing/2014/main" id="{F386CED0-6DC9-4CC1-8199-9325047C98F9}"/>
                </a:ext>
              </a:extLst>
            </p:cNvPr>
            <p:cNvGrpSpPr/>
            <p:nvPr/>
          </p:nvGrpSpPr>
          <p:grpSpPr>
            <a:xfrm>
              <a:off x="6391009" y="4158446"/>
              <a:ext cx="670561" cy="1463040"/>
              <a:chOff x="5313680" y="4185920"/>
              <a:chExt cx="670560" cy="1463040"/>
            </a:xfrm>
            <a:grpFill/>
          </p:grpSpPr>
          <p:sp>
            <p:nvSpPr>
              <p:cNvPr id="43" name="Bande diagonale 42">
                <a:extLst>
                  <a:ext uri="{FF2B5EF4-FFF2-40B4-BE49-F238E27FC236}">
                    <a16:creationId xmlns:a16="http://schemas.microsoft.com/office/drawing/2014/main" id="{623BF6E8-F9BD-4557-8206-FB892427CA52}"/>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4" name="Bande diagonale 43">
                <a:extLst>
                  <a:ext uri="{FF2B5EF4-FFF2-40B4-BE49-F238E27FC236}">
                    <a16:creationId xmlns:a16="http://schemas.microsoft.com/office/drawing/2014/main" id="{6E11B9BF-1779-4E6D-A90C-099BEBD0156E}"/>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39" name="Groupe 38">
              <a:extLst>
                <a:ext uri="{FF2B5EF4-FFF2-40B4-BE49-F238E27FC236}">
                  <a16:creationId xmlns:a16="http://schemas.microsoft.com/office/drawing/2014/main" id="{0A5A1A8A-A62B-4096-942F-2062C4F7F82C}"/>
                </a:ext>
              </a:extLst>
            </p:cNvPr>
            <p:cNvGrpSpPr/>
            <p:nvPr/>
          </p:nvGrpSpPr>
          <p:grpSpPr>
            <a:xfrm rot="10800000">
              <a:off x="4211850" y="4177849"/>
              <a:ext cx="670561" cy="1463040"/>
              <a:chOff x="5313680" y="4185920"/>
              <a:chExt cx="670560" cy="1463040"/>
            </a:xfrm>
            <a:grpFill/>
          </p:grpSpPr>
          <p:sp>
            <p:nvSpPr>
              <p:cNvPr id="41" name="Bande diagonale 40">
                <a:extLst>
                  <a:ext uri="{FF2B5EF4-FFF2-40B4-BE49-F238E27FC236}">
                    <a16:creationId xmlns:a16="http://schemas.microsoft.com/office/drawing/2014/main" id="{E3244D71-3F0E-40EE-9AEA-DDFB75E2A961}"/>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2" name="Bande diagonale 41">
                <a:extLst>
                  <a:ext uri="{FF2B5EF4-FFF2-40B4-BE49-F238E27FC236}">
                    <a16:creationId xmlns:a16="http://schemas.microsoft.com/office/drawing/2014/main" id="{D6F9924A-6046-41FF-A7CC-4F385D50AD86}"/>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0" name="Signe Moins 39">
              <a:extLst>
                <a:ext uri="{FF2B5EF4-FFF2-40B4-BE49-F238E27FC236}">
                  <a16:creationId xmlns:a16="http://schemas.microsoft.com/office/drawing/2014/main" id="{8A208F67-373D-4092-A306-46AA43B2F390}"/>
                </a:ext>
              </a:extLst>
            </p:cNvPr>
            <p:cNvSpPr/>
            <p:nvPr/>
          </p:nvSpPr>
          <p:spPr>
            <a:xfrm rot="17995298">
              <a:off x="4729114" y="4363699"/>
              <a:ext cx="1916059" cy="997804"/>
            </a:xfrm>
            <a:prstGeom prst="mathMinus">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40629660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mediacall" presetSubtype="0" fill="hold" nodeType="withEffect">
                                  <p:stCondLst>
                                    <p:cond delay="0"/>
                                  </p:stCondLst>
                                  <p:childTnLst>
                                    <p:cmd type="call" cmd="togglePause">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remove" display="0">
                  <p:stCondLst>
                    <p:cond delay="indefinite"/>
                  </p:stCondLst>
                </p:cTn>
                <p:tgtEl>
                  <p:spTgt spid="13"/>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ZoneTexte 17">
            <a:extLst>
              <a:ext uri="{FF2B5EF4-FFF2-40B4-BE49-F238E27FC236}">
                <a16:creationId xmlns:a16="http://schemas.microsoft.com/office/drawing/2014/main" id="{4BF0F98C-0EBE-444D-8752-1D98B8A39C0F}"/>
              </a:ext>
            </a:extLst>
          </p:cNvPr>
          <p:cNvSpPr txBox="1"/>
          <p:nvPr/>
        </p:nvSpPr>
        <p:spPr>
          <a:xfrm>
            <a:off x="1849120" y="0"/>
            <a:ext cx="8739590" cy="1015663"/>
          </a:xfrm>
          <a:prstGeom prst="rect">
            <a:avLst/>
          </a:prstGeom>
          <a:noFill/>
          <a:effectLst/>
        </p:spPr>
        <p:txBody>
          <a:bodyPr wrap="square" rtlCol="0">
            <a:spAutoFit/>
          </a:bodyPr>
          <a:lstStyle/>
          <a:p>
            <a:pPr algn="ctr"/>
            <a:r>
              <a:rPr lang="fr-FR" sz="6000" dirty="0">
                <a:solidFill>
                  <a:srgbClr val="70CEEF"/>
                </a:solidFill>
                <a:latin typeface="Segoe UI" panose="020B0502040204020203" pitchFamily="34" charset="0"/>
                <a:cs typeface="Segoe UI" panose="020B0502040204020203" pitchFamily="34" charset="0"/>
              </a:rPr>
              <a:t>Avant de commencer</a:t>
            </a:r>
          </a:p>
        </p:txBody>
      </p:sp>
      <p:pic>
        <p:nvPicPr>
          <p:cNvPr id="4" name="Image 3">
            <a:extLst>
              <a:ext uri="{FF2B5EF4-FFF2-40B4-BE49-F238E27FC236}">
                <a16:creationId xmlns:a16="http://schemas.microsoft.com/office/drawing/2014/main" id="{40F54169-10B6-4B84-BCEC-7E53B512C50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82290" y="2214622"/>
            <a:ext cx="4608639" cy="2488665"/>
          </a:xfrm>
          <a:prstGeom prst="rect">
            <a:avLst/>
          </a:prstGeom>
        </p:spPr>
      </p:pic>
      <p:sp>
        <p:nvSpPr>
          <p:cNvPr id="25" name="Hexagone 23">
            <a:extLst>
              <a:ext uri="{FF2B5EF4-FFF2-40B4-BE49-F238E27FC236}">
                <a16:creationId xmlns:a16="http://schemas.microsoft.com/office/drawing/2014/main" id="{7B1B0D10-06E7-4B63-80CC-434DA21244BF}"/>
              </a:ext>
            </a:extLst>
          </p:cNvPr>
          <p:cNvSpPr/>
          <p:nvPr/>
        </p:nvSpPr>
        <p:spPr>
          <a:xfrm>
            <a:off x="5090929" y="3255755"/>
            <a:ext cx="2123679" cy="2488665"/>
          </a:xfrm>
          <a:custGeom>
            <a:avLst/>
            <a:gdLst>
              <a:gd name="connsiteX0" fmla="*/ 0 w 1259840"/>
              <a:gd name="connsiteY0" fmla="*/ 609600 h 1219200"/>
              <a:gd name="connsiteX1" fmla="*/ 304800 w 1259840"/>
              <a:gd name="connsiteY1" fmla="*/ 0 h 1219200"/>
              <a:gd name="connsiteX2" fmla="*/ 955040 w 1259840"/>
              <a:gd name="connsiteY2" fmla="*/ 0 h 1219200"/>
              <a:gd name="connsiteX3" fmla="*/ 1259840 w 1259840"/>
              <a:gd name="connsiteY3" fmla="*/ 609600 h 1219200"/>
              <a:gd name="connsiteX4" fmla="*/ 955040 w 1259840"/>
              <a:gd name="connsiteY4" fmla="*/ 1219200 h 1219200"/>
              <a:gd name="connsiteX5" fmla="*/ 304800 w 1259840"/>
              <a:gd name="connsiteY5" fmla="*/ 1219200 h 1219200"/>
              <a:gd name="connsiteX6" fmla="*/ 0 w 1259840"/>
              <a:gd name="connsiteY6" fmla="*/ 609600 h 1219200"/>
              <a:gd name="connsiteX0" fmla="*/ 0 w 1259840"/>
              <a:gd name="connsiteY0" fmla="*/ 863600 h 1473200"/>
              <a:gd name="connsiteX1" fmla="*/ 304800 w 1259840"/>
              <a:gd name="connsiteY1" fmla="*/ 254000 h 1473200"/>
              <a:gd name="connsiteX2" fmla="*/ 662940 w 1259840"/>
              <a:gd name="connsiteY2" fmla="*/ 0 h 1473200"/>
              <a:gd name="connsiteX3" fmla="*/ 1259840 w 1259840"/>
              <a:gd name="connsiteY3" fmla="*/ 863600 h 1473200"/>
              <a:gd name="connsiteX4" fmla="*/ 955040 w 1259840"/>
              <a:gd name="connsiteY4" fmla="*/ 1473200 h 1473200"/>
              <a:gd name="connsiteX5" fmla="*/ 304800 w 1259840"/>
              <a:gd name="connsiteY5" fmla="*/ 1473200 h 1473200"/>
              <a:gd name="connsiteX6" fmla="*/ 0 w 1259840"/>
              <a:gd name="connsiteY6" fmla="*/ 863600 h 1473200"/>
              <a:gd name="connsiteX0" fmla="*/ 0 w 1412240"/>
              <a:gd name="connsiteY0" fmla="*/ 863600 h 1473200"/>
              <a:gd name="connsiteX1" fmla="*/ 304800 w 1412240"/>
              <a:gd name="connsiteY1" fmla="*/ 254000 h 1473200"/>
              <a:gd name="connsiteX2" fmla="*/ 662940 w 1412240"/>
              <a:gd name="connsiteY2" fmla="*/ 0 h 1473200"/>
              <a:gd name="connsiteX3" fmla="*/ 1412240 w 1412240"/>
              <a:gd name="connsiteY3" fmla="*/ 440266 h 1473200"/>
              <a:gd name="connsiteX4" fmla="*/ 955040 w 1412240"/>
              <a:gd name="connsiteY4" fmla="*/ 1473200 h 1473200"/>
              <a:gd name="connsiteX5" fmla="*/ 304800 w 1412240"/>
              <a:gd name="connsiteY5" fmla="*/ 1473200 h 1473200"/>
              <a:gd name="connsiteX6" fmla="*/ 0 w 1412240"/>
              <a:gd name="connsiteY6" fmla="*/ 863600 h 1473200"/>
              <a:gd name="connsiteX0" fmla="*/ 0 w 1412240"/>
              <a:gd name="connsiteY0" fmla="*/ 863600 h 1778000"/>
              <a:gd name="connsiteX1" fmla="*/ 304800 w 1412240"/>
              <a:gd name="connsiteY1" fmla="*/ 254000 h 1778000"/>
              <a:gd name="connsiteX2" fmla="*/ 662940 w 1412240"/>
              <a:gd name="connsiteY2" fmla="*/ 0 h 1778000"/>
              <a:gd name="connsiteX3" fmla="*/ 1412240 w 1412240"/>
              <a:gd name="connsiteY3" fmla="*/ 440266 h 1778000"/>
              <a:gd name="connsiteX4" fmla="*/ 955040 w 1412240"/>
              <a:gd name="connsiteY4" fmla="*/ 1473200 h 1778000"/>
              <a:gd name="connsiteX5" fmla="*/ 622300 w 1412240"/>
              <a:gd name="connsiteY5" fmla="*/ 1778000 h 1778000"/>
              <a:gd name="connsiteX6" fmla="*/ 0 w 1412240"/>
              <a:gd name="connsiteY6" fmla="*/ 863600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103207 w 1560407"/>
              <a:gd name="connsiteY4" fmla="*/ 1473200 h 1778000"/>
              <a:gd name="connsiteX5" fmla="*/ 770467 w 1560407"/>
              <a:gd name="connsiteY5" fmla="*/ 1778000 h 1778000"/>
              <a:gd name="connsiteX6" fmla="*/ 0 w 1560407"/>
              <a:gd name="connsiteY6" fmla="*/ 1316567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 name="connsiteX0" fmla="*/ 0 w 1560407"/>
              <a:gd name="connsiteY0" fmla="*/ 1316567 h 1778000"/>
              <a:gd name="connsiteX1" fmla="*/ 12700 w 1560407"/>
              <a:gd name="connsiteY1" fmla="*/ 427566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0407" h="1778000">
                <a:moveTo>
                  <a:pt x="0" y="1316567"/>
                </a:moveTo>
                <a:lnTo>
                  <a:pt x="12700" y="427566"/>
                </a:lnTo>
                <a:lnTo>
                  <a:pt x="811107" y="0"/>
                </a:lnTo>
                <a:lnTo>
                  <a:pt x="1560407" y="440266"/>
                </a:lnTo>
                <a:lnTo>
                  <a:pt x="1551941" y="1286933"/>
                </a:lnTo>
                <a:lnTo>
                  <a:pt x="770467" y="1778000"/>
                </a:lnTo>
                <a:lnTo>
                  <a:pt x="0" y="1316567"/>
                </a:lnTo>
                <a:close/>
              </a:path>
            </a:pathLst>
          </a:cu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6" name="Hexagone 23">
            <a:extLst>
              <a:ext uri="{FF2B5EF4-FFF2-40B4-BE49-F238E27FC236}">
                <a16:creationId xmlns:a16="http://schemas.microsoft.com/office/drawing/2014/main" id="{B57150B5-BCBF-437F-8C86-A735620C5386}"/>
              </a:ext>
            </a:extLst>
          </p:cNvPr>
          <p:cNvSpPr/>
          <p:nvPr/>
        </p:nvSpPr>
        <p:spPr>
          <a:xfrm>
            <a:off x="8445239" y="2018873"/>
            <a:ext cx="2123679" cy="2488665"/>
          </a:xfrm>
          <a:custGeom>
            <a:avLst/>
            <a:gdLst>
              <a:gd name="connsiteX0" fmla="*/ 0 w 1259840"/>
              <a:gd name="connsiteY0" fmla="*/ 609600 h 1219200"/>
              <a:gd name="connsiteX1" fmla="*/ 304800 w 1259840"/>
              <a:gd name="connsiteY1" fmla="*/ 0 h 1219200"/>
              <a:gd name="connsiteX2" fmla="*/ 955040 w 1259840"/>
              <a:gd name="connsiteY2" fmla="*/ 0 h 1219200"/>
              <a:gd name="connsiteX3" fmla="*/ 1259840 w 1259840"/>
              <a:gd name="connsiteY3" fmla="*/ 609600 h 1219200"/>
              <a:gd name="connsiteX4" fmla="*/ 955040 w 1259840"/>
              <a:gd name="connsiteY4" fmla="*/ 1219200 h 1219200"/>
              <a:gd name="connsiteX5" fmla="*/ 304800 w 1259840"/>
              <a:gd name="connsiteY5" fmla="*/ 1219200 h 1219200"/>
              <a:gd name="connsiteX6" fmla="*/ 0 w 1259840"/>
              <a:gd name="connsiteY6" fmla="*/ 609600 h 1219200"/>
              <a:gd name="connsiteX0" fmla="*/ 0 w 1259840"/>
              <a:gd name="connsiteY0" fmla="*/ 863600 h 1473200"/>
              <a:gd name="connsiteX1" fmla="*/ 304800 w 1259840"/>
              <a:gd name="connsiteY1" fmla="*/ 254000 h 1473200"/>
              <a:gd name="connsiteX2" fmla="*/ 662940 w 1259840"/>
              <a:gd name="connsiteY2" fmla="*/ 0 h 1473200"/>
              <a:gd name="connsiteX3" fmla="*/ 1259840 w 1259840"/>
              <a:gd name="connsiteY3" fmla="*/ 863600 h 1473200"/>
              <a:gd name="connsiteX4" fmla="*/ 955040 w 1259840"/>
              <a:gd name="connsiteY4" fmla="*/ 1473200 h 1473200"/>
              <a:gd name="connsiteX5" fmla="*/ 304800 w 1259840"/>
              <a:gd name="connsiteY5" fmla="*/ 1473200 h 1473200"/>
              <a:gd name="connsiteX6" fmla="*/ 0 w 1259840"/>
              <a:gd name="connsiteY6" fmla="*/ 863600 h 1473200"/>
              <a:gd name="connsiteX0" fmla="*/ 0 w 1412240"/>
              <a:gd name="connsiteY0" fmla="*/ 863600 h 1473200"/>
              <a:gd name="connsiteX1" fmla="*/ 304800 w 1412240"/>
              <a:gd name="connsiteY1" fmla="*/ 254000 h 1473200"/>
              <a:gd name="connsiteX2" fmla="*/ 662940 w 1412240"/>
              <a:gd name="connsiteY2" fmla="*/ 0 h 1473200"/>
              <a:gd name="connsiteX3" fmla="*/ 1412240 w 1412240"/>
              <a:gd name="connsiteY3" fmla="*/ 440266 h 1473200"/>
              <a:gd name="connsiteX4" fmla="*/ 955040 w 1412240"/>
              <a:gd name="connsiteY4" fmla="*/ 1473200 h 1473200"/>
              <a:gd name="connsiteX5" fmla="*/ 304800 w 1412240"/>
              <a:gd name="connsiteY5" fmla="*/ 1473200 h 1473200"/>
              <a:gd name="connsiteX6" fmla="*/ 0 w 1412240"/>
              <a:gd name="connsiteY6" fmla="*/ 863600 h 1473200"/>
              <a:gd name="connsiteX0" fmla="*/ 0 w 1412240"/>
              <a:gd name="connsiteY0" fmla="*/ 863600 h 1778000"/>
              <a:gd name="connsiteX1" fmla="*/ 304800 w 1412240"/>
              <a:gd name="connsiteY1" fmla="*/ 254000 h 1778000"/>
              <a:gd name="connsiteX2" fmla="*/ 662940 w 1412240"/>
              <a:gd name="connsiteY2" fmla="*/ 0 h 1778000"/>
              <a:gd name="connsiteX3" fmla="*/ 1412240 w 1412240"/>
              <a:gd name="connsiteY3" fmla="*/ 440266 h 1778000"/>
              <a:gd name="connsiteX4" fmla="*/ 955040 w 1412240"/>
              <a:gd name="connsiteY4" fmla="*/ 1473200 h 1778000"/>
              <a:gd name="connsiteX5" fmla="*/ 622300 w 1412240"/>
              <a:gd name="connsiteY5" fmla="*/ 1778000 h 1778000"/>
              <a:gd name="connsiteX6" fmla="*/ 0 w 1412240"/>
              <a:gd name="connsiteY6" fmla="*/ 863600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103207 w 1560407"/>
              <a:gd name="connsiteY4" fmla="*/ 1473200 h 1778000"/>
              <a:gd name="connsiteX5" fmla="*/ 770467 w 1560407"/>
              <a:gd name="connsiteY5" fmla="*/ 1778000 h 1778000"/>
              <a:gd name="connsiteX6" fmla="*/ 0 w 1560407"/>
              <a:gd name="connsiteY6" fmla="*/ 1316567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 name="connsiteX0" fmla="*/ 0 w 1560407"/>
              <a:gd name="connsiteY0" fmla="*/ 1316567 h 1778000"/>
              <a:gd name="connsiteX1" fmla="*/ 12700 w 1560407"/>
              <a:gd name="connsiteY1" fmla="*/ 427566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0407" h="1778000">
                <a:moveTo>
                  <a:pt x="0" y="1316567"/>
                </a:moveTo>
                <a:lnTo>
                  <a:pt x="12700" y="427566"/>
                </a:lnTo>
                <a:lnTo>
                  <a:pt x="811107" y="0"/>
                </a:lnTo>
                <a:lnTo>
                  <a:pt x="1560407" y="440266"/>
                </a:lnTo>
                <a:lnTo>
                  <a:pt x="1551941" y="1286933"/>
                </a:lnTo>
                <a:lnTo>
                  <a:pt x="770467" y="1778000"/>
                </a:lnTo>
                <a:lnTo>
                  <a:pt x="0" y="1316567"/>
                </a:lnTo>
                <a:close/>
              </a:path>
            </a:pathLst>
          </a:cu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6896329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fade">
                                      <p:cBhvr>
                                        <p:cTn id="11" dur="500"/>
                                        <p:tgtEl>
                                          <p:spTgt spid="25"/>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26"/>
                                        </p:tgtEl>
                                        <p:attrNameLst>
                                          <p:attrName>style.visibility</p:attrName>
                                        </p:attrNameLst>
                                      </p:cBhvr>
                                      <p:to>
                                        <p:strVal val="visible"/>
                                      </p:to>
                                    </p:set>
                                    <p:animEffect transition="in" filter="fade">
                                      <p:cBhvr>
                                        <p:cTn id="15"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015663"/>
          </a:xfrm>
          <a:prstGeom prst="rect">
            <a:avLst/>
          </a:prstGeom>
          <a:noFill/>
          <a:effectLst/>
        </p:spPr>
        <p:txBody>
          <a:bodyPr wrap="square" rtlCol="0" anchor="t">
            <a:spAutoFit/>
          </a:bodyPr>
          <a:lstStyle/>
          <a:p>
            <a:pPr algn="ctr"/>
            <a:r>
              <a:rPr lang="fr-FR" sz="6000">
                <a:latin typeface="Segoe UI"/>
                <a:cs typeface="Segoe UI"/>
              </a:rPr>
              <a:t>Avant de commencer</a:t>
            </a:r>
            <a:endParaRPr lang="fr-FR">
              <a:latin typeface="Segoe UI"/>
              <a:cs typeface="Segoe UI"/>
            </a:endParaRP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pic>
        <p:nvPicPr>
          <p:cNvPr id="6" name="Image 5">
            <a:extLst>
              <a:ext uri="{FF2B5EF4-FFF2-40B4-BE49-F238E27FC236}">
                <a16:creationId xmlns:a16="http://schemas.microsoft.com/office/drawing/2014/main" id="{1FC836FE-2897-4A3B-9069-1851E54FC51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139" y="23743"/>
            <a:ext cx="1071563" cy="10715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3" name="Rectangle 2">
            <a:extLst>
              <a:ext uri="{FF2B5EF4-FFF2-40B4-BE49-F238E27FC236}">
                <a16:creationId xmlns:a16="http://schemas.microsoft.com/office/drawing/2014/main" id="{8796E472-1979-4FA4-B6A1-2238EEA8963C}"/>
              </a:ext>
            </a:extLst>
          </p:cNvPr>
          <p:cNvSpPr/>
          <p:nvPr/>
        </p:nvSpPr>
        <p:spPr>
          <a:xfrm>
            <a:off x="1232252" y="2168148"/>
            <a:ext cx="9097713" cy="1938992"/>
          </a:xfrm>
          <a:prstGeom prst="rect">
            <a:avLst/>
          </a:prstGeom>
        </p:spPr>
        <p:txBody>
          <a:bodyPr wrap="square" anchor="t">
            <a:spAutoFit/>
          </a:bodyPr>
          <a:lstStyle/>
          <a:p>
            <a:pPr marL="342900" indent="-342900">
              <a:buFont typeface="Arial" panose="020B0604020202020204" pitchFamily="34" charset="0"/>
              <a:buChar char="•"/>
            </a:pPr>
            <a:r>
              <a:rPr lang="fr-FR" sz="2400" dirty="0">
                <a:latin typeface="Segoe UI"/>
                <a:cs typeface="Segoe UI"/>
              </a:rPr>
              <a:t>Tous les développements doivent être effectués en mode </a:t>
            </a:r>
            <a:r>
              <a:rPr lang="fr-FR" sz="2400" b="1" dirty="0">
                <a:latin typeface="Segoe UI"/>
                <a:cs typeface="Segoe UI"/>
              </a:rPr>
              <a:t>"TDD" </a:t>
            </a:r>
          </a:p>
          <a:p>
            <a:pPr marL="342900" indent="-342900">
              <a:buFont typeface="Arial" panose="020B0604020202020204" pitchFamily="34" charset="0"/>
              <a:buChar char="•"/>
            </a:pPr>
            <a:endParaRPr lang="fr-FR" sz="2400" dirty="0">
              <a:latin typeface="Segoe UI"/>
              <a:cs typeface="Segoe UI"/>
            </a:endParaRPr>
          </a:p>
          <a:p>
            <a:pPr marL="342900" indent="-342900">
              <a:buFont typeface="Arial" panose="020B0604020202020204" pitchFamily="34" charset="0"/>
              <a:buChar char="•"/>
            </a:pPr>
            <a:r>
              <a:rPr lang="fr-FR" sz="2400" dirty="0">
                <a:latin typeface="Segoe UI"/>
                <a:cs typeface="Segoe UI"/>
              </a:rPr>
              <a:t>Utilisation du module </a:t>
            </a:r>
            <a:r>
              <a:rPr lang="fr-FR" sz="2400" b="1" dirty="0" err="1">
                <a:latin typeface="Segoe UI"/>
                <a:cs typeface="Segoe UI"/>
              </a:rPr>
              <a:t>Jest</a:t>
            </a:r>
            <a:r>
              <a:rPr lang="fr-FR" sz="2400" b="1" dirty="0">
                <a:latin typeface="Segoe UI"/>
                <a:cs typeface="Segoe UI"/>
              </a:rPr>
              <a:t> </a:t>
            </a:r>
            <a:r>
              <a:rPr lang="fr-FR" sz="2400" dirty="0">
                <a:latin typeface="Segoe UI"/>
                <a:cs typeface="Segoe UI"/>
              </a:rPr>
              <a:t>pour la mise en place des tests unitaires. </a:t>
            </a:r>
          </a:p>
        </p:txBody>
      </p:sp>
      <p:grpSp>
        <p:nvGrpSpPr>
          <p:cNvPr id="22" name="Groupe 21">
            <a:extLst>
              <a:ext uri="{FF2B5EF4-FFF2-40B4-BE49-F238E27FC236}">
                <a16:creationId xmlns:a16="http://schemas.microsoft.com/office/drawing/2014/main" id="{4777B261-57A0-4000-B492-830F493BC77A}"/>
              </a:ext>
            </a:extLst>
          </p:cNvPr>
          <p:cNvGrpSpPr/>
          <p:nvPr/>
        </p:nvGrpSpPr>
        <p:grpSpPr>
          <a:xfrm>
            <a:off x="7280754" y="6181826"/>
            <a:ext cx="4891165" cy="676174"/>
            <a:chOff x="7280754" y="6181826"/>
            <a:chExt cx="4891165" cy="676174"/>
          </a:xfrm>
        </p:grpSpPr>
        <p:sp>
          <p:nvSpPr>
            <p:cNvPr id="26" name="Rectangle 25">
              <a:extLst>
                <a:ext uri="{FF2B5EF4-FFF2-40B4-BE49-F238E27FC236}">
                  <a16:creationId xmlns:a16="http://schemas.microsoft.com/office/drawing/2014/main" id="{47BAECEA-F2FC-4B4F-A94E-1CE84D069F65}"/>
                </a:ext>
              </a:extLst>
            </p:cNvPr>
            <p:cNvSpPr/>
            <p:nvPr/>
          </p:nvSpPr>
          <p:spPr>
            <a:xfrm rot="5400000" flipH="1">
              <a:off x="9388250" y="4074330"/>
              <a:ext cx="676174" cy="4891165"/>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7" name="Triangle rectangle 26">
              <a:extLst>
                <a:ext uri="{FF2B5EF4-FFF2-40B4-BE49-F238E27FC236}">
                  <a16:creationId xmlns:a16="http://schemas.microsoft.com/office/drawing/2014/main" id="{312EED8C-C322-4137-B8EA-4D529B940C56}"/>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4" name="Groupe 33">
            <a:extLst>
              <a:ext uri="{FF2B5EF4-FFF2-40B4-BE49-F238E27FC236}">
                <a16:creationId xmlns:a16="http://schemas.microsoft.com/office/drawing/2014/main" id="{852E1CF7-E3B2-436D-AB66-F60C4DD02E82}"/>
              </a:ext>
            </a:extLst>
          </p:cNvPr>
          <p:cNvGrpSpPr/>
          <p:nvPr/>
        </p:nvGrpSpPr>
        <p:grpSpPr>
          <a:xfrm>
            <a:off x="-9920" y="6181823"/>
            <a:ext cx="4389120" cy="676175"/>
            <a:chOff x="-9920" y="6181823"/>
            <a:chExt cx="4389120" cy="676175"/>
          </a:xfrm>
        </p:grpSpPr>
        <p:sp>
          <p:nvSpPr>
            <p:cNvPr id="35" name="Rectangle 34">
              <a:extLst>
                <a:ext uri="{FF2B5EF4-FFF2-40B4-BE49-F238E27FC236}">
                  <a16:creationId xmlns:a16="http://schemas.microsoft.com/office/drawing/2014/main" id="{2A677BAB-B1E5-4789-A563-F3EBF37BBE58}"/>
                </a:ext>
              </a:extLst>
            </p:cNvPr>
            <p:cNvSpPr/>
            <p:nvPr/>
          </p:nvSpPr>
          <p:spPr>
            <a:xfrm rot="16200000">
              <a:off x="1846552" y="4325351"/>
              <a:ext cx="676175" cy="4389120"/>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6" name="Triangle rectangle 35">
              <a:extLst>
                <a:ext uri="{FF2B5EF4-FFF2-40B4-BE49-F238E27FC236}">
                  <a16:creationId xmlns:a16="http://schemas.microsoft.com/office/drawing/2014/main" id="{45A5200D-DB3D-400A-9D48-48BEF475BE5D}"/>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7" name="Groupe 36">
            <a:extLst>
              <a:ext uri="{FF2B5EF4-FFF2-40B4-BE49-F238E27FC236}">
                <a16:creationId xmlns:a16="http://schemas.microsoft.com/office/drawing/2014/main" id="{DD73BFD4-DC05-4D5F-A9A0-7232D0D4A820}"/>
              </a:ext>
            </a:extLst>
          </p:cNvPr>
          <p:cNvGrpSpPr/>
          <p:nvPr/>
        </p:nvGrpSpPr>
        <p:grpSpPr>
          <a:xfrm>
            <a:off x="10342880" y="-25922"/>
            <a:ext cx="1701271" cy="1200329"/>
            <a:chOff x="4211850" y="3904571"/>
            <a:chExt cx="2849720"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38" name="Groupe 37">
              <a:extLst>
                <a:ext uri="{FF2B5EF4-FFF2-40B4-BE49-F238E27FC236}">
                  <a16:creationId xmlns:a16="http://schemas.microsoft.com/office/drawing/2014/main" id="{9DEDDBC8-C68D-4EBC-B813-03CC62C4129D}"/>
                </a:ext>
              </a:extLst>
            </p:cNvPr>
            <p:cNvGrpSpPr/>
            <p:nvPr/>
          </p:nvGrpSpPr>
          <p:grpSpPr>
            <a:xfrm>
              <a:off x="6391009" y="4158446"/>
              <a:ext cx="670561" cy="1463040"/>
              <a:chOff x="5313680" y="4185920"/>
              <a:chExt cx="670560" cy="1463040"/>
            </a:xfrm>
            <a:grpFill/>
          </p:grpSpPr>
          <p:sp>
            <p:nvSpPr>
              <p:cNvPr id="43" name="Bande diagonale 42">
                <a:extLst>
                  <a:ext uri="{FF2B5EF4-FFF2-40B4-BE49-F238E27FC236}">
                    <a16:creationId xmlns:a16="http://schemas.microsoft.com/office/drawing/2014/main" id="{DAF3B376-CE3C-4AD2-B7B0-2FC99C693E5C}"/>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4" name="Bande diagonale 43">
                <a:extLst>
                  <a:ext uri="{FF2B5EF4-FFF2-40B4-BE49-F238E27FC236}">
                    <a16:creationId xmlns:a16="http://schemas.microsoft.com/office/drawing/2014/main" id="{6BCA4EBE-FCDA-4862-8D7F-7C849C22123A}"/>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39" name="Groupe 38">
              <a:extLst>
                <a:ext uri="{FF2B5EF4-FFF2-40B4-BE49-F238E27FC236}">
                  <a16:creationId xmlns:a16="http://schemas.microsoft.com/office/drawing/2014/main" id="{0DD205A7-591D-42A2-8A96-ABAA8283361A}"/>
                </a:ext>
              </a:extLst>
            </p:cNvPr>
            <p:cNvGrpSpPr/>
            <p:nvPr/>
          </p:nvGrpSpPr>
          <p:grpSpPr>
            <a:xfrm rot="10800000">
              <a:off x="4211850" y="4177849"/>
              <a:ext cx="670561" cy="1463040"/>
              <a:chOff x="5313680" y="4185920"/>
              <a:chExt cx="670560" cy="1463040"/>
            </a:xfrm>
            <a:grpFill/>
          </p:grpSpPr>
          <p:sp>
            <p:nvSpPr>
              <p:cNvPr id="41" name="Bande diagonale 40">
                <a:extLst>
                  <a:ext uri="{FF2B5EF4-FFF2-40B4-BE49-F238E27FC236}">
                    <a16:creationId xmlns:a16="http://schemas.microsoft.com/office/drawing/2014/main" id="{942ADC64-09ED-4958-8F8E-51DC3585229A}"/>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2" name="Bande diagonale 41">
                <a:extLst>
                  <a:ext uri="{FF2B5EF4-FFF2-40B4-BE49-F238E27FC236}">
                    <a16:creationId xmlns:a16="http://schemas.microsoft.com/office/drawing/2014/main" id="{81A5081B-417A-4A24-8E1B-E098B7FD6FC8}"/>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0" name="Signe Moins 39">
              <a:extLst>
                <a:ext uri="{FF2B5EF4-FFF2-40B4-BE49-F238E27FC236}">
                  <a16:creationId xmlns:a16="http://schemas.microsoft.com/office/drawing/2014/main" id="{75C02D67-FB0D-402B-8F51-ABD50CA604DE}"/>
                </a:ext>
              </a:extLst>
            </p:cNvPr>
            <p:cNvSpPr/>
            <p:nvPr/>
          </p:nvSpPr>
          <p:spPr>
            <a:xfrm rot="17995298">
              <a:off x="4729114" y="4363699"/>
              <a:ext cx="1916059" cy="997804"/>
            </a:xfrm>
            <a:prstGeom prst="mathMinus">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40638375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015663"/>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A vous de jouer !</a:t>
            </a:r>
            <a:endParaRPr lang="fr-FR" sz="2400" i="1" dirty="0">
              <a:latin typeface="Segoe UI" panose="020B0502040204020203" pitchFamily="34" charset="0"/>
              <a:cs typeface="Segoe UI" panose="020B0502040204020203" pitchFamily="34" charset="0"/>
            </a:endParaRP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pic>
        <p:nvPicPr>
          <p:cNvPr id="6" name="Image 5">
            <a:extLst>
              <a:ext uri="{FF2B5EF4-FFF2-40B4-BE49-F238E27FC236}">
                <a16:creationId xmlns:a16="http://schemas.microsoft.com/office/drawing/2014/main" id="{1FC836FE-2897-4A3B-9069-1851E54FC51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139" y="23743"/>
            <a:ext cx="1071563" cy="10715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2" name="Rectangle 21"/>
          <p:cNvSpPr/>
          <p:nvPr/>
        </p:nvSpPr>
        <p:spPr>
          <a:xfrm>
            <a:off x="526925" y="2897048"/>
            <a:ext cx="11688780" cy="830997"/>
          </a:xfrm>
          <a:prstGeom prst="rect">
            <a:avLst/>
          </a:prstGeom>
        </p:spPr>
        <p:txBody>
          <a:bodyPr wrap="square">
            <a:spAutoFit/>
          </a:bodyPr>
          <a:lstStyle/>
          <a:p>
            <a:r>
              <a:rPr lang="fr-FR" sz="2400" b="1" dirty="0">
                <a:solidFill>
                  <a:schemeClr val="accent1"/>
                </a:solidFill>
                <a:latin typeface="Consolas" panose="020B0609020204030204" pitchFamily="49" charset="0"/>
                <a:cs typeface="Consolas" panose="020B0609020204030204" pitchFamily="49" charset="0"/>
              </a:rPr>
              <a:t>{} Etape 2 :  </a:t>
            </a:r>
            <a:r>
              <a:rPr lang="fr-FR" sz="2400" dirty="0">
                <a:solidFill>
                  <a:srgbClr val="24292E"/>
                </a:solidFill>
                <a:latin typeface="Consolas" panose="020B0609020204030204" pitchFamily="49" charset="0"/>
                <a:cs typeface="Consolas" panose="020B0609020204030204" pitchFamily="49" charset="0"/>
              </a:rPr>
              <a:t>Aller dans le dossier puis taper </a:t>
            </a:r>
            <a:r>
              <a:rPr lang="fr-FR" sz="2400" b="1" dirty="0" err="1">
                <a:solidFill>
                  <a:srgbClr val="24292E"/>
                </a:solidFill>
                <a:latin typeface="Consolas" panose="020B0609020204030204" pitchFamily="49" charset="0"/>
                <a:cs typeface="Consolas" panose="020B0609020204030204" pitchFamily="49" charset="0"/>
              </a:rPr>
              <a:t>npm</a:t>
            </a:r>
            <a:r>
              <a:rPr lang="fr-FR" sz="2400" b="1" dirty="0">
                <a:solidFill>
                  <a:srgbClr val="24292E"/>
                </a:solidFill>
                <a:latin typeface="Consolas" panose="020B0609020204030204" pitchFamily="49" charset="0"/>
                <a:cs typeface="Consolas" panose="020B0609020204030204" pitchFamily="49" charset="0"/>
              </a:rPr>
              <a:t> </a:t>
            </a:r>
            <a:r>
              <a:rPr lang="fr-FR" sz="2400" b="1" dirty="0" err="1">
                <a:solidFill>
                  <a:srgbClr val="24292E"/>
                </a:solidFill>
                <a:latin typeface="Consolas" panose="020B0609020204030204" pitchFamily="49" charset="0"/>
                <a:cs typeface="Consolas" panose="020B0609020204030204" pitchFamily="49" charset="0"/>
              </a:rPr>
              <a:t>install</a:t>
            </a:r>
            <a:endParaRPr lang="fr-FR" altLang="fr-FR" sz="2400" b="1" dirty="0">
              <a:latin typeface="Consolas" panose="020B0609020204030204" pitchFamily="49" charset="0"/>
              <a:cs typeface="Consolas" panose="020B0609020204030204" pitchFamily="49" charset="0"/>
            </a:endParaRPr>
          </a:p>
          <a:p>
            <a:r>
              <a:rPr lang="fr-FR" sz="2400" b="1" dirty="0">
                <a:latin typeface="Consolas" panose="020B0609020204030204" pitchFamily="49" charset="0"/>
                <a:cs typeface="Consolas" panose="020B0609020204030204" pitchFamily="49" charset="0"/>
              </a:rPr>
              <a:t>  </a:t>
            </a:r>
            <a:endParaRPr lang="fr-FR" sz="2400" dirty="0">
              <a:latin typeface="Consolas" panose="020B0609020204030204" pitchFamily="49" charset="0"/>
              <a:cs typeface="Consolas" panose="020B0609020204030204" pitchFamily="49" charset="0"/>
            </a:endParaRPr>
          </a:p>
        </p:txBody>
      </p:sp>
      <p:sp>
        <p:nvSpPr>
          <p:cNvPr id="26" name="Rectangle 25"/>
          <p:cNvSpPr/>
          <p:nvPr/>
        </p:nvSpPr>
        <p:spPr>
          <a:xfrm>
            <a:off x="526925" y="2057299"/>
            <a:ext cx="11688780" cy="830997"/>
          </a:xfrm>
          <a:prstGeom prst="rect">
            <a:avLst/>
          </a:prstGeom>
        </p:spPr>
        <p:txBody>
          <a:bodyPr wrap="square">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1 :  </a:t>
            </a:r>
            <a:r>
              <a:rPr lang="fr-FR" altLang="fr-FR" sz="2400" dirty="0">
                <a:solidFill>
                  <a:srgbClr val="24292E"/>
                </a:solidFill>
                <a:latin typeface="Consolas" panose="020B0609020204030204" pitchFamily="49" charset="0"/>
                <a:cs typeface="Consolas" panose="020B0609020204030204" pitchFamily="49" charset="0"/>
              </a:rPr>
              <a:t>https://github.com/Gparquet/EcmaScript6Experience.git</a:t>
            </a:r>
            <a:r>
              <a:rPr lang="fr-FR" altLang="fr-FR" sz="2400" dirty="0">
                <a:latin typeface="Consolas" panose="020B0609020204030204" pitchFamily="49" charset="0"/>
                <a:cs typeface="Consolas" panose="020B0609020204030204" pitchFamily="49" charset="0"/>
              </a:rPr>
              <a:t> </a:t>
            </a:r>
          </a:p>
          <a:p>
            <a:r>
              <a:rPr lang="fr-FR" sz="2400" b="1" dirty="0">
                <a:latin typeface="Consolas" panose="020B0609020204030204" pitchFamily="49" charset="0"/>
                <a:cs typeface="Consolas" panose="020B0609020204030204" pitchFamily="49" charset="0"/>
              </a:rPr>
              <a:t>  </a:t>
            </a:r>
            <a:endParaRPr lang="fr-FR" sz="2400" dirty="0">
              <a:latin typeface="Consolas" panose="020B0609020204030204" pitchFamily="49" charset="0"/>
              <a:cs typeface="Consolas" panose="020B0609020204030204" pitchFamily="49" charset="0"/>
            </a:endParaRPr>
          </a:p>
        </p:txBody>
      </p:sp>
      <p:sp>
        <p:nvSpPr>
          <p:cNvPr id="27" name="Rectangle 26"/>
          <p:cNvSpPr/>
          <p:nvPr/>
        </p:nvSpPr>
        <p:spPr>
          <a:xfrm>
            <a:off x="525746" y="3901448"/>
            <a:ext cx="11688780" cy="2677656"/>
          </a:xfrm>
          <a:prstGeom prst="rect">
            <a:avLst/>
          </a:prstGeom>
        </p:spPr>
        <p:txBody>
          <a:bodyPr wrap="square" anchor="t">
            <a:spAutoFit/>
          </a:bodyPr>
          <a:lstStyle/>
          <a:p>
            <a:r>
              <a:rPr lang="fr-FR" sz="2400" b="1" dirty="0">
                <a:solidFill>
                  <a:schemeClr val="accent1"/>
                </a:solidFill>
                <a:latin typeface="Consolas"/>
                <a:cs typeface="Consolas" panose="020B0609020204030204" pitchFamily="49" charset="0"/>
              </a:rPr>
              <a:t>{} Etape 3 : </a:t>
            </a:r>
            <a:r>
              <a:rPr lang="fr-FR" sz="2400" b="1" dirty="0">
                <a:solidFill>
                  <a:srgbClr val="24292E"/>
                </a:solidFill>
                <a:latin typeface="Consolas"/>
                <a:cs typeface="Consolas" panose="020B0609020204030204" pitchFamily="49" charset="0"/>
              </a:rPr>
              <a:t> </a:t>
            </a:r>
            <a:r>
              <a:rPr lang="fr-FR" sz="2400" dirty="0">
                <a:solidFill>
                  <a:srgbClr val="24292E"/>
                </a:solidFill>
                <a:latin typeface="Consolas"/>
                <a:cs typeface="Consolas" panose="020B0609020204030204" pitchFamily="49" charset="0"/>
              </a:rPr>
              <a:t>Dans le dossier</a:t>
            </a:r>
            <a:r>
              <a:rPr lang="fr-FR" sz="2400" b="1" dirty="0">
                <a:solidFill>
                  <a:srgbClr val="24292E"/>
                </a:solidFill>
                <a:latin typeface="Consolas"/>
                <a:cs typeface="Consolas" panose="020B0609020204030204" pitchFamily="49" charset="0"/>
              </a:rPr>
              <a:t> contact, </a:t>
            </a:r>
            <a:r>
              <a:rPr lang="fr-FR" sz="2400">
                <a:solidFill>
                  <a:srgbClr val="24292E"/>
                </a:solidFill>
                <a:latin typeface="Consolas"/>
                <a:cs typeface="Consolas" panose="020B0609020204030204" pitchFamily="49" charset="0"/>
              </a:rPr>
              <a:t>créer deux fichier</a:t>
            </a:r>
            <a:r>
              <a:rPr lang="fr-FR" sz="2400" b="1">
                <a:solidFill>
                  <a:srgbClr val="24292E"/>
                </a:solidFill>
                <a:latin typeface="Consolas"/>
                <a:cs typeface="Consolas" panose="020B0609020204030204" pitchFamily="49" charset="0"/>
              </a:rPr>
              <a:t>  - contact.service.js. (</a:t>
            </a:r>
            <a:r>
              <a:rPr lang="fr-FR" sz="2400" dirty="0">
                <a:solidFill>
                  <a:srgbClr val="24292E"/>
                </a:solidFill>
                <a:latin typeface="Consolas"/>
                <a:cs typeface="Consolas" panose="020B0609020204030204" pitchFamily="49" charset="0"/>
              </a:rPr>
              <a:t>Ce dernier contiendra </a:t>
            </a:r>
            <a:r>
              <a:rPr lang="fr-FR" sz="2400" b="1" dirty="0">
                <a:solidFill>
                  <a:srgbClr val="24292E"/>
                </a:solidFill>
                <a:latin typeface="Consolas"/>
                <a:cs typeface="Consolas" panose="020B0609020204030204" pitchFamily="49" charset="0"/>
              </a:rPr>
              <a:t>toutes les méthodes permettant </a:t>
            </a:r>
            <a:r>
              <a:rPr lang="fr-FR" sz="2400" dirty="0">
                <a:solidFill>
                  <a:srgbClr val="24292E"/>
                </a:solidFill>
                <a:latin typeface="Consolas"/>
                <a:cs typeface="Consolas" panose="020B0609020204030204" pitchFamily="49" charset="0"/>
              </a:rPr>
              <a:t>de parser le fichier </a:t>
            </a:r>
            <a:r>
              <a:rPr lang="fr-FR" sz="2400" b="1">
                <a:solidFill>
                  <a:srgbClr val="24292E"/>
                </a:solidFill>
                <a:latin typeface="Consolas"/>
                <a:cs typeface="Consolas" panose="020B0609020204030204" pitchFamily="49" charset="0"/>
              </a:rPr>
              <a:t>contact.json).</a:t>
            </a:r>
            <a:endParaRPr lang="fr-FR" sz="2400" b="1" dirty="0">
              <a:solidFill>
                <a:srgbClr val="24292E"/>
              </a:solidFill>
              <a:latin typeface="Consolas"/>
              <a:cs typeface="Consolas" panose="020B0609020204030204" pitchFamily="49" charset="0"/>
            </a:endParaRPr>
          </a:p>
          <a:p>
            <a:endParaRPr lang="fr-FR" sz="2400" b="1" dirty="0">
              <a:solidFill>
                <a:srgbClr val="24292E"/>
              </a:solidFill>
              <a:latin typeface="Consolas"/>
              <a:cs typeface="Consolas" panose="020B0609020204030204" pitchFamily="49" charset="0"/>
            </a:endParaRPr>
          </a:p>
          <a:p>
            <a:r>
              <a:rPr lang="fr-FR" sz="2400" b="1">
                <a:solidFill>
                  <a:srgbClr val="24292E"/>
                </a:solidFill>
                <a:latin typeface="Consolas"/>
                <a:cs typeface="Consolas" panose="020B0609020204030204" pitchFamily="49" charset="0"/>
              </a:rPr>
              <a:t>- contact.service.spec.js. (</a:t>
            </a:r>
            <a:r>
              <a:rPr lang="fr-FR" sz="2400">
                <a:solidFill>
                  <a:srgbClr val="24292E"/>
                </a:solidFill>
                <a:latin typeface="Consolas"/>
                <a:cs typeface="Consolas" panose="020B0609020204030204" pitchFamily="49" charset="0"/>
              </a:rPr>
              <a:t>Contiendra tous les tests relatifs au fichier contact.service). </a:t>
            </a:r>
            <a:endParaRPr lang="fr-FR" sz="2400" b="1" dirty="0">
              <a:solidFill>
                <a:srgbClr val="24292E"/>
              </a:solidFill>
              <a:latin typeface="Consolas"/>
              <a:cs typeface="Consolas" panose="020B0609020204030204" pitchFamily="49" charset="0"/>
            </a:endParaRPr>
          </a:p>
          <a:p>
            <a:r>
              <a:rPr lang="fr-FR" sz="2400" b="1" dirty="0">
                <a:latin typeface="Consolas" panose="020B0609020204030204" pitchFamily="49" charset="0"/>
                <a:cs typeface="Consolas" panose="020B0609020204030204" pitchFamily="49" charset="0"/>
              </a:rPr>
              <a:t>  </a:t>
            </a:r>
            <a:endParaRPr lang="fr-FR" sz="2400" dirty="0">
              <a:latin typeface="Consolas" panose="020B0609020204030204" pitchFamily="49" charset="0"/>
              <a:cs typeface="Consolas" panose="020B0609020204030204" pitchFamily="49" charset="0"/>
            </a:endParaRPr>
          </a:p>
        </p:txBody>
      </p:sp>
      <p:grpSp>
        <p:nvGrpSpPr>
          <p:cNvPr id="34" name="Groupe 33">
            <a:extLst>
              <a:ext uri="{FF2B5EF4-FFF2-40B4-BE49-F238E27FC236}">
                <a16:creationId xmlns:a16="http://schemas.microsoft.com/office/drawing/2014/main" id="{A669A3AA-87EE-49BF-980E-3F8372B8D460}"/>
              </a:ext>
            </a:extLst>
          </p:cNvPr>
          <p:cNvGrpSpPr/>
          <p:nvPr/>
        </p:nvGrpSpPr>
        <p:grpSpPr>
          <a:xfrm>
            <a:off x="7280754" y="6181826"/>
            <a:ext cx="4891165" cy="676174"/>
            <a:chOff x="7280754" y="6181826"/>
            <a:chExt cx="4891165" cy="676174"/>
          </a:xfrm>
        </p:grpSpPr>
        <p:sp>
          <p:nvSpPr>
            <p:cNvPr id="35" name="Rectangle 34">
              <a:extLst>
                <a:ext uri="{FF2B5EF4-FFF2-40B4-BE49-F238E27FC236}">
                  <a16:creationId xmlns:a16="http://schemas.microsoft.com/office/drawing/2014/main" id="{E9820CD2-9B1D-4F8F-9DDF-395C4CB7D16E}"/>
                </a:ext>
              </a:extLst>
            </p:cNvPr>
            <p:cNvSpPr/>
            <p:nvPr/>
          </p:nvSpPr>
          <p:spPr>
            <a:xfrm rot="5400000" flipH="1">
              <a:off x="9388250" y="4074330"/>
              <a:ext cx="676174" cy="4891165"/>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6" name="Triangle rectangle 35">
              <a:extLst>
                <a:ext uri="{FF2B5EF4-FFF2-40B4-BE49-F238E27FC236}">
                  <a16:creationId xmlns:a16="http://schemas.microsoft.com/office/drawing/2014/main" id="{3BC88E85-F28E-4E01-83C5-4EB29DBEF640}"/>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7" name="Groupe 36">
            <a:extLst>
              <a:ext uri="{FF2B5EF4-FFF2-40B4-BE49-F238E27FC236}">
                <a16:creationId xmlns:a16="http://schemas.microsoft.com/office/drawing/2014/main" id="{C07EE4DF-AD0F-4229-B9A9-77FAF4309F13}"/>
              </a:ext>
            </a:extLst>
          </p:cNvPr>
          <p:cNvGrpSpPr/>
          <p:nvPr/>
        </p:nvGrpSpPr>
        <p:grpSpPr>
          <a:xfrm>
            <a:off x="-9920" y="6181823"/>
            <a:ext cx="4389120" cy="676175"/>
            <a:chOff x="-9920" y="6181823"/>
            <a:chExt cx="4389120" cy="676175"/>
          </a:xfrm>
        </p:grpSpPr>
        <p:sp>
          <p:nvSpPr>
            <p:cNvPr id="38" name="Rectangle 37">
              <a:extLst>
                <a:ext uri="{FF2B5EF4-FFF2-40B4-BE49-F238E27FC236}">
                  <a16:creationId xmlns:a16="http://schemas.microsoft.com/office/drawing/2014/main" id="{19A92253-73FC-47BB-8A36-8C0DF974226D}"/>
                </a:ext>
              </a:extLst>
            </p:cNvPr>
            <p:cNvSpPr/>
            <p:nvPr/>
          </p:nvSpPr>
          <p:spPr>
            <a:xfrm rot="16200000">
              <a:off x="1846552" y="4325351"/>
              <a:ext cx="676175" cy="4389120"/>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Triangle rectangle 38">
              <a:extLst>
                <a:ext uri="{FF2B5EF4-FFF2-40B4-BE49-F238E27FC236}">
                  <a16:creationId xmlns:a16="http://schemas.microsoft.com/office/drawing/2014/main" id="{6F1051F1-7B27-4E3E-9416-EF38F699F343}"/>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40" name="Groupe 39">
            <a:extLst>
              <a:ext uri="{FF2B5EF4-FFF2-40B4-BE49-F238E27FC236}">
                <a16:creationId xmlns:a16="http://schemas.microsoft.com/office/drawing/2014/main" id="{875D78EB-6FC8-4718-B4D7-11E0F886BECC}"/>
              </a:ext>
            </a:extLst>
          </p:cNvPr>
          <p:cNvGrpSpPr/>
          <p:nvPr/>
        </p:nvGrpSpPr>
        <p:grpSpPr>
          <a:xfrm>
            <a:off x="10342880" y="-25922"/>
            <a:ext cx="1701271" cy="1200329"/>
            <a:chOff x="4211850" y="3904571"/>
            <a:chExt cx="2849720"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1" name="Groupe 40">
              <a:extLst>
                <a:ext uri="{FF2B5EF4-FFF2-40B4-BE49-F238E27FC236}">
                  <a16:creationId xmlns:a16="http://schemas.microsoft.com/office/drawing/2014/main" id="{AB34C1F3-68F9-4CE5-A8D2-9D0B9A182833}"/>
                </a:ext>
              </a:extLst>
            </p:cNvPr>
            <p:cNvGrpSpPr/>
            <p:nvPr/>
          </p:nvGrpSpPr>
          <p:grpSpPr>
            <a:xfrm>
              <a:off x="6391009" y="4158446"/>
              <a:ext cx="670561" cy="1463040"/>
              <a:chOff x="5313680" y="4185920"/>
              <a:chExt cx="670560" cy="1463040"/>
            </a:xfrm>
            <a:grpFill/>
          </p:grpSpPr>
          <p:sp>
            <p:nvSpPr>
              <p:cNvPr id="46" name="Bande diagonale 45">
                <a:extLst>
                  <a:ext uri="{FF2B5EF4-FFF2-40B4-BE49-F238E27FC236}">
                    <a16:creationId xmlns:a16="http://schemas.microsoft.com/office/drawing/2014/main" id="{41E0E851-8B53-4649-BCE8-B39424B7304D}"/>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6A177985-BA4A-4AF0-A362-5636EE08724D}"/>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2" name="Groupe 41">
              <a:extLst>
                <a:ext uri="{FF2B5EF4-FFF2-40B4-BE49-F238E27FC236}">
                  <a16:creationId xmlns:a16="http://schemas.microsoft.com/office/drawing/2014/main" id="{C7CA2FFE-F870-4AB6-9A91-E4767E97FF8A}"/>
                </a:ext>
              </a:extLst>
            </p:cNvPr>
            <p:cNvGrpSpPr/>
            <p:nvPr/>
          </p:nvGrpSpPr>
          <p:grpSpPr>
            <a:xfrm rot="10800000">
              <a:off x="4211850" y="4177849"/>
              <a:ext cx="670561" cy="1463040"/>
              <a:chOff x="5313680" y="4185920"/>
              <a:chExt cx="670560" cy="1463040"/>
            </a:xfrm>
            <a:grpFill/>
          </p:grpSpPr>
          <p:sp>
            <p:nvSpPr>
              <p:cNvPr id="44" name="Bande diagonale 43">
                <a:extLst>
                  <a:ext uri="{FF2B5EF4-FFF2-40B4-BE49-F238E27FC236}">
                    <a16:creationId xmlns:a16="http://schemas.microsoft.com/office/drawing/2014/main" id="{82E4B0DD-C95E-4E32-B90B-790D9C1CC82C}"/>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5" name="Bande diagonale 44">
                <a:extLst>
                  <a:ext uri="{FF2B5EF4-FFF2-40B4-BE49-F238E27FC236}">
                    <a16:creationId xmlns:a16="http://schemas.microsoft.com/office/drawing/2014/main" id="{E52DA387-786C-41B2-904C-D87C88227671}"/>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3" name="Signe Moins 42">
              <a:extLst>
                <a:ext uri="{FF2B5EF4-FFF2-40B4-BE49-F238E27FC236}">
                  <a16:creationId xmlns:a16="http://schemas.microsoft.com/office/drawing/2014/main" id="{6A8B62B6-5DBC-4870-9B55-93CC7E99AA95}"/>
                </a:ext>
              </a:extLst>
            </p:cNvPr>
            <p:cNvSpPr/>
            <p:nvPr/>
          </p:nvSpPr>
          <p:spPr>
            <a:xfrm rot="17995298">
              <a:off x="4729114" y="4363699"/>
              <a:ext cx="1916059" cy="997804"/>
            </a:xfrm>
            <a:prstGeom prst="mathMinus">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14611027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015663"/>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A vous de jouer !</a:t>
            </a:r>
            <a:endParaRPr lang="fr-FR" sz="2400" i="1" dirty="0">
              <a:latin typeface="Segoe UI" panose="020B0502040204020203" pitchFamily="34" charset="0"/>
              <a:cs typeface="Segoe UI" panose="020B0502040204020203" pitchFamily="34" charset="0"/>
            </a:endParaRP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pic>
        <p:nvPicPr>
          <p:cNvPr id="6" name="Image 5">
            <a:extLst>
              <a:ext uri="{FF2B5EF4-FFF2-40B4-BE49-F238E27FC236}">
                <a16:creationId xmlns:a16="http://schemas.microsoft.com/office/drawing/2014/main" id="{1FC836FE-2897-4A3B-9069-1851E54FC51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139" y="23743"/>
            <a:ext cx="1071563" cy="10715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34" name="Rectangle 33"/>
          <p:cNvSpPr/>
          <p:nvPr/>
        </p:nvSpPr>
        <p:spPr>
          <a:xfrm>
            <a:off x="604416" y="1711981"/>
            <a:ext cx="11688780" cy="2508379"/>
          </a:xfrm>
          <a:prstGeom prst="rect">
            <a:avLst/>
          </a:prstGeom>
        </p:spPr>
        <p:txBody>
          <a:bodyPr wrap="square" anchor="t">
            <a:spAutoFit/>
          </a:bodyPr>
          <a:lstStyle/>
          <a:p>
            <a:r>
              <a:rPr lang="fr-FR" sz="2400" b="1">
                <a:solidFill>
                  <a:schemeClr val="accent1"/>
                </a:solidFill>
                <a:latin typeface="Consolas"/>
                <a:cs typeface="Consolas" panose="020B0609020204030204" pitchFamily="49" charset="0"/>
              </a:rPr>
              <a:t>{}</a:t>
            </a:r>
            <a:r>
              <a:rPr lang="fr-FR" sz="2400" b="1" dirty="0">
                <a:latin typeface="Consolas"/>
                <a:cs typeface="Consolas" panose="020B0609020204030204" pitchFamily="49" charset="0"/>
              </a:rPr>
              <a:t> </a:t>
            </a:r>
            <a:r>
              <a:rPr lang="fr-FR" sz="2400" b="1">
                <a:solidFill>
                  <a:schemeClr val="accent1"/>
                </a:solidFill>
                <a:latin typeface="Consolas"/>
                <a:cs typeface="Consolas" panose="020B0609020204030204" pitchFamily="49" charset="0"/>
              </a:rPr>
              <a:t>Etape 4 : </a:t>
            </a:r>
            <a:r>
              <a:rPr lang="fr-FR" sz="2400">
                <a:solidFill>
                  <a:srgbClr val="000000"/>
                </a:solidFill>
                <a:latin typeface="Consolas"/>
                <a:cs typeface="Consolas" panose="020B0609020204030204" pitchFamily="49" charset="0"/>
              </a:rPr>
              <a:t>Enrichissement du service contact</a:t>
            </a:r>
            <a:endParaRPr lang="fr-FR" sz="2400" b="1" dirty="0">
              <a:solidFill>
                <a:schemeClr val="accent1"/>
              </a:solidFill>
              <a:latin typeface="Consolas" panose="020B0609020204030204" pitchFamily="49" charset="0"/>
              <a:cs typeface="Consolas" panose="020B0609020204030204" pitchFamily="49" charset="0"/>
            </a:endParaRPr>
          </a:p>
          <a:p>
            <a:endParaRPr lang="fr-FR" sz="800" b="1" dirty="0">
              <a:solidFill>
                <a:schemeClr val="accent1"/>
              </a:solidFill>
              <a:latin typeface="Consolas" panose="020B0609020204030204" pitchFamily="49" charset="0"/>
              <a:cs typeface="Consolas" panose="020B0609020204030204" pitchFamily="49" charset="0"/>
            </a:endParaRPr>
          </a:p>
          <a:p>
            <a:pPr marL="342900" indent="-342900">
              <a:buFont typeface="Arial" panose="020B0604020202020204" pitchFamily="34" charset="0"/>
              <a:buChar char="•"/>
            </a:pPr>
            <a:r>
              <a:rPr lang="fr-FR" sz="2400" dirty="0">
                <a:latin typeface="Consolas" panose="020B0609020204030204" pitchFamily="49" charset="0"/>
                <a:cs typeface="Consolas" panose="020B0609020204030204" pitchFamily="49" charset="0"/>
              </a:rPr>
              <a:t>Création d’une méthode qui retourne les contacts par nom et prénom. Si l’utilisateur n’est pas trouvé renvoyer un message.</a:t>
            </a:r>
          </a:p>
          <a:p>
            <a:endParaRPr lang="fr-FR" sz="900" dirty="0">
              <a:latin typeface="Consolas" panose="020B0609020204030204" pitchFamily="49" charset="0"/>
              <a:cs typeface="Consolas" panose="020B0609020204030204" pitchFamily="49" charset="0"/>
            </a:endParaRPr>
          </a:p>
          <a:p>
            <a:endParaRPr lang="fr-FR" sz="800" b="1" dirty="0">
              <a:latin typeface="Consolas" panose="020B0609020204030204" pitchFamily="49" charset="0"/>
              <a:cs typeface="Consolas" panose="020B0609020204030204" pitchFamily="49" charset="0"/>
            </a:endParaRPr>
          </a:p>
          <a:p>
            <a:pPr marL="800100" lvl="1" indent="-342900">
              <a:buFont typeface="Wingdings" panose="05000000000000000000" pitchFamily="2" charset="2"/>
              <a:buChar char="q"/>
            </a:pPr>
            <a:r>
              <a:rPr lang="fr-FR" sz="2000" b="1" i="1" dirty="0">
                <a:solidFill>
                  <a:schemeClr val="accent2">
                    <a:lumMod val="50000"/>
                  </a:schemeClr>
                </a:solidFill>
                <a:latin typeface="Consolas"/>
                <a:cs typeface="Consolas" panose="020B0609020204030204" pitchFamily="49" charset="0"/>
              </a:rPr>
              <a:t>Utilisation des </a:t>
            </a:r>
            <a:r>
              <a:rPr lang="fr-FR" sz="2000" b="1" i="1" err="1">
                <a:solidFill>
                  <a:schemeClr val="accent2">
                    <a:lumMod val="50000"/>
                  </a:schemeClr>
                </a:solidFill>
                <a:latin typeface="Consolas"/>
                <a:cs typeface="Consolas" panose="020B0609020204030204" pitchFamily="49" charset="0"/>
              </a:rPr>
              <a:t>arrow</a:t>
            </a:r>
            <a:r>
              <a:rPr lang="fr-FR" sz="2000" b="1" i="1" dirty="0">
                <a:solidFill>
                  <a:schemeClr val="accent2">
                    <a:lumMod val="50000"/>
                  </a:schemeClr>
                </a:solidFill>
                <a:latin typeface="Consolas"/>
                <a:cs typeface="Consolas" panose="020B0609020204030204" pitchFamily="49" charset="0"/>
              </a:rPr>
              <a:t> </a:t>
            </a:r>
            <a:r>
              <a:rPr lang="fr-FR" sz="2000" b="1" i="1">
                <a:solidFill>
                  <a:schemeClr val="accent2">
                    <a:lumMod val="50000"/>
                  </a:schemeClr>
                </a:solidFill>
                <a:latin typeface="Consolas"/>
                <a:cs typeface="Consolas" panose="020B0609020204030204" pitchFamily="49" charset="0"/>
              </a:rPr>
              <a:t>function</a:t>
            </a:r>
            <a:endParaRPr lang="fr-FR" sz="2000" b="1" i="1" dirty="0">
              <a:solidFill>
                <a:schemeClr val="accent2">
                  <a:lumMod val="50000"/>
                </a:schemeClr>
              </a:solidFill>
              <a:latin typeface="Consolas"/>
              <a:cs typeface="Consolas" panose="020B0609020204030204" pitchFamily="49" charset="0"/>
            </a:endParaRPr>
          </a:p>
          <a:p>
            <a:pPr marL="800100" lvl="1" indent="-342900">
              <a:buFont typeface="Wingdings" panose="05000000000000000000" pitchFamily="2" charset="2"/>
              <a:buChar char="q"/>
            </a:pPr>
            <a:r>
              <a:rPr lang="fr-FR" sz="2000" b="1" i="1">
                <a:solidFill>
                  <a:schemeClr val="accent2">
                    <a:lumMod val="50000"/>
                  </a:schemeClr>
                </a:solidFill>
                <a:latin typeface="Consolas"/>
                <a:cs typeface="Consolas" panose="020B0609020204030204" pitchFamily="49" charset="0"/>
              </a:rPr>
              <a:t>litteral expression</a:t>
            </a:r>
            <a:endParaRPr lang="fr-FR">
              <a:solidFill>
                <a:schemeClr val="accent2">
                  <a:lumMod val="50000"/>
                </a:schemeClr>
              </a:solidFill>
              <a:latin typeface="Consolas"/>
              <a:cs typeface="Consolas" panose="020B0609020204030204" pitchFamily="49" charset="0"/>
            </a:endParaRPr>
          </a:p>
          <a:p>
            <a:pPr marL="800100" lvl="1" indent="-342900">
              <a:buFont typeface="Wingdings" panose="05000000000000000000" pitchFamily="2" charset="2"/>
              <a:buChar char="q"/>
            </a:pPr>
            <a:r>
              <a:rPr lang="fr-FR" sz="2000" b="1" i="1">
                <a:solidFill>
                  <a:schemeClr val="accent2">
                    <a:lumMod val="50000"/>
                  </a:schemeClr>
                </a:solidFill>
                <a:latin typeface="Consolas"/>
                <a:cs typeface="Consolas" panose="020B0609020204030204" pitchFamily="49" charset="0"/>
              </a:rPr>
              <a:t>forEarch</a:t>
            </a:r>
            <a:r>
              <a:rPr lang="fr-FR" sz="2000" b="1" i="1" dirty="0">
                <a:solidFill>
                  <a:schemeClr val="accent2">
                    <a:lumMod val="50000"/>
                  </a:schemeClr>
                </a:solidFill>
                <a:latin typeface="Consolas"/>
                <a:cs typeface="Consolas" panose="020B0609020204030204" pitchFamily="49" charset="0"/>
              </a:rPr>
              <a:t> </a:t>
            </a:r>
            <a:r>
              <a:rPr lang="fr-FR" sz="2000" b="1" i="1" err="1">
                <a:solidFill>
                  <a:schemeClr val="accent2">
                    <a:lumMod val="50000"/>
                  </a:schemeClr>
                </a:solidFill>
                <a:latin typeface="Consolas"/>
                <a:cs typeface="Consolas" panose="020B0609020204030204" pitchFamily="49" charset="0"/>
              </a:rPr>
              <a:t>itértor</a:t>
            </a:r>
            <a:r>
              <a:rPr lang="fr-FR" sz="2000" b="1" i="1" dirty="0">
                <a:solidFill>
                  <a:schemeClr val="accent2">
                    <a:lumMod val="50000"/>
                  </a:schemeClr>
                </a:solidFill>
                <a:latin typeface="Consolas"/>
                <a:cs typeface="Consolas" panose="020B0609020204030204" pitchFamily="49" charset="0"/>
              </a:rPr>
              <a:t>, module</a:t>
            </a:r>
            <a:endParaRPr lang="fr-FR">
              <a:solidFill>
                <a:schemeClr val="accent2">
                  <a:lumMod val="50000"/>
                </a:schemeClr>
              </a:solidFill>
              <a:latin typeface="Consolas"/>
            </a:endParaRPr>
          </a:p>
        </p:txBody>
      </p:sp>
      <p:grpSp>
        <p:nvGrpSpPr>
          <p:cNvPr id="22" name="Groupe 21">
            <a:extLst>
              <a:ext uri="{FF2B5EF4-FFF2-40B4-BE49-F238E27FC236}">
                <a16:creationId xmlns:a16="http://schemas.microsoft.com/office/drawing/2014/main" id="{290E34FF-E448-45F9-A658-E266FC4D7CB0}"/>
              </a:ext>
            </a:extLst>
          </p:cNvPr>
          <p:cNvGrpSpPr/>
          <p:nvPr/>
        </p:nvGrpSpPr>
        <p:grpSpPr>
          <a:xfrm>
            <a:off x="7280754" y="6181826"/>
            <a:ext cx="4891165" cy="676174"/>
            <a:chOff x="7280754" y="6181826"/>
            <a:chExt cx="4891165" cy="676174"/>
          </a:xfrm>
        </p:grpSpPr>
        <p:sp>
          <p:nvSpPr>
            <p:cNvPr id="26" name="Rectangle 25">
              <a:extLst>
                <a:ext uri="{FF2B5EF4-FFF2-40B4-BE49-F238E27FC236}">
                  <a16:creationId xmlns:a16="http://schemas.microsoft.com/office/drawing/2014/main" id="{DD83E42F-E775-42C7-980A-3AFDB86F4A76}"/>
                </a:ext>
              </a:extLst>
            </p:cNvPr>
            <p:cNvSpPr/>
            <p:nvPr/>
          </p:nvSpPr>
          <p:spPr>
            <a:xfrm rot="5400000" flipH="1">
              <a:off x="9388250" y="4074330"/>
              <a:ext cx="676174" cy="4891165"/>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7" name="Triangle rectangle 26">
              <a:extLst>
                <a:ext uri="{FF2B5EF4-FFF2-40B4-BE49-F238E27FC236}">
                  <a16:creationId xmlns:a16="http://schemas.microsoft.com/office/drawing/2014/main" id="{9C1B7C1C-FEAD-4EFB-AE21-1F190C72419A}"/>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5" name="Groupe 34">
            <a:extLst>
              <a:ext uri="{FF2B5EF4-FFF2-40B4-BE49-F238E27FC236}">
                <a16:creationId xmlns:a16="http://schemas.microsoft.com/office/drawing/2014/main" id="{AC5715D4-173B-48E0-8772-E91112D070CB}"/>
              </a:ext>
            </a:extLst>
          </p:cNvPr>
          <p:cNvGrpSpPr/>
          <p:nvPr/>
        </p:nvGrpSpPr>
        <p:grpSpPr>
          <a:xfrm>
            <a:off x="-9920" y="6181823"/>
            <a:ext cx="4389120" cy="676175"/>
            <a:chOff x="-9920" y="6181823"/>
            <a:chExt cx="4389120" cy="676175"/>
          </a:xfrm>
        </p:grpSpPr>
        <p:sp>
          <p:nvSpPr>
            <p:cNvPr id="36" name="Rectangle 35">
              <a:extLst>
                <a:ext uri="{FF2B5EF4-FFF2-40B4-BE49-F238E27FC236}">
                  <a16:creationId xmlns:a16="http://schemas.microsoft.com/office/drawing/2014/main" id="{8BB06AAA-7412-4AC4-A4F8-B2EF62F43A03}"/>
                </a:ext>
              </a:extLst>
            </p:cNvPr>
            <p:cNvSpPr/>
            <p:nvPr/>
          </p:nvSpPr>
          <p:spPr>
            <a:xfrm rot="16200000">
              <a:off x="1846552" y="4325351"/>
              <a:ext cx="676175" cy="4389120"/>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Triangle rectangle 36">
              <a:extLst>
                <a:ext uri="{FF2B5EF4-FFF2-40B4-BE49-F238E27FC236}">
                  <a16:creationId xmlns:a16="http://schemas.microsoft.com/office/drawing/2014/main" id="{5A5C04A6-81E4-41AB-983A-324C281F4B6C}"/>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8" name="Groupe 37">
            <a:extLst>
              <a:ext uri="{FF2B5EF4-FFF2-40B4-BE49-F238E27FC236}">
                <a16:creationId xmlns:a16="http://schemas.microsoft.com/office/drawing/2014/main" id="{9F0E7AF6-2886-4954-8716-470C2A2A64F0}"/>
              </a:ext>
            </a:extLst>
          </p:cNvPr>
          <p:cNvGrpSpPr/>
          <p:nvPr/>
        </p:nvGrpSpPr>
        <p:grpSpPr>
          <a:xfrm>
            <a:off x="10342880" y="-25922"/>
            <a:ext cx="1701271" cy="1200329"/>
            <a:chOff x="4211850" y="3904571"/>
            <a:chExt cx="2849720"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39" name="Groupe 38">
              <a:extLst>
                <a:ext uri="{FF2B5EF4-FFF2-40B4-BE49-F238E27FC236}">
                  <a16:creationId xmlns:a16="http://schemas.microsoft.com/office/drawing/2014/main" id="{3B5E5FCD-EE72-46E2-8319-1C39A27A54DF}"/>
                </a:ext>
              </a:extLst>
            </p:cNvPr>
            <p:cNvGrpSpPr/>
            <p:nvPr/>
          </p:nvGrpSpPr>
          <p:grpSpPr>
            <a:xfrm>
              <a:off x="6391009" y="4158446"/>
              <a:ext cx="670561" cy="1463040"/>
              <a:chOff x="5313680" y="4185920"/>
              <a:chExt cx="670560" cy="1463040"/>
            </a:xfrm>
            <a:grpFill/>
          </p:grpSpPr>
          <p:sp>
            <p:nvSpPr>
              <p:cNvPr id="44" name="Bande diagonale 43">
                <a:extLst>
                  <a:ext uri="{FF2B5EF4-FFF2-40B4-BE49-F238E27FC236}">
                    <a16:creationId xmlns:a16="http://schemas.microsoft.com/office/drawing/2014/main" id="{1321A4E2-5DAC-4F14-9009-8DC6BE238E12}"/>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5" name="Bande diagonale 44">
                <a:extLst>
                  <a:ext uri="{FF2B5EF4-FFF2-40B4-BE49-F238E27FC236}">
                    <a16:creationId xmlns:a16="http://schemas.microsoft.com/office/drawing/2014/main" id="{FB5E6FD4-AF92-4962-83B1-749A99B37B29}"/>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0" name="Groupe 39">
              <a:extLst>
                <a:ext uri="{FF2B5EF4-FFF2-40B4-BE49-F238E27FC236}">
                  <a16:creationId xmlns:a16="http://schemas.microsoft.com/office/drawing/2014/main" id="{B21D1026-97D4-4F26-86E4-1CF52A6ED2C1}"/>
                </a:ext>
              </a:extLst>
            </p:cNvPr>
            <p:cNvGrpSpPr/>
            <p:nvPr/>
          </p:nvGrpSpPr>
          <p:grpSpPr>
            <a:xfrm rot="10800000">
              <a:off x="4211850" y="4177849"/>
              <a:ext cx="670561" cy="1463040"/>
              <a:chOff x="5313680" y="4185920"/>
              <a:chExt cx="670560" cy="1463040"/>
            </a:xfrm>
            <a:grpFill/>
          </p:grpSpPr>
          <p:sp>
            <p:nvSpPr>
              <p:cNvPr id="42" name="Bande diagonale 41">
                <a:extLst>
                  <a:ext uri="{FF2B5EF4-FFF2-40B4-BE49-F238E27FC236}">
                    <a16:creationId xmlns:a16="http://schemas.microsoft.com/office/drawing/2014/main" id="{D727CFE9-8128-4E58-A0C3-6512FFFF6FF9}"/>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3" name="Bande diagonale 42">
                <a:extLst>
                  <a:ext uri="{FF2B5EF4-FFF2-40B4-BE49-F238E27FC236}">
                    <a16:creationId xmlns:a16="http://schemas.microsoft.com/office/drawing/2014/main" id="{8F2B7963-7937-44AB-A6D6-8F414C76B2DF}"/>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1" name="Signe Moins 40">
              <a:extLst>
                <a:ext uri="{FF2B5EF4-FFF2-40B4-BE49-F238E27FC236}">
                  <a16:creationId xmlns:a16="http://schemas.microsoft.com/office/drawing/2014/main" id="{AFCA397E-BC0F-40C7-8556-7C3588E16B8D}"/>
                </a:ext>
              </a:extLst>
            </p:cNvPr>
            <p:cNvSpPr/>
            <p:nvPr/>
          </p:nvSpPr>
          <p:spPr>
            <a:xfrm rot="17995298">
              <a:off x="4729114" y="4363699"/>
              <a:ext cx="1916059" cy="997804"/>
            </a:xfrm>
            <a:prstGeom prst="mathMinus">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42047013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015663"/>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A vous de jouer !</a:t>
            </a:r>
            <a:endParaRPr lang="fr-FR" sz="2400" i="1" dirty="0">
              <a:latin typeface="Segoe UI" panose="020B0502040204020203" pitchFamily="34" charset="0"/>
              <a:cs typeface="Segoe UI" panose="020B0502040204020203" pitchFamily="34" charset="0"/>
            </a:endParaRP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pic>
        <p:nvPicPr>
          <p:cNvPr id="6" name="Image 5">
            <a:extLst>
              <a:ext uri="{FF2B5EF4-FFF2-40B4-BE49-F238E27FC236}">
                <a16:creationId xmlns:a16="http://schemas.microsoft.com/office/drawing/2014/main" id="{1FC836FE-2897-4A3B-9069-1851E54FC51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139" y="23743"/>
            <a:ext cx="1071563" cy="10715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6" name="Rectangle 25">
            <a:extLst>
              <a:ext uri="{FF2B5EF4-FFF2-40B4-BE49-F238E27FC236}">
                <a16:creationId xmlns:a16="http://schemas.microsoft.com/office/drawing/2014/main" id="{A1EB1486-419B-4445-8EC0-808880F1E67F}"/>
              </a:ext>
            </a:extLst>
          </p:cNvPr>
          <p:cNvSpPr/>
          <p:nvPr/>
        </p:nvSpPr>
        <p:spPr>
          <a:xfrm>
            <a:off x="719431" y="1553572"/>
            <a:ext cx="11688780" cy="3185487"/>
          </a:xfrm>
          <a:prstGeom prst="rect">
            <a:avLst/>
          </a:prstGeom>
        </p:spPr>
        <p:txBody>
          <a:bodyPr wrap="square" anchor="t">
            <a:sp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fr-FR" sz="2400" b="1" dirty="0">
                <a:solidFill>
                  <a:schemeClr val="accent1"/>
                </a:solidFill>
                <a:latin typeface="Consolas"/>
                <a:cs typeface="Consolas" panose="020B0609020204030204" pitchFamily="49" charset="0"/>
              </a:rPr>
              <a:t>{}</a:t>
            </a:r>
            <a:r>
              <a:rPr lang="fr-FR" sz="2400" b="1" dirty="0">
                <a:latin typeface="Consolas"/>
                <a:cs typeface="Consolas" panose="020B0609020204030204" pitchFamily="49" charset="0"/>
              </a:rPr>
              <a:t> </a:t>
            </a:r>
            <a:r>
              <a:rPr lang="fr-FR" sz="2400" b="1">
                <a:solidFill>
                  <a:schemeClr val="accent1"/>
                </a:solidFill>
                <a:latin typeface="Consolas"/>
                <a:cs typeface="Consolas" panose="020B0609020204030204" pitchFamily="49" charset="0"/>
              </a:rPr>
              <a:t>Etape 5 : </a:t>
            </a:r>
            <a:endParaRPr lang="fr-FR" sz="2400" b="1" dirty="0">
              <a:solidFill>
                <a:schemeClr val="accent1"/>
              </a:solidFill>
              <a:latin typeface="Consolas" panose="020B0609020204030204" pitchFamily="49" charset="0"/>
              <a:cs typeface="Consolas" panose="020B0609020204030204" pitchFamily="49" charset="0"/>
            </a:endParaRPr>
          </a:p>
          <a:p>
            <a:endParaRPr lang="fr-FR" sz="800" b="1" dirty="0">
              <a:solidFill>
                <a:schemeClr val="accent1"/>
              </a:solidFill>
              <a:latin typeface="Consolas" panose="020B0609020204030204" pitchFamily="49" charset="0"/>
              <a:cs typeface="Consolas" panose="020B0609020204030204" pitchFamily="49" charset="0"/>
            </a:endParaRPr>
          </a:p>
          <a:p>
            <a:pPr marL="342900" indent="-342900">
              <a:buFont typeface="Arial" panose="020B0604020202020204" pitchFamily="34" charset="0"/>
              <a:buChar char="•"/>
            </a:pPr>
            <a:r>
              <a:rPr lang="fr-FR" sz="2400" dirty="0">
                <a:latin typeface="Consolas" panose="020B0609020204030204" pitchFamily="49" charset="0"/>
                <a:cs typeface="Consolas" panose="020B0609020204030204" pitchFamily="49" charset="0"/>
              </a:rPr>
              <a:t>Création d’une méthode qui retourne les contacts par leur identifiant et nom. Si l’utilisateur n’est pas trouvé renvoyer un message.</a:t>
            </a:r>
          </a:p>
          <a:p>
            <a:endParaRPr lang="fr-FR" sz="900" dirty="0">
              <a:latin typeface="Consolas" panose="020B0609020204030204" pitchFamily="49" charset="0"/>
              <a:cs typeface="Consolas" panose="020B0609020204030204" pitchFamily="49" charset="0"/>
            </a:endParaRPr>
          </a:p>
          <a:p>
            <a:endParaRPr lang="fr-FR" sz="800" b="1" dirty="0">
              <a:latin typeface="Consolas" panose="020B0609020204030204" pitchFamily="49" charset="0"/>
              <a:cs typeface="Consolas" panose="020B0609020204030204" pitchFamily="49" charset="0"/>
            </a:endParaRPr>
          </a:p>
          <a:p>
            <a:pPr marL="800100" lvl="1" indent="-342900">
              <a:buFont typeface="Wingdings" panose="05000000000000000000" pitchFamily="2" charset="2"/>
              <a:buChar char="q"/>
            </a:pPr>
            <a:r>
              <a:rPr lang="fr-FR" sz="2000" b="1" i="1" dirty="0">
                <a:solidFill>
                  <a:schemeClr val="accent2">
                    <a:lumMod val="50000"/>
                  </a:schemeClr>
                </a:solidFill>
                <a:latin typeface="Consolas"/>
                <a:cs typeface="Consolas" panose="020B0609020204030204" pitchFamily="49" charset="0"/>
              </a:rPr>
              <a:t>Utilisation des </a:t>
            </a:r>
            <a:r>
              <a:rPr lang="fr-FR" sz="2000" b="1" i="1" err="1">
                <a:solidFill>
                  <a:schemeClr val="accent2">
                    <a:lumMod val="50000"/>
                  </a:schemeClr>
                </a:solidFill>
                <a:latin typeface="Consolas"/>
                <a:cs typeface="Consolas" panose="020B0609020204030204" pitchFamily="49" charset="0"/>
              </a:rPr>
              <a:t>arrow</a:t>
            </a:r>
            <a:r>
              <a:rPr lang="fr-FR" sz="2000" b="1" i="1" dirty="0">
                <a:solidFill>
                  <a:schemeClr val="accent2">
                    <a:lumMod val="50000"/>
                  </a:schemeClr>
                </a:solidFill>
                <a:latin typeface="Consolas"/>
                <a:cs typeface="Consolas" panose="020B0609020204030204" pitchFamily="49" charset="0"/>
              </a:rPr>
              <a:t> </a:t>
            </a:r>
            <a:r>
              <a:rPr lang="fr-FR" sz="2000" b="1" i="1">
                <a:solidFill>
                  <a:schemeClr val="accent2">
                    <a:lumMod val="50000"/>
                  </a:schemeClr>
                </a:solidFill>
                <a:latin typeface="Consolas"/>
                <a:cs typeface="Consolas" panose="020B0609020204030204" pitchFamily="49" charset="0"/>
              </a:rPr>
              <a:t>function</a:t>
            </a:r>
          </a:p>
          <a:p>
            <a:pPr marL="800100" lvl="1" indent="-342900">
              <a:buFont typeface="Wingdings" panose="05000000000000000000" pitchFamily="2" charset="2"/>
              <a:buChar char="q"/>
            </a:pPr>
            <a:r>
              <a:rPr lang="fr-FR" sz="2000" b="1" i="1">
                <a:solidFill>
                  <a:schemeClr val="accent2">
                    <a:lumMod val="50000"/>
                  </a:schemeClr>
                </a:solidFill>
                <a:latin typeface="Consolas"/>
                <a:cs typeface="Consolas" panose="020B0609020204030204" pitchFamily="49" charset="0"/>
              </a:rPr>
              <a:t>Litteral expression</a:t>
            </a:r>
            <a:endParaRPr lang="fr-FR">
              <a:solidFill>
                <a:schemeClr val="accent2">
                  <a:lumMod val="50000"/>
                </a:schemeClr>
              </a:solidFill>
              <a:latin typeface="Calibri" panose="020F0502020204030204"/>
              <a:cs typeface="Calibri" panose="020F0502020204030204"/>
            </a:endParaRPr>
          </a:p>
          <a:p>
            <a:pPr marL="800100" lvl="1" indent="-342900">
              <a:buFont typeface="Wingdings" panose="05000000000000000000" pitchFamily="2" charset="2"/>
              <a:buChar char="q"/>
            </a:pPr>
            <a:r>
              <a:rPr lang="fr-FR" sz="2000" b="1" i="1">
                <a:solidFill>
                  <a:schemeClr val="accent2">
                    <a:lumMod val="50000"/>
                  </a:schemeClr>
                </a:solidFill>
                <a:latin typeface="Consolas"/>
                <a:cs typeface="Consolas" panose="020B0609020204030204" pitchFamily="49" charset="0"/>
              </a:rPr>
              <a:t>forEarch</a:t>
            </a:r>
            <a:r>
              <a:rPr lang="fr-FR" sz="2000" b="1" i="1" dirty="0">
                <a:solidFill>
                  <a:schemeClr val="accent2">
                    <a:lumMod val="50000"/>
                  </a:schemeClr>
                </a:solidFill>
                <a:latin typeface="Consolas"/>
                <a:cs typeface="Consolas" panose="020B0609020204030204" pitchFamily="49" charset="0"/>
              </a:rPr>
              <a:t> </a:t>
            </a:r>
            <a:r>
              <a:rPr lang="fr-FR" sz="2000" b="1" i="1" err="1">
                <a:solidFill>
                  <a:schemeClr val="accent2">
                    <a:lumMod val="50000"/>
                  </a:schemeClr>
                </a:solidFill>
                <a:latin typeface="Consolas"/>
                <a:cs typeface="Consolas" panose="020B0609020204030204" pitchFamily="49" charset="0"/>
              </a:rPr>
              <a:t>itértor</a:t>
            </a:r>
            <a:r>
              <a:rPr lang="fr-FR" sz="2000" b="1" i="1" dirty="0">
                <a:solidFill>
                  <a:schemeClr val="accent2">
                    <a:lumMod val="50000"/>
                  </a:schemeClr>
                </a:solidFill>
                <a:latin typeface="Consolas"/>
                <a:cs typeface="Consolas" panose="020B0609020204030204" pitchFamily="49" charset="0"/>
              </a:rPr>
              <a:t>, module</a:t>
            </a:r>
            <a:endParaRPr lang="fr-FR">
              <a:solidFill>
                <a:schemeClr val="accent2">
                  <a:lumMod val="50000"/>
                </a:schemeClr>
              </a:solidFill>
              <a:cs typeface="Calibri"/>
            </a:endParaRPr>
          </a:p>
          <a:p>
            <a:pPr marL="800100" lvl="1" indent="-342900">
              <a:buFont typeface="Wingdings" panose="05000000000000000000" pitchFamily="2" charset="2"/>
              <a:buChar char="q"/>
            </a:pPr>
            <a:endParaRPr lang="fr-FR" sz="2000" b="1" i="1" dirty="0">
              <a:solidFill>
                <a:schemeClr val="accent2">
                  <a:lumMod val="50000"/>
                </a:schemeClr>
              </a:solidFill>
              <a:latin typeface="Consolas" panose="020B0609020204030204" pitchFamily="49" charset="0"/>
              <a:cs typeface="Consolas" panose="020B0609020204030204" pitchFamily="49" charset="0"/>
            </a:endParaRPr>
          </a:p>
        </p:txBody>
      </p:sp>
      <p:grpSp>
        <p:nvGrpSpPr>
          <p:cNvPr id="22" name="Groupe 21">
            <a:extLst>
              <a:ext uri="{FF2B5EF4-FFF2-40B4-BE49-F238E27FC236}">
                <a16:creationId xmlns:a16="http://schemas.microsoft.com/office/drawing/2014/main" id="{003BAC13-4876-4392-9616-2B8F43493E06}"/>
              </a:ext>
            </a:extLst>
          </p:cNvPr>
          <p:cNvGrpSpPr/>
          <p:nvPr/>
        </p:nvGrpSpPr>
        <p:grpSpPr>
          <a:xfrm>
            <a:off x="7280754" y="6181826"/>
            <a:ext cx="4891165" cy="676174"/>
            <a:chOff x="7280754" y="6181826"/>
            <a:chExt cx="4891165" cy="676174"/>
          </a:xfrm>
        </p:grpSpPr>
        <p:sp>
          <p:nvSpPr>
            <p:cNvPr id="27" name="Rectangle 26">
              <a:extLst>
                <a:ext uri="{FF2B5EF4-FFF2-40B4-BE49-F238E27FC236}">
                  <a16:creationId xmlns:a16="http://schemas.microsoft.com/office/drawing/2014/main" id="{4B0DF8D4-3F9A-4BFD-95AC-729655AD3D85}"/>
                </a:ext>
              </a:extLst>
            </p:cNvPr>
            <p:cNvSpPr/>
            <p:nvPr/>
          </p:nvSpPr>
          <p:spPr>
            <a:xfrm rot="5400000" flipH="1">
              <a:off x="9388250" y="4074330"/>
              <a:ext cx="676174" cy="4891165"/>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4" name="Triangle rectangle 33">
              <a:extLst>
                <a:ext uri="{FF2B5EF4-FFF2-40B4-BE49-F238E27FC236}">
                  <a16:creationId xmlns:a16="http://schemas.microsoft.com/office/drawing/2014/main" id="{14A0AF64-A0A0-4474-8402-006F9615A666}"/>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5" name="Groupe 34">
            <a:extLst>
              <a:ext uri="{FF2B5EF4-FFF2-40B4-BE49-F238E27FC236}">
                <a16:creationId xmlns:a16="http://schemas.microsoft.com/office/drawing/2014/main" id="{4502D688-95AC-42E5-AAB2-24DB4D8FE4DB}"/>
              </a:ext>
            </a:extLst>
          </p:cNvPr>
          <p:cNvGrpSpPr/>
          <p:nvPr/>
        </p:nvGrpSpPr>
        <p:grpSpPr>
          <a:xfrm>
            <a:off x="-9920" y="6181823"/>
            <a:ext cx="4389120" cy="676175"/>
            <a:chOff x="-9920" y="6181823"/>
            <a:chExt cx="4389120" cy="676175"/>
          </a:xfrm>
        </p:grpSpPr>
        <p:sp>
          <p:nvSpPr>
            <p:cNvPr id="36" name="Rectangle 35">
              <a:extLst>
                <a:ext uri="{FF2B5EF4-FFF2-40B4-BE49-F238E27FC236}">
                  <a16:creationId xmlns:a16="http://schemas.microsoft.com/office/drawing/2014/main" id="{C6487B86-E129-4F6A-8EDE-07D5D49C17A5}"/>
                </a:ext>
              </a:extLst>
            </p:cNvPr>
            <p:cNvSpPr/>
            <p:nvPr/>
          </p:nvSpPr>
          <p:spPr>
            <a:xfrm rot="16200000">
              <a:off x="1846552" y="4325351"/>
              <a:ext cx="676175" cy="4389120"/>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Triangle rectangle 36">
              <a:extLst>
                <a:ext uri="{FF2B5EF4-FFF2-40B4-BE49-F238E27FC236}">
                  <a16:creationId xmlns:a16="http://schemas.microsoft.com/office/drawing/2014/main" id="{4B8AE1BC-2FD1-4CD2-BDB7-37AD7A6820A4}"/>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8" name="Groupe 37">
            <a:extLst>
              <a:ext uri="{FF2B5EF4-FFF2-40B4-BE49-F238E27FC236}">
                <a16:creationId xmlns:a16="http://schemas.microsoft.com/office/drawing/2014/main" id="{BA0BCBA9-4F30-411D-AA2C-A4F089FE8BBE}"/>
              </a:ext>
            </a:extLst>
          </p:cNvPr>
          <p:cNvGrpSpPr/>
          <p:nvPr/>
        </p:nvGrpSpPr>
        <p:grpSpPr>
          <a:xfrm>
            <a:off x="10342880" y="-25922"/>
            <a:ext cx="1701271" cy="1200329"/>
            <a:chOff x="4211850" y="3904571"/>
            <a:chExt cx="2849720"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39" name="Groupe 38">
              <a:extLst>
                <a:ext uri="{FF2B5EF4-FFF2-40B4-BE49-F238E27FC236}">
                  <a16:creationId xmlns:a16="http://schemas.microsoft.com/office/drawing/2014/main" id="{92792C0D-FB64-48BA-B3ED-3EB4210A19A8}"/>
                </a:ext>
              </a:extLst>
            </p:cNvPr>
            <p:cNvGrpSpPr/>
            <p:nvPr/>
          </p:nvGrpSpPr>
          <p:grpSpPr>
            <a:xfrm>
              <a:off x="6391009" y="4158446"/>
              <a:ext cx="670561" cy="1463040"/>
              <a:chOff x="5313680" y="4185920"/>
              <a:chExt cx="670560" cy="1463040"/>
            </a:xfrm>
            <a:grpFill/>
          </p:grpSpPr>
          <p:sp>
            <p:nvSpPr>
              <p:cNvPr id="44" name="Bande diagonale 43">
                <a:extLst>
                  <a:ext uri="{FF2B5EF4-FFF2-40B4-BE49-F238E27FC236}">
                    <a16:creationId xmlns:a16="http://schemas.microsoft.com/office/drawing/2014/main" id="{1D7DE2F1-D766-485A-873F-56ABA95C3D82}"/>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5" name="Bande diagonale 44">
                <a:extLst>
                  <a:ext uri="{FF2B5EF4-FFF2-40B4-BE49-F238E27FC236}">
                    <a16:creationId xmlns:a16="http://schemas.microsoft.com/office/drawing/2014/main" id="{AA221A32-13FD-402E-B89C-D43FB344F437}"/>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0" name="Groupe 39">
              <a:extLst>
                <a:ext uri="{FF2B5EF4-FFF2-40B4-BE49-F238E27FC236}">
                  <a16:creationId xmlns:a16="http://schemas.microsoft.com/office/drawing/2014/main" id="{25907E2C-984A-4A6B-9520-D543E4738CE6}"/>
                </a:ext>
              </a:extLst>
            </p:cNvPr>
            <p:cNvGrpSpPr/>
            <p:nvPr/>
          </p:nvGrpSpPr>
          <p:grpSpPr>
            <a:xfrm rot="10800000">
              <a:off x="4211850" y="4177849"/>
              <a:ext cx="670561" cy="1463040"/>
              <a:chOff x="5313680" y="4185920"/>
              <a:chExt cx="670560" cy="1463040"/>
            </a:xfrm>
            <a:grpFill/>
          </p:grpSpPr>
          <p:sp>
            <p:nvSpPr>
              <p:cNvPr id="42" name="Bande diagonale 41">
                <a:extLst>
                  <a:ext uri="{FF2B5EF4-FFF2-40B4-BE49-F238E27FC236}">
                    <a16:creationId xmlns:a16="http://schemas.microsoft.com/office/drawing/2014/main" id="{718639E3-4CF6-4619-B925-54B9B9222EB5}"/>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3" name="Bande diagonale 42">
                <a:extLst>
                  <a:ext uri="{FF2B5EF4-FFF2-40B4-BE49-F238E27FC236}">
                    <a16:creationId xmlns:a16="http://schemas.microsoft.com/office/drawing/2014/main" id="{21F65D2F-C8DC-4C51-8790-43945C8EEBB8}"/>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1" name="Signe Moins 40">
              <a:extLst>
                <a:ext uri="{FF2B5EF4-FFF2-40B4-BE49-F238E27FC236}">
                  <a16:creationId xmlns:a16="http://schemas.microsoft.com/office/drawing/2014/main" id="{E47A067F-0742-4AF7-A248-22377241383D}"/>
                </a:ext>
              </a:extLst>
            </p:cNvPr>
            <p:cNvSpPr/>
            <p:nvPr/>
          </p:nvSpPr>
          <p:spPr>
            <a:xfrm rot="17995298">
              <a:off x="4729114" y="4363699"/>
              <a:ext cx="1916059" cy="997804"/>
            </a:xfrm>
            <a:prstGeom prst="mathMinus">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726393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e 2">
            <a:extLst>
              <a:ext uri="{FF2B5EF4-FFF2-40B4-BE49-F238E27FC236}">
                <a16:creationId xmlns:a16="http://schemas.microsoft.com/office/drawing/2014/main" id="{C899A5B4-3EC7-4D1D-87BC-44471BADE82E}"/>
              </a:ext>
            </a:extLst>
          </p:cNvPr>
          <p:cNvGrpSpPr/>
          <p:nvPr/>
        </p:nvGrpSpPr>
        <p:grpSpPr>
          <a:xfrm>
            <a:off x="7280754" y="6181826"/>
            <a:ext cx="4891165" cy="676174"/>
            <a:chOff x="7280754" y="6181826"/>
            <a:chExt cx="4891165" cy="676174"/>
          </a:xfrm>
        </p:grpSpPr>
        <p:sp>
          <p:nvSpPr>
            <p:cNvPr id="29" name="Rectangle 28">
              <a:extLst>
                <a:ext uri="{FF2B5EF4-FFF2-40B4-BE49-F238E27FC236}">
                  <a16:creationId xmlns:a16="http://schemas.microsoft.com/office/drawing/2014/main" id="{9D27F784-396A-4F1F-AF00-0DFDA4456188}"/>
                </a:ext>
              </a:extLst>
            </p:cNvPr>
            <p:cNvSpPr/>
            <p:nvPr/>
          </p:nvSpPr>
          <p:spPr>
            <a:xfrm rot="5400000" flipH="1">
              <a:off x="9388250" y="4074330"/>
              <a:ext cx="676174" cy="4891165"/>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4" name="Groupe 3">
            <a:extLst>
              <a:ext uri="{FF2B5EF4-FFF2-40B4-BE49-F238E27FC236}">
                <a16:creationId xmlns:a16="http://schemas.microsoft.com/office/drawing/2014/main" id="{83506002-7F33-4A7D-AD4E-AB9446BB477D}"/>
              </a:ext>
            </a:extLst>
          </p:cNvPr>
          <p:cNvGrpSpPr/>
          <p:nvPr/>
        </p:nvGrpSpPr>
        <p:grpSpPr>
          <a:xfrm>
            <a:off x="-9920" y="6181823"/>
            <a:ext cx="4389120" cy="676175"/>
            <a:chOff x="-9920" y="6181823"/>
            <a:chExt cx="4389120" cy="676175"/>
          </a:xfrm>
        </p:grpSpPr>
        <p:sp>
          <p:nvSpPr>
            <p:cNvPr id="32" name="Rectangle 31">
              <a:extLst>
                <a:ext uri="{FF2B5EF4-FFF2-40B4-BE49-F238E27FC236}">
                  <a16:creationId xmlns:a16="http://schemas.microsoft.com/office/drawing/2014/main" id="{014680B6-99F9-466D-8F62-19B49D144318}"/>
                </a:ext>
              </a:extLst>
            </p:cNvPr>
            <p:cNvSpPr/>
            <p:nvPr/>
          </p:nvSpPr>
          <p:spPr>
            <a:xfrm rot="16200000">
              <a:off x="1846552" y="4325351"/>
              <a:ext cx="676175" cy="4389120"/>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015663"/>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A vous de jouer !</a:t>
            </a:r>
            <a:endParaRPr lang="fr-FR" sz="2400" i="1" dirty="0">
              <a:latin typeface="Segoe UI" panose="020B0502040204020203" pitchFamily="34" charset="0"/>
              <a:cs typeface="Segoe UI" panose="020B0502040204020203" pitchFamily="34" charset="0"/>
            </a:endParaRP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pic>
        <p:nvPicPr>
          <p:cNvPr id="6" name="Image 5">
            <a:extLst>
              <a:ext uri="{FF2B5EF4-FFF2-40B4-BE49-F238E27FC236}">
                <a16:creationId xmlns:a16="http://schemas.microsoft.com/office/drawing/2014/main" id="{1FC836FE-2897-4A3B-9069-1851E54FC51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139" y="23743"/>
            <a:ext cx="1071563" cy="10715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2" name="Rectangle 21">
            <a:extLst>
              <a:ext uri="{FF2B5EF4-FFF2-40B4-BE49-F238E27FC236}">
                <a16:creationId xmlns:a16="http://schemas.microsoft.com/office/drawing/2014/main" id="{A4665AC8-EE72-4226-AD3F-E7DD36F476F2}"/>
              </a:ext>
            </a:extLst>
          </p:cNvPr>
          <p:cNvSpPr/>
          <p:nvPr/>
        </p:nvSpPr>
        <p:spPr>
          <a:xfrm>
            <a:off x="499872" y="2167919"/>
            <a:ext cx="11688780" cy="2616101"/>
          </a:xfrm>
          <a:prstGeom prst="rect">
            <a:avLst/>
          </a:prstGeom>
        </p:spPr>
        <p:txBody>
          <a:bodyPr wrap="square" anchor="t">
            <a:sp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fr-FR" sz="2400" b="1" dirty="0">
                <a:solidFill>
                  <a:schemeClr val="accent1"/>
                </a:solidFill>
                <a:latin typeface="Consolas"/>
                <a:cs typeface="Consolas" panose="020B0609020204030204" pitchFamily="49" charset="0"/>
              </a:rPr>
              <a:t>{}</a:t>
            </a:r>
            <a:r>
              <a:rPr lang="fr-FR" sz="2400" b="1" dirty="0">
                <a:latin typeface="Consolas"/>
                <a:cs typeface="Consolas" panose="020B0609020204030204" pitchFamily="49" charset="0"/>
              </a:rPr>
              <a:t> </a:t>
            </a:r>
            <a:r>
              <a:rPr lang="fr-FR" sz="2400" b="1">
                <a:solidFill>
                  <a:schemeClr val="accent1"/>
                </a:solidFill>
                <a:latin typeface="Consolas"/>
                <a:cs typeface="Consolas" panose="020B0609020204030204" pitchFamily="49" charset="0"/>
              </a:rPr>
              <a:t>Etape 6 : </a:t>
            </a:r>
            <a:endParaRPr lang="fr-FR" sz="2400" b="1" dirty="0">
              <a:solidFill>
                <a:schemeClr val="accent1"/>
              </a:solidFill>
              <a:latin typeface="Consolas" panose="020B0609020204030204" pitchFamily="49" charset="0"/>
              <a:cs typeface="Consolas" panose="020B0609020204030204" pitchFamily="49" charset="0"/>
            </a:endParaRPr>
          </a:p>
          <a:p>
            <a:endParaRPr lang="fr-FR" sz="800" b="1" dirty="0">
              <a:solidFill>
                <a:schemeClr val="accent1"/>
              </a:solidFill>
              <a:latin typeface="Consolas" panose="020B0609020204030204" pitchFamily="49" charset="0"/>
              <a:cs typeface="Consolas" panose="020B0609020204030204" pitchFamily="49" charset="0"/>
            </a:endParaRPr>
          </a:p>
          <a:p>
            <a:pPr marL="342900" indent="-342900">
              <a:buFont typeface="Arial" panose="020B0604020202020204" pitchFamily="34" charset="0"/>
              <a:buChar char="•"/>
            </a:pPr>
            <a:r>
              <a:rPr lang="fr-FR" sz="2400" dirty="0">
                <a:latin typeface="Consolas" panose="020B0609020204030204" pitchFamily="49" charset="0"/>
                <a:cs typeface="Consolas" panose="020B0609020204030204" pitchFamily="49" charset="0"/>
              </a:rPr>
              <a:t>Création d’une méthode permettant d’ajouter un nouveau contact.</a:t>
            </a:r>
            <a:endParaRPr lang="fr-FR" sz="900" dirty="0">
              <a:latin typeface="Consolas" panose="020B0609020204030204" pitchFamily="49" charset="0"/>
              <a:cs typeface="Consolas" panose="020B0609020204030204" pitchFamily="49" charset="0"/>
            </a:endParaRPr>
          </a:p>
          <a:p>
            <a:endParaRPr lang="fr-FR" sz="800" b="1" dirty="0">
              <a:latin typeface="Consolas" panose="020B0609020204030204" pitchFamily="49" charset="0"/>
              <a:cs typeface="Consolas" panose="020B0609020204030204" pitchFamily="49" charset="0"/>
            </a:endParaRPr>
          </a:p>
          <a:p>
            <a:pPr marL="800100" lvl="1" indent="-342900">
              <a:buFont typeface="Wingdings" panose="05000000000000000000" pitchFamily="2" charset="2"/>
              <a:buChar char="q"/>
            </a:pPr>
            <a:r>
              <a:rPr lang="fr-FR" sz="2000" b="1" i="1" dirty="0">
                <a:solidFill>
                  <a:schemeClr val="accent2">
                    <a:lumMod val="50000"/>
                  </a:schemeClr>
                </a:solidFill>
                <a:latin typeface="Consolas"/>
                <a:cs typeface="Consolas" panose="020B0609020204030204" pitchFamily="49" charset="0"/>
              </a:rPr>
              <a:t>Utilisation des </a:t>
            </a:r>
            <a:r>
              <a:rPr lang="fr-FR" sz="2000" b="1" i="1" err="1">
                <a:solidFill>
                  <a:schemeClr val="accent2">
                    <a:lumMod val="50000"/>
                  </a:schemeClr>
                </a:solidFill>
                <a:latin typeface="Consolas"/>
                <a:cs typeface="Consolas" panose="020B0609020204030204" pitchFamily="49" charset="0"/>
              </a:rPr>
              <a:t>arrow</a:t>
            </a:r>
            <a:r>
              <a:rPr lang="fr-FR" sz="2000" b="1" i="1" dirty="0">
                <a:solidFill>
                  <a:schemeClr val="accent2">
                    <a:lumMod val="50000"/>
                  </a:schemeClr>
                </a:solidFill>
                <a:latin typeface="Consolas"/>
                <a:cs typeface="Consolas" panose="020B0609020204030204" pitchFamily="49" charset="0"/>
              </a:rPr>
              <a:t> </a:t>
            </a:r>
            <a:r>
              <a:rPr lang="fr-FR" sz="2000" b="1" i="1">
                <a:solidFill>
                  <a:schemeClr val="accent2">
                    <a:lumMod val="50000"/>
                  </a:schemeClr>
                </a:solidFill>
                <a:latin typeface="Consolas"/>
                <a:cs typeface="Consolas" panose="020B0609020204030204" pitchFamily="49" charset="0"/>
              </a:rPr>
              <a:t>function</a:t>
            </a:r>
          </a:p>
          <a:p>
            <a:pPr marL="800100" lvl="1" indent="-342900">
              <a:buFont typeface="Wingdings" panose="05000000000000000000" pitchFamily="2" charset="2"/>
              <a:buChar char="q"/>
            </a:pPr>
            <a:r>
              <a:rPr lang="fr-FR" sz="2000" b="1" i="1">
                <a:solidFill>
                  <a:schemeClr val="accent2">
                    <a:lumMod val="50000"/>
                  </a:schemeClr>
                </a:solidFill>
                <a:latin typeface="Consolas"/>
                <a:cs typeface="Consolas" panose="020B0609020204030204" pitchFamily="49" charset="0"/>
              </a:rPr>
              <a:t>litteral expression</a:t>
            </a:r>
            <a:endParaRPr lang="fr-FR">
              <a:solidFill>
                <a:schemeClr val="accent2">
                  <a:lumMod val="50000"/>
                </a:schemeClr>
              </a:solidFill>
              <a:latin typeface="Calibri" panose="020F0502020204030204"/>
              <a:cs typeface="Calibri" panose="020F0502020204030204"/>
            </a:endParaRPr>
          </a:p>
          <a:p>
            <a:pPr marL="800100" lvl="1" indent="-342900">
              <a:buFont typeface="Wingdings" panose="05000000000000000000" pitchFamily="2" charset="2"/>
              <a:buChar char="q"/>
            </a:pPr>
            <a:r>
              <a:rPr lang="fr-FR" sz="2000" b="1" i="1">
                <a:solidFill>
                  <a:schemeClr val="accent2">
                    <a:lumMod val="50000"/>
                  </a:schemeClr>
                </a:solidFill>
                <a:latin typeface="Consolas"/>
                <a:cs typeface="Consolas" panose="020B0609020204030204" pitchFamily="49" charset="0"/>
              </a:rPr>
              <a:t>Default </a:t>
            </a:r>
            <a:r>
              <a:rPr lang="fr-FR" sz="2000" b="1" i="1" err="1">
                <a:solidFill>
                  <a:schemeClr val="accent2">
                    <a:lumMod val="50000"/>
                  </a:schemeClr>
                </a:solidFill>
                <a:latin typeface="Consolas"/>
                <a:cs typeface="Consolas" panose="020B0609020204030204" pitchFamily="49" charset="0"/>
              </a:rPr>
              <a:t>parameter</a:t>
            </a:r>
            <a:r>
              <a:rPr lang="fr-FR" sz="2000" b="1" i="1">
                <a:solidFill>
                  <a:schemeClr val="accent2">
                    <a:lumMod val="50000"/>
                  </a:schemeClr>
                </a:solidFill>
                <a:latin typeface="Consolas"/>
                <a:cs typeface="Consolas" panose="020B0609020204030204" pitchFamily="49" charset="0"/>
              </a:rPr>
              <a:t> value</a:t>
            </a:r>
            <a:endParaRPr lang="fr-FR">
              <a:solidFill>
                <a:schemeClr val="accent2">
                  <a:lumMod val="50000"/>
                </a:schemeClr>
              </a:solidFill>
              <a:latin typeface="Consolas"/>
              <a:cs typeface="Calibri"/>
            </a:endParaRPr>
          </a:p>
          <a:p>
            <a:pPr marL="800100" lvl="1" indent="-342900">
              <a:buFont typeface="Wingdings" panose="05000000000000000000" pitchFamily="2" charset="2"/>
              <a:buChar char="q"/>
            </a:pPr>
            <a:r>
              <a:rPr lang="fr-FR" sz="2000" b="1" i="1">
                <a:solidFill>
                  <a:schemeClr val="accent2">
                    <a:lumMod val="50000"/>
                  </a:schemeClr>
                </a:solidFill>
                <a:latin typeface="Consolas"/>
                <a:cs typeface="Consolas" panose="020B0609020204030204" pitchFamily="49" charset="0"/>
              </a:rPr>
              <a:t>Destructuring, module</a:t>
            </a:r>
            <a:endParaRPr lang="fr-FR">
              <a:solidFill>
                <a:schemeClr val="accent2">
                  <a:lumMod val="50000"/>
                </a:schemeClr>
              </a:solidFill>
              <a:latin typeface="Consolas"/>
              <a:cs typeface="Calibri"/>
            </a:endParaRPr>
          </a:p>
          <a:p>
            <a:pPr lvl="1"/>
            <a:endParaRPr lang="fr-FR" sz="2000" b="1" i="1" dirty="0">
              <a:solidFill>
                <a:schemeClr val="accent2">
                  <a:lumMod val="50000"/>
                </a:schemeClr>
              </a:solidFill>
              <a:latin typeface="Consolas" panose="020B0609020204030204" pitchFamily="49" charset="0"/>
              <a:cs typeface="Consolas" panose="020B0609020204030204" pitchFamily="49" charset="0"/>
            </a:endParaRPr>
          </a:p>
        </p:txBody>
      </p:sp>
      <p:grpSp>
        <p:nvGrpSpPr>
          <p:cNvPr id="26" name="Groupe 25">
            <a:extLst>
              <a:ext uri="{FF2B5EF4-FFF2-40B4-BE49-F238E27FC236}">
                <a16:creationId xmlns:a16="http://schemas.microsoft.com/office/drawing/2014/main" id="{7F9FC6A2-0413-4D98-8FC5-31726B300F7F}"/>
              </a:ext>
            </a:extLst>
          </p:cNvPr>
          <p:cNvGrpSpPr/>
          <p:nvPr/>
        </p:nvGrpSpPr>
        <p:grpSpPr>
          <a:xfrm>
            <a:off x="10342880" y="-25922"/>
            <a:ext cx="1701271" cy="1200329"/>
            <a:chOff x="4211850" y="3904571"/>
            <a:chExt cx="2849720"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27" name="Groupe 26">
              <a:extLst>
                <a:ext uri="{FF2B5EF4-FFF2-40B4-BE49-F238E27FC236}">
                  <a16:creationId xmlns:a16="http://schemas.microsoft.com/office/drawing/2014/main" id="{FA6545C2-84E1-4713-AA28-B9452BA43789}"/>
                </a:ext>
              </a:extLst>
            </p:cNvPr>
            <p:cNvGrpSpPr/>
            <p:nvPr/>
          </p:nvGrpSpPr>
          <p:grpSpPr>
            <a:xfrm>
              <a:off x="6391009" y="4158446"/>
              <a:ext cx="670561" cy="1463040"/>
              <a:chOff x="5313680" y="4185920"/>
              <a:chExt cx="670560" cy="1463040"/>
            </a:xfrm>
            <a:grpFill/>
          </p:grpSpPr>
          <p:sp>
            <p:nvSpPr>
              <p:cNvPr id="38" name="Bande diagonale 37">
                <a:extLst>
                  <a:ext uri="{FF2B5EF4-FFF2-40B4-BE49-F238E27FC236}">
                    <a16:creationId xmlns:a16="http://schemas.microsoft.com/office/drawing/2014/main" id="{6A4DF909-45D2-4F7F-B26E-5696D78DBE68}"/>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39" name="Bande diagonale 38">
                <a:extLst>
                  <a:ext uri="{FF2B5EF4-FFF2-40B4-BE49-F238E27FC236}">
                    <a16:creationId xmlns:a16="http://schemas.microsoft.com/office/drawing/2014/main" id="{D472E47A-DA00-43B2-8774-1A0CA40D991E}"/>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34" name="Groupe 33">
              <a:extLst>
                <a:ext uri="{FF2B5EF4-FFF2-40B4-BE49-F238E27FC236}">
                  <a16:creationId xmlns:a16="http://schemas.microsoft.com/office/drawing/2014/main" id="{A6DC9C4B-FC40-4146-9D24-E46BC73B1B27}"/>
                </a:ext>
              </a:extLst>
            </p:cNvPr>
            <p:cNvGrpSpPr/>
            <p:nvPr/>
          </p:nvGrpSpPr>
          <p:grpSpPr>
            <a:xfrm rot="10800000">
              <a:off x="4211850" y="4177849"/>
              <a:ext cx="670561" cy="1463040"/>
              <a:chOff x="5313680" y="4185920"/>
              <a:chExt cx="670560" cy="1463040"/>
            </a:xfrm>
            <a:grpFill/>
          </p:grpSpPr>
          <p:sp>
            <p:nvSpPr>
              <p:cNvPr id="36" name="Bande diagonale 35">
                <a:extLst>
                  <a:ext uri="{FF2B5EF4-FFF2-40B4-BE49-F238E27FC236}">
                    <a16:creationId xmlns:a16="http://schemas.microsoft.com/office/drawing/2014/main" id="{51089638-EDB2-4104-B389-B770847C6C3F}"/>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37" name="Bande diagonale 36">
                <a:extLst>
                  <a:ext uri="{FF2B5EF4-FFF2-40B4-BE49-F238E27FC236}">
                    <a16:creationId xmlns:a16="http://schemas.microsoft.com/office/drawing/2014/main" id="{AC97A5E7-A74A-4DBC-94E4-9FD9567EA561}"/>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35" name="Signe Moins 34">
              <a:extLst>
                <a:ext uri="{FF2B5EF4-FFF2-40B4-BE49-F238E27FC236}">
                  <a16:creationId xmlns:a16="http://schemas.microsoft.com/office/drawing/2014/main" id="{C971CC21-3096-4C20-9AA6-FBDF61406CAA}"/>
                </a:ext>
              </a:extLst>
            </p:cNvPr>
            <p:cNvSpPr/>
            <p:nvPr/>
          </p:nvSpPr>
          <p:spPr>
            <a:xfrm rot="17995298">
              <a:off x="4729114" y="4363699"/>
              <a:ext cx="1916059" cy="997804"/>
            </a:xfrm>
            <a:prstGeom prst="mathMinus">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30900977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843E71F2-EF28-4EC9-81A6-C09906B44BBE}"/>
              </a:ext>
            </a:extLst>
          </p:cNvPr>
          <p:cNvSpPr txBox="1"/>
          <p:nvPr/>
        </p:nvSpPr>
        <p:spPr>
          <a:xfrm>
            <a:off x="1726205" y="0"/>
            <a:ext cx="8739590" cy="1015663"/>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TypeScript</a:t>
            </a:r>
            <a:endParaRPr lang="fr-FR" sz="6000" dirty="0">
              <a:latin typeface="Segoe UI" panose="020B0502040204020203" pitchFamily="34" charset="0"/>
              <a:cs typeface="Segoe UI" panose="020B0502040204020203" pitchFamily="34" charset="0"/>
            </a:endParaRPr>
          </a:p>
        </p:txBody>
      </p:sp>
      <p:sp>
        <p:nvSpPr>
          <p:cNvPr id="3" name="Ellipse 2">
            <a:extLst>
              <a:ext uri="{FF2B5EF4-FFF2-40B4-BE49-F238E27FC236}">
                <a16:creationId xmlns:a16="http://schemas.microsoft.com/office/drawing/2014/main" id="{3C86D6EB-5BA9-47E5-A4AF-F0F36EE9EFBB}"/>
              </a:ext>
            </a:extLst>
          </p:cNvPr>
          <p:cNvSpPr/>
          <p:nvPr/>
        </p:nvSpPr>
        <p:spPr>
          <a:xfrm>
            <a:off x="1307105" y="2070100"/>
            <a:ext cx="419100" cy="381000"/>
          </a:xfrm>
          <a:prstGeom prst="ellipse">
            <a:avLst/>
          </a:prstGeom>
          <a:solidFill>
            <a:srgbClr val="0079CB"/>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ZoneTexte 3">
            <a:extLst>
              <a:ext uri="{FF2B5EF4-FFF2-40B4-BE49-F238E27FC236}">
                <a16:creationId xmlns:a16="http://schemas.microsoft.com/office/drawing/2014/main" id="{F73BB8C9-DA07-4B31-99EC-4A35B389DB72}"/>
              </a:ext>
            </a:extLst>
          </p:cNvPr>
          <p:cNvSpPr txBox="1"/>
          <p:nvPr/>
        </p:nvSpPr>
        <p:spPr>
          <a:xfrm>
            <a:off x="1726205" y="2070100"/>
            <a:ext cx="9682755" cy="430887"/>
          </a:xfrm>
          <a:prstGeom prst="rect">
            <a:avLst/>
          </a:prstGeom>
          <a:noFill/>
        </p:spPr>
        <p:txBody>
          <a:bodyPr wrap="square" rtlCol="0">
            <a:spAutoFit/>
          </a:bodyPr>
          <a:lstStyle/>
          <a:p>
            <a:pPr algn="ctr"/>
            <a:r>
              <a:rPr lang="fr-FR" sz="2200" dirty="0">
                <a:latin typeface="Segoe UI" panose="020B0502040204020203" pitchFamily="34" charset="0"/>
                <a:cs typeface="Segoe UI" panose="020B0502040204020203" pitchFamily="34" charset="0"/>
              </a:rPr>
              <a:t>Langage de programmation open source développé par Microsoft en 2012 </a:t>
            </a:r>
          </a:p>
        </p:txBody>
      </p:sp>
      <p:sp>
        <p:nvSpPr>
          <p:cNvPr id="5" name="Ellipse 4">
            <a:extLst>
              <a:ext uri="{FF2B5EF4-FFF2-40B4-BE49-F238E27FC236}">
                <a16:creationId xmlns:a16="http://schemas.microsoft.com/office/drawing/2014/main" id="{0A759168-B05A-4401-8A72-372632AFFE59}"/>
              </a:ext>
            </a:extLst>
          </p:cNvPr>
          <p:cNvSpPr/>
          <p:nvPr/>
        </p:nvSpPr>
        <p:spPr>
          <a:xfrm>
            <a:off x="1307105" y="3238500"/>
            <a:ext cx="419100" cy="381000"/>
          </a:xfrm>
          <a:prstGeom prst="ellipse">
            <a:avLst/>
          </a:prstGeom>
          <a:solidFill>
            <a:srgbClr val="0079CB"/>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ZoneTexte 5">
            <a:extLst>
              <a:ext uri="{FF2B5EF4-FFF2-40B4-BE49-F238E27FC236}">
                <a16:creationId xmlns:a16="http://schemas.microsoft.com/office/drawing/2014/main" id="{3F00E630-4805-4D59-A75B-B7359C86CC60}"/>
              </a:ext>
            </a:extLst>
          </p:cNvPr>
          <p:cNvSpPr txBox="1"/>
          <p:nvPr/>
        </p:nvSpPr>
        <p:spPr>
          <a:xfrm>
            <a:off x="1202140" y="3238500"/>
            <a:ext cx="9682755" cy="430887"/>
          </a:xfrm>
          <a:prstGeom prst="rect">
            <a:avLst/>
          </a:prstGeom>
          <a:noFill/>
        </p:spPr>
        <p:txBody>
          <a:bodyPr wrap="square" rtlCol="0">
            <a:spAutoFit/>
          </a:bodyPr>
          <a:lstStyle/>
          <a:p>
            <a:pPr algn="ctr"/>
            <a:r>
              <a:rPr lang="fr-FR" sz="2200" dirty="0">
                <a:latin typeface="Segoe UI" panose="020B0502040204020203" pitchFamily="34" charset="0"/>
                <a:cs typeface="Segoe UI" panose="020B0502040204020203" pitchFamily="34" charset="0"/>
              </a:rPr>
              <a:t>Intègre la notion de typage et de programmation d’orientée objet</a:t>
            </a:r>
          </a:p>
        </p:txBody>
      </p:sp>
    </p:spTree>
    <p:extLst>
      <p:ext uri="{BB962C8B-B14F-4D97-AF65-F5344CB8AC3E}">
        <p14:creationId xmlns:p14="http://schemas.microsoft.com/office/powerpoint/2010/main" val="376782621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843E71F2-EF28-4EC9-81A6-C09906B44BBE}"/>
              </a:ext>
            </a:extLst>
          </p:cNvPr>
          <p:cNvSpPr txBox="1"/>
          <p:nvPr/>
        </p:nvSpPr>
        <p:spPr>
          <a:xfrm>
            <a:off x="1193800" y="114300"/>
            <a:ext cx="9271995" cy="861774"/>
          </a:xfrm>
          <a:prstGeom prst="rect">
            <a:avLst/>
          </a:prstGeom>
          <a:noFill/>
          <a:effectLst/>
        </p:spPr>
        <p:txBody>
          <a:bodyPr wrap="square" rtlCol="0">
            <a:spAutoFit/>
          </a:bodyPr>
          <a:lstStyle/>
          <a:p>
            <a:pPr algn="ctr"/>
            <a:r>
              <a:rPr lang="fr-FR" sz="5000" dirty="0">
                <a:latin typeface="Segoe UI" panose="020B0502040204020203" pitchFamily="34" charset="0"/>
                <a:cs typeface="Segoe UI" panose="020B0502040204020203" pitchFamily="34" charset="0"/>
              </a:rPr>
              <a:t>Pourquoi utiliser </a:t>
            </a:r>
            <a:r>
              <a:rPr lang="fr-FR" sz="5000" dirty="0" err="1">
                <a:latin typeface="Segoe UI" panose="020B0502040204020203" pitchFamily="34" charset="0"/>
                <a:cs typeface="Segoe UI" panose="020B0502040204020203" pitchFamily="34" charset="0"/>
              </a:rPr>
              <a:t>TypeScript</a:t>
            </a:r>
            <a:r>
              <a:rPr lang="fr-FR" sz="5000" dirty="0">
                <a:latin typeface="Segoe UI" panose="020B0502040204020203" pitchFamily="34" charset="0"/>
                <a:cs typeface="Segoe UI" panose="020B0502040204020203" pitchFamily="34" charset="0"/>
              </a:rPr>
              <a:t> ?</a:t>
            </a:r>
          </a:p>
        </p:txBody>
      </p:sp>
      <p:pic>
        <p:nvPicPr>
          <p:cNvPr id="8" name="Image 7">
            <a:extLst>
              <a:ext uri="{FF2B5EF4-FFF2-40B4-BE49-F238E27FC236}">
                <a16:creationId xmlns:a16="http://schemas.microsoft.com/office/drawing/2014/main" id="{A217429B-CE57-48A4-B761-F0CCE158782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54797" y="1225550"/>
            <a:ext cx="6350000" cy="4762500"/>
          </a:xfrm>
          <a:prstGeom prst="rect">
            <a:avLst/>
          </a:prstGeom>
          <a:ln>
            <a:noFill/>
          </a:ln>
          <a:effectLst>
            <a:softEdge rad="112500"/>
          </a:effectLst>
        </p:spPr>
      </p:pic>
    </p:spTree>
    <p:extLst>
      <p:ext uri="{BB962C8B-B14F-4D97-AF65-F5344CB8AC3E}">
        <p14:creationId xmlns:p14="http://schemas.microsoft.com/office/powerpoint/2010/main" val="214683915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843E71F2-EF28-4EC9-81A6-C09906B44BBE}"/>
              </a:ext>
            </a:extLst>
          </p:cNvPr>
          <p:cNvSpPr txBox="1"/>
          <p:nvPr/>
        </p:nvSpPr>
        <p:spPr>
          <a:xfrm>
            <a:off x="1193800" y="114300"/>
            <a:ext cx="9271995" cy="861774"/>
          </a:xfrm>
          <a:prstGeom prst="rect">
            <a:avLst/>
          </a:prstGeom>
          <a:noFill/>
          <a:effectLst/>
        </p:spPr>
        <p:txBody>
          <a:bodyPr wrap="square" rtlCol="0">
            <a:spAutoFit/>
          </a:bodyPr>
          <a:lstStyle/>
          <a:p>
            <a:pPr algn="ctr"/>
            <a:r>
              <a:rPr lang="fr-FR" sz="5000" dirty="0">
                <a:latin typeface="Segoe UI" panose="020B0502040204020203" pitchFamily="34" charset="0"/>
                <a:cs typeface="Segoe UI" panose="020B0502040204020203" pitchFamily="34" charset="0"/>
              </a:rPr>
              <a:t>Pourquoi utiliser </a:t>
            </a:r>
            <a:r>
              <a:rPr lang="fr-FR" sz="5000" dirty="0" err="1">
                <a:latin typeface="Segoe UI" panose="020B0502040204020203" pitchFamily="34" charset="0"/>
                <a:cs typeface="Segoe UI" panose="020B0502040204020203" pitchFamily="34" charset="0"/>
              </a:rPr>
              <a:t>TypeScript</a:t>
            </a:r>
            <a:r>
              <a:rPr lang="fr-FR" sz="5000" dirty="0">
                <a:latin typeface="Segoe UI" panose="020B0502040204020203" pitchFamily="34" charset="0"/>
                <a:cs typeface="Segoe UI" panose="020B0502040204020203" pitchFamily="34" charset="0"/>
              </a:rPr>
              <a:t> ?</a:t>
            </a:r>
          </a:p>
        </p:txBody>
      </p:sp>
      <p:pic>
        <p:nvPicPr>
          <p:cNvPr id="8" name="Image 7">
            <a:extLst>
              <a:ext uri="{FF2B5EF4-FFF2-40B4-BE49-F238E27FC236}">
                <a16:creationId xmlns:a16="http://schemas.microsoft.com/office/drawing/2014/main" id="{A217429B-CE57-48A4-B761-F0CCE158782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54797" y="1225550"/>
            <a:ext cx="6350000" cy="4762500"/>
          </a:xfrm>
          <a:prstGeom prst="rect">
            <a:avLst/>
          </a:prstGeom>
          <a:ln>
            <a:noFill/>
          </a:ln>
          <a:effectLst>
            <a:softEdge rad="112500"/>
          </a:effectLst>
        </p:spPr>
      </p:pic>
    </p:spTree>
    <p:extLst>
      <p:ext uri="{BB962C8B-B14F-4D97-AF65-F5344CB8AC3E}">
        <p14:creationId xmlns:p14="http://schemas.microsoft.com/office/powerpoint/2010/main" val="244835928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843E71F2-EF28-4EC9-81A6-C09906B44BBE}"/>
              </a:ext>
            </a:extLst>
          </p:cNvPr>
          <p:cNvSpPr txBox="1"/>
          <p:nvPr/>
        </p:nvSpPr>
        <p:spPr>
          <a:xfrm>
            <a:off x="1193800" y="114300"/>
            <a:ext cx="9271995" cy="1169551"/>
          </a:xfrm>
          <a:prstGeom prst="rect">
            <a:avLst/>
          </a:prstGeom>
          <a:noFill/>
          <a:effectLst/>
        </p:spPr>
        <p:txBody>
          <a:bodyPr wrap="square" rtlCol="0">
            <a:spAutoFit/>
          </a:bodyPr>
          <a:lstStyle/>
          <a:p>
            <a:pPr algn="ctr"/>
            <a:r>
              <a:rPr lang="fr-FR" sz="5000" dirty="0">
                <a:latin typeface="Segoe UI" panose="020B0502040204020203" pitchFamily="34" charset="0"/>
                <a:cs typeface="Segoe UI" panose="020B0502040204020203" pitchFamily="34" charset="0"/>
              </a:rPr>
              <a:t>JavaScript rappel</a:t>
            </a:r>
          </a:p>
          <a:p>
            <a:pPr algn="ctr"/>
            <a:r>
              <a:rPr lang="fr-FR" sz="2000" i="1" dirty="0">
                <a:latin typeface="Segoe UI" panose="020B0502040204020203" pitchFamily="34" charset="0"/>
                <a:cs typeface="Segoe UI" panose="020B0502040204020203" pitchFamily="34" charset="0"/>
              </a:rPr>
              <a:t>Le bon, la brut et le truand ….</a:t>
            </a:r>
          </a:p>
        </p:txBody>
      </p:sp>
      <p:sp>
        <p:nvSpPr>
          <p:cNvPr id="5" name="ZoneTexte 4">
            <a:extLst>
              <a:ext uri="{FF2B5EF4-FFF2-40B4-BE49-F238E27FC236}">
                <a16:creationId xmlns:a16="http://schemas.microsoft.com/office/drawing/2014/main" id="{AC2D0974-2561-4235-8808-6F08779ADDF5}"/>
              </a:ext>
            </a:extLst>
          </p:cNvPr>
          <p:cNvSpPr txBox="1"/>
          <p:nvPr/>
        </p:nvSpPr>
        <p:spPr>
          <a:xfrm>
            <a:off x="561843" y="1457270"/>
            <a:ext cx="9682755" cy="430887"/>
          </a:xfrm>
          <a:prstGeom prst="rect">
            <a:avLst/>
          </a:prstGeom>
          <a:noFill/>
        </p:spPr>
        <p:txBody>
          <a:bodyPr wrap="square" rtlCol="0">
            <a:spAutoFit/>
          </a:bodyPr>
          <a:lstStyle/>
          <a:p>
            <a:r>
              <a:rPr lang="fr-FR" sz="2200" b="1" dirty="0">
                <a:latin typeface="Segoe UI" panose="020B0502040204020203" pitchFamily="34" charset="0"/>
                <a:cs typeface="Segoe UI" panose="020B0502040204020203" pitchFamily="34" charset="0"/>
              </a:rPr>
              <a:t>JavaScript = Typage dynamique</a:t>
            </a:r>
          </a:p>
        </p:txBody>
      </p:sp>
      <p:sp>
        <p:nvSpPr>
          <p:cNvPr id="7" name="ZoneTexte 6">
            <a:extLst>
              <a:ext uri="{FF2B5EF4-FFF2-40B4-BE49-F238E27FC236}">
                <a16:creationId xmlns:a16="http://schemas.microsoft.com/office/drawing/2014/main" id="{DB8BAC3F-960F-4943-9C1A-470C67FD1135}"/>
              </a:ext>
            </a:extLst>
          </p:cNvPr>
          <p:cNvSpPr txBox="1"/>
          <p:nvPr/>
        </p:nvSpPr>
        <p:spPr>
          <a:xfrm>
            <a:off x="761679" y="2845144"/>
            <a:ext cx="3954059" cy="646331"/>
          </a:xfrm>
          <a:prstGeom prst="rect">
            <a:avLst/>
          </a:prstGeom>
          <a:noFill/>
        </p:spPr>
        <p:txBody>
          <a:bodyPr wrap="square" rtlCol="0">
            <a:spAutoFit/>
          </a:bodyPr>
          <a:lstStyle/>
          <a:p>
            <a:pPr marL="285750" indent="-285750">
              <a:buFont typeface="Arial" panose="020B0604020202020204" pitchFamily="34" charset="0"/>
              <a:buChar char="•"/>
            </a:pPr>
            <a:r>
              <a:rPr lang="fr-FR" dirty="0">
                <a:latin typeface="Segoe UI" panose="020B0502040204020203" pitchFamily="34" charset="0"/>
                <a:cs typeface="Segoe UI" panose="020B0502040204020203" pitchFamily="34" charset="0"/>
              </a:rPr>
              <a:t>Les variables peuvent contenir tout type d’objet</a:t>
            </a:r>
          </a:p>
        </p:txBody>
      </p:sp>
      <p:sp>
        <p:nvSpPr>
          <p:cNvPr id="9" name="ZoneTexte 8">
            <a:extLst>
              <a:ext uri="{FF2B5EF4-FFF2-40B4-BE49-F238E27FC236}">
                <a16:creationId xmlns:a16="http://schemas.microsoft.com/office/drawing/2014/main" id="{BD493725-E66E-47C4-96C4-1CBF9A26D23B}"/>
              </a:ext>
            </a:extLst>
          </p:cNvPr>
          <p:cNvSpPr txBox="1"/>
          <p:nvPr/>
        </p:nvSpPr>
        <p:spPr>
          <a:xfrm>
            <a:off x="761679" y="3705073"/>
            <a:ext cx="4068359" cy="369332"/>
          </a:xfrm>
          <a:prstGeom prst="rect">
            <a:avLst/>
          </a:prstGeom>
          <a:noFill/>
        </p:spPr>
        <p:txBody>
          <a:bodyPr wrap="square" rtlCol="0">
            <a:spAutoFit/>
          </a:bodyPr>
          <a:lstStyle/>
          <a:p>
            <a:pPr marL="285750" indent="-285750">
              <a:buFont typeface="Arial" panose="020B0604020202020204" pitchFamily="34" charset="0"/>
              <a:buChar char="•"/>
            </a:pPr>
            <a:r>
              <a:rPr lang="fr-FR" dirty="0">
                <a:latin typeface="Segoe UI" panose="020B0502040204020203" pitchFamily="34" charset="0"/>
                <a:cs typeface="Segoe UI" panose="020B0502040204020203" pitchFamily="34" charset="0"/>
              </a:rPr>
              <a:t>Les types sont déterminés à la volés</a:t>
            </a:r>
          </a:p>
        </p:txBody>
      </p:sp>
      <p:grpSp>
        <p:nvGrpSpPr>
          <p:cNvPr id="26" name="Groupe 25">
            <a:extLst>
              <a:ext uri="{FF2B5EF4-FFF2-40B4-BE49-F238E27FC236}">
                <a16:creationId xmlns:a16="http://schemas.microsoft.com/office/drawing/2014/main" id="{431003A2-4858-45BE-B739-3D99AF81899D}"/>
              </a:ext>
            </a:extLst>
          </p:cNvPr>
          <p:cNvGrpSpPr/>
          <p:nvPr/>
        </p:nvGrpSpPr>
        <p:grpSpPr>
          <a:xfrm>
            <a:off x="561843" y="2200659"/>
            <a:ext cx="4484095" cy="2023431"/>
            <a:chOff x="583205" y="2524085"/>
            <a:chExt cx="4484095" cy="2023431"/>
          </a:xfrm>
        </p:grpSpPr>
        <p:sp>
          <p:nvSpPr>
            <p:cNvPr id="6" name="ZoneTexte 5">
              <a:extLst>
                <a:ext uri="{FF2B5EF4-FFF2-40B4-BE49-F238E27FC236}">
                  <a16:creationId xmlns:a16="http://schemas.microsoft.com/office/drawing/2014/main" id="{3C848C4F-3E5F-4650-8387-551FB74E489E}"/>
                </a:ext>
              </a:extLst>
            </p:cNvPr>
            <p:cNvSpPr txBox="1"/>
            <p:nvPr/>
          </p:nvSpPr>
          <p:spPr>
            <a:xfrm>
              <a:off x="583205" y="2524085"/>
              <a:ext cx="1626595" cy="430887"/>
            </a:xfrm>
            <a:prstGeom prst="rect">
              <a:avLst/>
            </a:prstGeom>
            <a:noFill/>
          </p:spPr>
          <p:txBody>
            <a:bodyPr wrap="square" rtlCol="0">
              <a:spAutoFit/>
            </a:bodyPr>
            <a:lstStyle/>
            <a:p>
              <a:pPr marL="342900" indent="-342900">
                <a:buFont typeface="Wingdings" panose="05000000000000000000" pitchFamily="2" charset="2"/>
                <a:buChar char="q"/>
              </a:pPr>
              <a:r>
                <a:rPr lang="fr-FR" sz="2200" b="1" dirty="0">
                  <a:solidFill>
                    <a:srgbClr val="007ACC"/>
                  </a:solidFill>
                  <a:latin typeface="Segoe UI" panose="020B0502040204020203" pitchFamily="34" charset="0"/>
                  <a:cs typeface="Segoe UI" panose="020B0502040204020203" pitchFamily="34" charset="0"/>
                </a:rPr>
                <a:t>Le Bon </a:t>
              </a:r>
            </a:p>
          </p:txBody>
        </p:sp>
        <p:cxnSp>
          <p:nvCxnSpPr>
            <p:cNvPr id="10" name="Connecteur droit 9">
              <a:extLst>
                <a:ext uri="{FF2B5EF4-FFF2-40B4-BE49-F238E27FC236}">
                  <a16:creationId xmlns:a16="http://schemas.microsoft.com/office/drawing/2014/main" id="{C49A429C-0DBE-4A23-A008-E75B8320319E}"/>
                </a:ext>
              </a:extLst>
            </p:cNvPr>
            <p:cNvCxnSpPr/>
            <p:nvPr/>
          </p:nvCxnSpPr>
          <p:spPr>
            <a:xfrm>
              <a:off x="583205" y="2954972"/>
              <a:ext cx="0" cy="1592542"/>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2" name="Connecteur droit 11">
              <a:extLst>
                <a:ext uri="{FF2B5EF4-FFF2-40B4-BE49-F238E27FC236}">
                  <a16:creationId xmlns:a16="http://schemas.microsoft.com/office/drawing/2014/main" id="{B2ED3B10-F83D-4102-B324-B68193203C7C}"/>
                </a:ext>
              </a:extLst>
            </p:cNvPr>
            <p:cNvCxnSpPr>
              <a:cxnSpLocks/>
            </p:cNvCxnSpPr>
            <p:nvPr/>
          </p:nvCxnSpPr>
          <p:spPr>
            <a:xfrm>
              <a:off x="583205" y="4547514"/>
              <a:ext cx="4484095"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4" name="Connecteur droit 13">
              <a:extLst>
                <a:ext uri="{FF2B5EF4-FFF2-40B4-BE49-F238E27FC236}">
                  <a16:creationId xmlns:a16="http://schemas.microsoft.com/office/drawing/2014/main" id="{4143BFCE-4098-411D-833C-DB38AC5D8361}"/>
                </a:ext>
              </a:extLst>
            </p:cNvPr>
            <p:cNvCxnSpPr>
              <a:cxnSpLocks/>
            </p:cNvCxnSpPr>
            <p:nvPr/>
          </p:nvCxnSpPr>
          <p:spPr>
            <a:xfrm flipV="1">
              <a:off x="5067300" y="2739529"/>
              <a:ext cx="0" cy="1807987"/>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0" name="Connecteur droit 19">
              <a:extLst>
                <a:ext uri="{FF2B5EF4-FFF2-40B4-BE49-F238E27FC236}">
                  <a16:creationId xmlns:a16="http://schemas.microsoft.com/office/drawing/2014/main" id="{6354BFB6-78F5-4AA8-82FF-1D054EDE5644}"/>
                </a:ext>
              </a:extLst>
            </p:cNvPr>
            <p:cNvCxnSpPr>
              <a:cxnSpLocks/>
              <a:endCxn id="6" idx="3"/>
            </p:cNvCxnSpPr>
            <p:nvPr/>
          </p:nvCxnSpPr>
          <p:spPr>
            <a:xfrm flipH="1">
              <a:off x="2209800" y="2739529"/>
              <a:ext cx="2857500" cy="0"/>
            </a:xfrm>
            <a:prstGeom prst="line">
              <a:avLst/>
            </a:prstGeom>
            <a:ln w="19050"/>
          </p:spPr>
          <p:style>
            <a:lnRef idx="1">
              <a:schemeClr val="accent1"/>
            </a:lnRef>
            <a:fillRef idx="0">
              <a:schemeClr val="accent1"/>
            </a:fillRef>
            <a:effectRef idx="0">
              <a:schemeClr val="accent1"/>
            </a:effectRef>
            <a:fontRef idx="minor">
              <a:schemeClr val="tx1"/>
            </a:fontRef>
          </p:style>
        </p:cxnSp>
      </p:grpSp>
      <p:grpSp>
        <p:nvGrpSpPr>
          <p:cNvPr id="27" name="Groupe 26">
            <a:extLst>
              <a:ext uri="{FF2B5EF4-FFF2-40B4-BE49-F238E27FC236}">
                <a16:creationId xmlns:a16="http://schemas.microsoft.com/office/drawing/2014/main" id="{88F55E17-BC3A-4F32-ADB8-B2F9E2D8ABB8}"/>
              </a:ext>
            </a:extLst>
          </p:cNvPr>
          <p:cNvGrpSpPr/>
          <p:nvPr/>
        </p:nvGrpSpPr>
        <p:grpSpPr>
          <a:xfrm>
            <a:off x="6342333" y="2200657"/>
            <a:ext cx="4484095" cy="2023431"/>
            <a:chOff x="583205" y="2524085"/>
            <a:chExt cx="4484095" cy="2023431"/>
          </a:xfrm>
        </p:grpSpPr>
        <p:sp>
          <p:nvSpPr>
            <p:cNvPr id="28" name="ZoneTexte 27">
              <a:extLst>
                <a:ext uri="{FF2B5EF4-FFF2-40B4-BE49-F238E27FC236}">
                  <a16:creationId xmlns:a16="http://schemas.microsoft.com/office/drawing/2014/main" id="{14E5BC71-8676-4BFD-8031-AB06DD69309E}"/>
                </a:ext>
              </a:extLst>
            </p:cNvPr>
            <p:cNvSpPr txBox="1"/>
            <p:nvPr/>
          </p:nvSpPr>
          <p:spPr>
            <a:xfrm>
              <a:off x="583205" y="2524085"/>
              <a:ext cx="1626595" cy="430887"/>
            </a:xfrm>
            <a:prstGeom prst="rect">
              <a:avLst/>
            </a:prstGeom>
            <a:noFill/>
          </p:spPr>
          <p:txBody>
            <a:bodyPr wrap="square" rtlCol="0">
              <a:spAutoFit/>
            </a:bodyPr>
            <a:lstStyle/>
            <a:p>
              <a:pPr marL="342900" indent="-342900">
                <a:buFont typeface="Wingdings" panose="05000000000000000000" pitchFamily="2" charset="2"/>
                <a:buChar char="q"/>
              </a:pPr>
              <a:r>
                <a:rPr lang="fr-FR" sz="2200" b="1" dirty="0">
                  <a:solidFill>
                    <a:srgbClr val="007ACC"/>
                  </a:solidFill>
                  <a:latin typeface="Segoe UI" panose="020B0502040204020203" pitchFamily="34" charset="0"/>
                  <a:cs typeface="Segoe UI" panose="020B0502040204020203" pitchFamily="34" charset="0"/>
                </a:rPr>
                <a:t>La Brute</a:t>
              </a:r>
            </a:p>
          </p:txBody>
        </p:sp>
        <p:cxnSp>
          <p:nvCxnSpPr>
            <p:cNvPr id="29" name="Connecteur droit 28">
              <a:extLst>
                <a:ext uri="{FF2B5EF4-FFF2-40B4-BE49-F238E27FC236}">
                  <a16:creationId xmlns:a16="http://schemas.microsoft.com/office/drawing/2014/main" id="{1693B7AE-6ADD-4A32-BF3E-548D85832592}"/>
                </a:ext>
              </a:extLst>
            </p:cNvPr>
            <p:cNvCxnSpPr/>
            <p:nvPr/>
          </p:nvCxnSpPr>
          <p:spPr>
            <a:xfrm>
              <a:off x="583205" y="2954972"/>
              <a:ext cx="0" cy="1592542"/>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0" name="Connecteur droit 29">
              <a:extLst>
                <a:ext uri="{FF2B5EF4-FFF2-40B4-BE49-F238E27FC236}">
                  <a16:creationId xmlns:a16="http://schemas.microsoft.com/office/drawing/2014/main" id="{B7F80CB8-5CA7-4640-879E-4F6A6A7A6B97}"/>
                </a:ext>
              </a:extLst>
            </p:cNvPr>
            <p:cNvCxnSpPr>
              <a:cxnSpLocks/>
            </p:cNvCxnSpPr>
            <p:nvPr/>
          </p:nvCxnSpPr>
          <p:spPr>
            <a:xfrm>
              <a:off x="583205" y="4547514"/>
              <a:ext cx="4484095"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1" name="Connecteur droit 30">
              <a:extLst>
                <a:ext uri="{FF2B5EF4-FFF2-40B4-BE49-F238E27FC236}">
                  <a16:creationId xmlns:a16="http://schemas.microsoft.com/office/drawing/2014/main" id="{6E563B45-C127-4B20-A314-9D9BAD08918A}"/>
                </a:ext>
              </a:extLst>
            </p:cNvPr>
            <p:cNvCxnSpPr>
              <a:cxnSpLocks/>
            </p:cNvCxnSpPr>
            <p:nvPr/>
          </p:nvCxnSpPr>
          <p:spPr>
            <a:xfrm flipV="1">
              <a:off x="5067300" y="2739529"/>
              <a:ext cx="0" cy="1807987"/>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2" name="Connecteur droit 31">
              <a:extLst>
                <a:ext uri="{FF2B5EF4-FFF2-40B4-BE49-F238E27FC236}">
                  <a16:creationId xmlns:a16="http://schemas.microsoft.com/office/drawing/2014/main" id="{C5463B46-9DD4-4159-83AA-FC31C4D49973}"/>
                </a:ext>
              </a:extLst>
            </p:cNvPr>
            <p:cNvCxnSpPr>
              <a:cxnSpLocks/>
              <a:endCxn id="28" idx="3"/>
            </p:cNvCxnSpPr>
            <p:nvPr/>
          </p:nvCxnSpPr>
          <p:spPr>
            <a:xfrm flipH="1">
              <a:off x="2209800" y="2739529"/>
              <a:ext cx="2857500" cy="0"/>
            </a:xfrm>
            <a:prstGeom prst="line">
              <a:avLst/>
            </a:prstGeom>
            <a:ln w="19050"/>
          </p:spPr>
          <p:style>
            <a:lnRef idx="1">
              <a:schemeClr val="accent1"/>
            </a:lnRef>
            <a:fillRef idx="0">
              <a:schemeClr val="accent1"/>
            </a:fillRef>
            <a:effectRef idx="0">
              <a:schemeClr val="accent1"/>
            </a:effectRef>
            <a:fontRef idx="minor">
              <a:schemeClr val="tx1"/>
            </a:fontRef>
          </p:style>
        </p:cxnSp>
      </p:grpSp>
      <p:sp>
        <p:nvSpPr>
          <p:cNvPr id="33" name="ZoneTexte 32">
            <a:extLst>
              <a:ext uri="{FF2B5EF4-FFF2-40B4-BE49-F238E27FC236}">
                <a16:creationId xmlns:a16="http://schemas.microsoft.com/office/drawing/2014/main" id="{278D8F8F-DBDD-4A7F-8B19-09A2E21DE83D}"/>
              </a:ext>
            </a:extLst>
          </p:cNvPr>
          <p:cNvSpPr txBox="1"/>
          <p:nvPr/>
        </p:nvSpPr>
        <p:spPr>
          <a:xfrm>
            <a:off x="6622686" y="2804963"/>
            <a:ext cx="3954059" cy="923330"/>
          </a:xfrm>
          <a:prstGeom prst="rect">
            <a:avLst/>
          </a:prstGeom>
          <a:noFill/>
        </p:spPr>
        <p:txBody>
          <a:bodyPr wrap="square" rtlCol="0">
            <a:spAutoFit/>
          </a:bodyPr>
          <a:lstStyle/>
          <a:p>
            <a:pPr marL="285750" indent="-285750">
              <a:buFont typeface="Arial" panose="020B0604020202020204" pitchFamily="34" charset="0"/>
              <a:buChar char="•"/>
            </a:pPr>
            <a:r>
              <a:rPr lang="fr-FR" dirty="0">
                <a:latin typeface="Segoe UI" panose="020B0502040204020203" pitchFamily="34" charset="0"/>
                <a:cs typeface="Segoe UI" panose="020B0502040204020203" pitchFamily="34" charset="0"/>
              </a:rPr>
              <a:t>Certaines applications JavaScript peuvent atteindre plus de 10 000 lignes de code. </a:t>
            </a:r>
          </a:p>
        </p:txBody>
      </p:sp>
      <p:grpSp>
        <p:nvGrpSpPr>
          <p:cNvPr id="34" name="Groupe 33">
            <a:extLst>
              <a:ext uri="{FF2B5EF4-FFF2-40B4-BE49-F238E27FC236}">
                <a16:creationId xmlns:a16="http://schemas.microsoft.com/office/drawing/2014/main" id="{71457AFB-5B5D-4832-8FB3-21616ADAC6C2}"/>
              </a:ext>
            </a:extLst>
          </p:cNvPr>
          <p:cNvGrpSpPr/>
          <p:nvPr/>
        </p:nvGrpSpPr>
        <p:grpSpPr>
          <a:xfrm>
            <a:off x="3723323" y="4351658"/>
            <a:ext cx="4484095" cy="2023431"/>
            <a:chOff x="583205" y="2524085"/>
            <a:chExt cx="4484095" cy="2023431"/>
          </a:xfrm>
        </p:grpSpPr>
        <p:sp>
          <p:nvSpPr>
            <p:cNvPr id="35" name="ZoneTexte 34">
              <a:extLst>
                <a:ext uri="{FF2B5EF4-FFF2-40B4-BE49-F238E27FC236}">
                  <a16:creationId xmlns:a16="http://schemas.microsoft.com/office/drawing/2014/main" id="{2DCB3B70-EE23-457F-AC44-A29EDF59A709}"/>
                </a:ext>
              </a:extLst>
            </p:cNvPr>
            <p:cNvSpPr txBox="1"/>
            <p:nvPr/>
          </p:nvSpPr>
          <p:spPr>
            <a:xfrm>
              <a:off x="583205" y="2524085"/>
              <a:ext cx="1966277" cy="430887"/>
            </a:xfrm>
            <a:prstGeom prst="rect">
              <a:avLst/>
            </a:prstGeom>
            <a:noFill/>
          </p:spPr>
          <p:txBody>
            <a:bodyPr wrap="square" rtlCol="0">
              <a:spAutoFit/>
            </a:bodyPr>
            <a:lstStyle/>
            <a:p>
              <a:pPr marL="342900" indent="-342900">
                <a:buFont typeface="Wingdings" panose="05000000000000000000" pitchFamily="2" charset="2"/>
                <a:buChar char="q"/>
              </a:pPr>
              <a:r>
                <a:rPr lang="fr-FR" sz="2200" b="1" dirty="0">
                  <a:solidFill>
                    <a:srgbClr val="007ACC"/>
                  </a:solidFill>
                  <a:latin typeface="Segoe UI" panose="020B0502040204020203" pitchFamily="34" charset="0"/>
                  <a:cs typeface="Segoe UI" panose="020B0502040204020203" pitchFamily="34" charset="0"/>
                </a:rPr>
                <a:t>Le Truand</a:t>
              </a:r>
            </a:p>
          </p:txBody>
        </p:sp>
        <p:cxnSp>
          <p:nvCxnSpPr>
            <p:cNvPr id="36" name="Connecteur droit 35">
              <a:extLst>
                <a:ext uri="{FF2B5EF4-FFF2-40B4-BE49-F238E27FC236}">
                  <a16:creationId xmlns:a16="http://schemas.microsoft.com/office/drawing/2014/main" id="{E37C821D-6EB9-4F1D-B74A-6DA0B432F50F}"/>
                </a:ext>
              </a:extLst>
            </p:cNvPr>
            <p:cNvCxnSpPr/>
            <p:nvPr/>
          </p:nvCxnSpPr>
          <p:spPr>
            <a:xfrm>
              <a:off x="583205" y="2954972"/>
              <a:ext cx="0" cy="1592542"/>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7" name="Connecteur droit 36">
              <a:extLst>
                <a:ext uri="{FF2B5EF4-FFF2-40B4-BE49-F238E27FC236}">
                  <a16:creationId xmlns:a16="http://schemas.microsoft.com/office/drawing/2014/main" id="{65E65419-AB70-4588-A36F-D0BE3356115D}"/>
                </a:ext>
              </a:extLst>
            </p:cNvPr>
            <p:cNvCxnSpPr>
              <a:cxnSpLocks/>
            </p:cNvCxnSpPr>
            <p:nvPr/>
          </p:nvCxnSpPr>
          <p:spPr>
            <a:xfrm>
              <a:off x="583205" y="4547514"/>
              <a:ext cx="4484095"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8" name="Connecteur droit 37">
              <a:extLst>
                <a:ext uri="{FF2B5EF4-FFF2-40B4-BE49-F238E27FC236}">
                  <a16:creationId xmlns:a16="http://schemas.microsoft.com/office/drawing/2014/main" id="{BA062D55-8E12-431E-A26F-22A06FCB2607}"/>
                </a:ext>
              </a:extLst>
            </p:cNvPr>
            <p:cNvCxnSpPr>
              <a:cxnSpLocks/>
            </p:cNvCxnSpPr>
            <p:nvPr/>
          </p:nvCxnSpPr>
          <p:spPr>
            <a:xfrm flipV="1">
              <a:off x="5067300" y="2739529"/>
              <a:ext cx="0" cy="1807987"/>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9" name="Connecteur droit 38">
              <a:extLst>
                <a:ext uri="{FF2B5EF4-FFF2-40B4-BE49-F238E27FC236}">
                  <a16:creationId xmlns:a16="http://schemas.microsoft.com/office/drawing/2014/main" id="{A7F0C9F5-5854-4988-8192-9C155BE1E5F6}"/>
                </a:ext>
              </a:extLst>
            </p:cNvPr>
            <p:cNvCxnSpPr>
              <a:cxnSpLocks/>
              <a:endCxn id="35" idx="3"/>
            </p:cNvCxnSpPr>
            <p:nvPr/>
          </p:nvCxnSpPr>
          <p:spPr>
            <a:xfrm flipH="1">
              <a:off x="2549482" y="2739529"/>
              <a:ext cx="2517818" cy="0"/>
            </a:xfrm>
            <a:prstGeom prst="line">
              <a:avLst/>
            </a:prstGeom>
            <a:ln w="19050"/>
          </p:spPr>
          <p:style>
            <a:lnRef idx="1">
              <a:schemeClr val="accent1"/>
            </a:lnRef>
            <a:fillRef idx="0">
              <a:schemeClr val="accent1"/>
            </a:fillRef>
            <a:effectRef idx="0">
              <a:schemeClr val="accent1"/>
            </a:effectRef>
            <a:fontRef idx="minor">
              <a:schemeClr val="tx1"/>
            </a:fontRef>
          </p:style>
        </p:cxnSp>
      </p:grpSp>
      <p:sp>
        <p:nvSpPr>
          <p:cNvPr id="41" name="ZoneTexte 40">
            <a:extLst>
              <a:ext uri="{FF2B5EF4-FFF2-40B4-BE49-F238E27FC236}">
                <a16:creationId xmlns:a16="http://schemas.microsoft.com/office/drawing/2014/main" id="{9C879BC4-1327-4884-84D6-29DBD7BD96F8}"/>
              </a:ext>
            </a:extLst>
          </p:cNvPr>
          <p:cNvSpPr txBox="1"/>
          <p:nvPr/>
        </p:nvSpPr>
        <p:spPr>
          <a:xfrm>
            <a:off x="4118970" y="4826738"/>
            <a:ext cx="3954059" cy="646331"/>
          </a:xfrm>
          <a:prstGeom prst="rect">
            <a:avLst/>
          </a:prstGeom>
          <a:noFill/>
        </p:spPr>
        <p:txBody>
          <a:bodyPr wrap="square" rtlCol="0">
            <a:spAutoFit/>
          </a:bodyPr>
          <a:lstStyle/>
          <a:p>
            <a:pPr marL="285750" indent="-285750">
              <a:buFont typeface="Arial" panose="020B0604020202020204" pitchFamily="34" charset="0"/>
              <a:buChar char="•"/>
            </a:pPr>
            <a:r>
              <a:rPr lang="fr-FR" dirty="0">
                <a:latin typeface="Segoe UI" panose="020B0502040204020203" pitchFamily="34" charset="0"/>
                <a:cs typeface="Segoe UI" panose="020B0502040204020203" pitchFamily="34" charset="0"/>
              </a:rPr>
              <a:t>Difficile de garantir le type de la variable</a:t>
            </a:r>
          </a:p>
        </p:txBody>
      </p:sp>
      <p:sp>
        <p:nvSpPr>
          <p:cNvPr id="42" name="ZoneTexte 41">
            <a:extLst>
              <a:ext uri="{FF2B5EF4-FFF2-40B4-BE49-F238E27FC236}">
                <a16:creationId xmlns:a16="http://schemas.microsoft.com/office/drawing/2014/main" id="{2D7DBA0E-E598-4C31-A96C-23F243076183}"/>
              </a:ext>
            </a:extLst>
          </p:cNvPr>
          <p:cNvSpPr txBox="1"/>
          <p:nvPr/>
        </p:nvSpPr>
        <p:spPr>
          <a:xfrm>
            <a:off x="4118969" y="5600912"/>
            <a:ext cx="3954059" cy="646331"/>
          </a:xfrm>
          <a:prstGeom prst="rect">
            <a:avLst/>
          </a:prstGeom>
          <a:noFill/>
        </p:spPr>
        <p:txBody>
          <a:bodyPr wrap="square" rtlCol="0">
            <a:spAutoFit/>
          </a:bodyPr>
          <a:lstStyle/>
          <a:p>
            <a:pPr marL="285750" indent="-285750">
              <a:buFont typeface="Arial" panose="020B0604020202020204" pitchFamily="34" charset="0"/>
              <a:buChar char="•"/>
            </a:pPr>
            <a:r>
              <a:rPr lang="fr-FR" dirty="0">
                <a:latin typeface="Segoe UI" panose="020B0502040204020203" pitchFamily="34" charset="0"/>
                <a:cs typeface="Segoe UI" panose="020B0502040204020203" pitchFamily="34" charset="0"/>
              </a:rPr>
              <a:t>Tous les développeur n’utilise pas === pour </a:t>
            </a:r>
            <a:r>
              <a:rPr lang="fr-FR">
                <a:latin typeface="Segoe UI" panose="020B0502040204020203" pitchFamily="34" charset="0"/>
                <a:cs typeface="Segoe UI" panose="020B0502040204020203" pitchFamily="34" charset="0"/>
              </a:rPr>
              <a:t>la comparaison</a:t>
            </a:r>
            <a:endParaRPr lang="fr-FR"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02558941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843E71F2-EF28-4EC9-81A6-C09906B44BBE}"/>
              </a:ext>
            </a:extLst>
          </p:cNvPr>
          <p:cNvSpPr txBox="1"/>
          <p:nvPr/>
        </p:nvSpPr>
        <p:spPr>
          <a:xfrm>
            <a:off x="1193800" y="114300"/>
            <a:ext cx="9271995" cy="707886"/>
          </a:xfrm>
          <a:prstGeom prst="rect">
            <a:avLst/>
          </a:prstGeom>
          <a:noFill/>
          <a:effectLst/>
        </p:spPr>
        <p:txBody>
          <a:bodyPr wrap="square" rtlCol="0">
            <a:spAutoFit/>
          </a:bodyPr>
          <a:lstStyle/>
          <a:p>
            <a:pPr algn="ctr"/>
            <a:r>
              <a:rPr lang="fr-FR" sz="4000" dirty="0" err="1">
                <a:latin typeface="Segoe UI" panose="020B0502040204020203" pitchFamily="34" charset="0"/>
                <a:cs typeface="Segoe UI" panose="020B0502040204020203" pitchFamily="34" charset="0"/>
              </a:rPr>
              <a:t>TypeScript</a:t>
            </a:r>
            <a:r>
              <a:rPr lang="fr-FR" sz="4000" dirty="0">
                <a:latin typeface="Segoe UI" panose="020B0502040204020203" pitchFamily="34" charset="0"/>
                <a:cs typeface="Segoe UI" panose="020B0502040204020203" pitchFamily="34" charset="0"/>
              </a:rPr>
              <a:t> et ses Fonctionnalités</a:t>
            </a:r>
          </a:p>
        </p:txBody>
      </p:sp>
      <p:sp>
        <p:nvSpPr>
          <p:cNvPr id="3" name="Rectangle 2">
            <a:extLst>
              <a:ext uri="{FF2B5EF4-FFF2-40B4-BE49-F238E27FC236}">
                <a16:creationId xmlns:a16="http://schemas.microsoft.com/office/drawing/2014/main" id="{1386AED1-F2A8-4E6B-A7CC-99BDB4D0F3BA}"/>
              </a:ext>
            </a:extLst>
          </p:cNvPr>
          <p:cNvSpPr/>
          <p:nvPr/>
        </p:nvSpPr>
        <p:spPr>
          <a:xfrm>
            <a:off x="742122" y="2774123"/>
            <a:ext cx="3962400" cy="1775791"/>
          </a:xfrm>
          <a:prstGeom prst="rect">
            <a:avLst/>
          </a:prstGeom>
          <a:noFill/>
          <a:ln w="38100">
            <a:solidFill>
              <a:srgbClr val="007ACC"/>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 name="ZoneTexte 4">
            <a:extLst>
              <a:ext uri="{FF2B5EF4-FFF2-40B4-BE49-F238E27FC236}">
                <a16:creationId xmlns:a16="http://schemas.microsoft.com/office/drawing/2014/main" id="{C40936CD-EC28-4A02-8BAA-E039670FB938}"/>
              </a:ext>
            </a:extLst>
          </p:cNvPr>
          <p:cNvSpPr txBox="1"/>
          <p:nvPr/>
        </p:nvSpPr>
        <p:spPr>
          <a:xfrm>
            <a:off x="1384852" y="2312458"/>
            <a:ext cx="2676939" cy="461665"/>
          </a:xfrm>
          <a:prstGeom prst="rect">
            <a:avLst/>
          </a:prstGeom>
          <a:noFill/>
        </p:spPr>
        <p:txBody>
          <a:bodyPr wrap="square" rtlCol="0">
            <a:spAutoFit/>
          </a:bodyPr>
          <a:lstStyle/>
          <a:p>
            <a:pPr algn="ctr"/>
            <a:r>
              <a:rPr lang="fr-FR" sz="2400" dirty="0" err="1">
                <a:solidFill>
                  <a:srgbClr val="007ACC"/>
                </a:solidFill>
              </a:rPr>
              <a:t>TypeScript</a:t>
            </a:r>
            <a:endParaRPr lang="fr-FR" sz="2400" dirty="0">
              <a:solidFill>
                <a:srgbClr val="007ACC"/>
              </a:solidFill>
            </a:endParaRPr>
          </a:p>
        </p:txBody>
      </p:sp>
      <p:grpSp>
        <p:nvGrpSpPr>
          <p:cNvPr id="9" name="Groupe 8">
            <a:extLst>
              <a:ext uri="{FF2B5EF4-FFF2-40B4-BE49-F238E27FC236}">
                <a16:creationId xmlns:a16="http://schemas.microsoft.com/office/drawing/2014/main" id="{BA84F479-74A9-4D88-9B02-1AC0E8FAF521}"/>
              </a:ext>
            </a:extLst>
          </p:cNvPr>
          <p:cNvGrpSpPr/>
          <p:nvPr/>
        </p:nvGrpSpPr>
        <p:grpSpPr>
          <a:xfrm>
            <a:off x="1073426" y="3004931"/>
            <a:ext cx="3366052" cy="1351722"/>
            <a:chOff x="1378226" y="2623930"/>
            <a:chExt cx="3366052" cy="1351722"/>
          </a:xfrm>
        </p:grpSpPr>
        <p:sp>
          <p:nvSpPr>
            <p:cNvPr id="4" name="Rectangle : coins arrondis 3">
              <a:extLst>
                <a:ext uri="{FF2B5EF4-FFF2-40B4-BE49-F238E27FC236}">
                  <a16:creationId xmlns:a16="http://schemas.microsoft.com/office/drawing/2014/main" id="{89C827E6-A9BA-4BA5-80FC-834BCAF48A28}"/>
                </a:ext>
              </a:extLst>
            </p:cNvPr>
            <p:cNvSpPr/>
            <p:nvPr/>
          </p:nvSpPr>
          <p:spPr>
            <a:xfrm>
              <a:off x="1378226" y="2623930"/>
              <a:ext cx="3366052" cy="1351722"/>
            </a:xfrm>
            <a:prstGeom prst="roundRect">
              <a:avLst/>
            </a:prstGeom>
            <a:solidFill>
              <a:schemeClr val="accent1">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ZoneTexte 5">
              <a:extLst>
                <a:ext uri="{FF2B5EF4-FFF2-40B4-BE49-F238E27FC236}">
                  <a16:creationId xmlns:a16="http://schemas.microsoft.com/office/drawing/2014/main" id="{950CC4D7-119B-4A7F-AE07-E9891C3C013E}"/>
                </a:ext>
              </a:extLst>
            </p:cNvPr>
            <p:cNvSpPr txBox="1"/>
            <p:nvPr/>
          </p:nvSpPr>
          <p:spPr>
            <a:xfrm>
              <a:off x="1626703" y="3109555"/>
              <a:ext cx="2802835" cy="369332"/>
            </a:xfrm>
            <a:prstGeom prst="rect">
              <a:avLst/>
            </a:prstGeom>
            <a:noFill/>
          </p:spPr>
          <p:txBody>
            <a:bodyPr wrap="square" rtlCol="0">
              <a:spAutoFit/>
            </a:bodyPr>
            <a:lstStyle/>
            <a:p>
              <a:pPr algn="ctr"/>
              <a:r>
                <a:rPr lang="fr-FR" dirty="0"/>
                <a:t>JavaScript</a:t>
              </a:r>
            </a:p>
          </p:txBody>
        </p:sp>
      </p:grpSp>
      <p:sp>
        <p:nvSpPr>
          <p:cNvPr id="7" name="Rectangle 6">
            <a:extLst>
              <a:ext uri="{FF2B5EF4-FFF2-40B4-BE49-F238E27FC236}">
                <a16:creationId xmlns:a16="http://schemas.microsoft.com/office/drawing/2014/main" id="{CD789247-7E47-44F8-9B71-6C6CF04779E0}"/>
              </a:ext>
            </a:extLst>
          </p:cNvPr>
          <p:cNvSpPr/>
          <p:nvPr/>
        </p:nvSpPr>
        <p:spPr>
          <a:xfrm>
            <a:off x="5458736" y="1925935"/>
            <a:ext cx="1736034" cy="3498574"/>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fr-FR" dirty="0"/>
              <a:t>Compilation</a:t>
            </a:r>
          </a:p>
        </p:txBody>
      </p:sp>
      <p:grpSp>
        <p:nvGrpSpPr>
          <p:cNvPr id="10" name="Groupe 9">
            <a:extLst>
              <a:ext uri="{FF2B5EF4-FFF2-40B4-BE49-F238E27FC236}">
                <a16:creationId xmlns:a16="http://schemas.microsoft.com/office/drawing/2014/main" id="{B0FD839C-4DD3-448B-8844-EEE2AA5E117C}"/>
              </a:ext>
            </a:extLst>
          </p:cNvPr>
          <p:cNvGrpSpPr/>
          <p:nvPr/>
        </p:nvGrpSpPr>
        <p:grpSpPr>
          <a:xfrm>
            <a:off x="8008618" y="3004931"/>
            <a:ext cx="3366052" cy="1351722"/>
            <a:chOff x="1378226" y="2623930"/>
            <a:chExt cx="3366052" cy="1351722"/>
          </a:xfrm>
        </p:grpSpPr>
        <p:sp>
          <p:nvSpPr>
            <p:cNvPr id="11" name="Rectangle : coins arrondis 10">
              <a:extLst>
                <a:ext uri="{FF2B5EF4-FFF2-40B4-BE49-F238E27FC236}">
                  <a16:creationId xmlns:a16="http://schemas.microsoft.com/office/drawing/2014/main" id="{76F52945-F872-41F5-9984-AD5241BFCA98}"/>
                </a:ext>
              </a:extLst>
            </p:cNvPr>
            <p:cNvSpPr/>
            <p:nvPr/>
          </p:nvSpPr>
          <p:spPr>
            <a:xfrm>
              <a:off x="1378226" y="2623930"/>
              <a:ext cx="3366052" cy="1351722"/>
            </a:xfrm>
            <a:prstGeom prst="roundRect">
              <a:avLst/>
            </a:prstGeom>
            <a:solidFill>
              <a:schemeClr val="accent1">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ZoneTexte 11">
              <a:extLst>
                <a:ext uri="{FF2B5EF4-FFF2-40B4-BE49-F238E27FC236}">
                  <a16:creationId xmlns:a16="http://schemas.microsoft.com/office/drawing/2014/main" id="{20C43195-3A0E-43DF-A981-B733CA3E8B5B}"/>
                </a:ext>
              </a:extLst>
            </p:cNvPr>
            <p:cNvSpPr txBox="1"/>
            <p:nvPr/>
          </p:nvSpPr>
          <p:spPr>
            <a:xfrm>
              <a:off x="1626703" y="3109555"/>
              <a:ext cx="2802835" cy="369332"/>
            </a:xfrm>
            <a:prstGeom prst="rect">
              <a:avLst/>
            </a:prstGeom>
            <a:noFill/>
          </p:spPr>
          <p:txBody>
            <a:bodyPr wrap="square" rtlCol="0">
              <a:spAutoFit/>
            </a:bodyPr>
            <a:lstStyle/>
            <a:p>
              <a:pPr algn="ctr"/>
              <a:r>
                <a:rPr lang="fr-FR" dirty="0"/>
                <a:t>JavaScript</a:t>
              </a:r>
            </a:p>
          </p:txBody>
        </p:sp>
      </p:grpSp>
      <p:sp>
        <p:nvSpPr>
          <p:cNvPr id="13" name="Flèche : droite 12">
            <a:extLst>
              <a:ext uri="{FF2B5EF4-FFF2-40B4-BE49-F238E27FC236}">
                <a16:creationId xmlns:a16="http://schemas.microsoft.com/office/drawing/2014/main" id="{62EF40D8-1177-4A57-84A7-80C367447E77}"/>
              </a:ext>
            </a:extLst>
          </p:cNvPr>
          <p:cNvSpPr/>
          <p:nvPr/>
        </p:nvSpPr>
        <p:spPr>
          <a:xfrm>
            <a:off x="4890052" y="3336236"/>
            <a:ext cx="3118566" cy="808382"/>
          </a:xfrm>
          <a:prstGeom prst="rightArrow">
            <a:avLst/>
          </a:prstGeom>
          <a:solidFill>
            <a:srgbClr val="FF0000">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4" name="ZoneTexte 13">
            <a:extLst>
              <a:ext uri="{FF2B5EF4-FFF2-40B4-BE49-F238E27FC236}">
                <a16:creationId xmlns:a16="http://schemas.microsoft.com/office/drawing/2014/main" id="{A66F3B3D-EDAC-4065-AC18-F91451A52EA4}"/>
              </a:ext>
            </a:extLst>
          </p:cNvPr>
          <p:cNvSpPr txBox="1"/>
          <p:nvPr/>
        </p:nvSpPr>
        <p:spPr>
          <a:xfrm>
            <a:off x="5458736" y="5643563"/>
            <a:ext cx="1856464" cy="369332"/>
          </a:xfrm>
          <a:prstGeom prst="rect">
            <a:avLst/>
          </a:prstGeom>
          <a:noFill/>
        </p:spPr>
        <p:txBody>
          <a:bodyPr wrap="square" rtlCol="0">
            <a:spAutoFit/>
          </a:bodyPr>
          <a:lstStyle/>
          <a:p>
            <a:pPr algn="ctr"/>
            <a:r>
              <a:rPr lang="fr-FR" b="1" dirty="0" err="1">
                <a:latin typeface="Segoe UI" panose="020B0502040204020203" pitchFamily="34" charset="0"/>
                <a:cs typeface="Segoe UI" panose="020B0502040204020203" pitchFamily="34" charset="0"/>
              </a:rPr>
              <a:t>Tsc</a:t>
            </a:r>
            <a:r>
              <a:rPr lang="fr-FR" b="1" dirty="0">
                <a:latin typeface="Segoe UI" panose="020B0502040204020203" pitchFamily="34" charset="0"/>
                <a:cs typeface="Segoe UI" panose="020B0502040204020203" pitchFamily="34" charset="0"/>
              </a:rPr>
              <a:t> </a:t>
            </a:r>
            <a:r>
              <a:rPr lang="fr-FR" b="1" dirty="0" err="1">
                <a:latin typeface="Segoe UI" panose="020B0502040204020203" pitchFamily="34" charset="0"/>
                <a:cs typeface="Segoe UI" panose="020B0502040204020203" pitchFamily="34" charset="0"/>
              </a:rPr>
              <a:t>first.ts</a:t>
            </a:r>
            <a:endParaRPr lang="fr-FR" b="1"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11349736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Groupe 35">
            <a:extLst>
              <a:ext uri="{FF2B5EF4-FFF2-40B4-BE49-F238E27FC236}">
                <a16:creationId xmlns:a16="http://schemas.microsoft.com/office/drawing/2014/main" id="{5471FF01-6C9A-4C04-9BB4-8670D08E062C}"/>
              </a:ext>
            </a:extLst>
          </p:cNvPr>
          <p:cNvGrpSpPr/>
          <p:nvPr/>
        </p:nvGrpSpPr>
        <p:grpSpPr>
          <a:xfrm>
            <a:off x="7280754" y="6181826"/>
            <a:ext cx="4891165" cy="676174"/>
            <a:chOff x="7280754" y="6181826"/>
            <a:chExt cx="4891165" cy="676174"/>
          </a:xfrm>
        </p:grpSpPr>
        <p:sp>
          <p:nvSpPr>
            <p:cNvPr id="37" name="Rectangle 36">
              <a:extLst>
                <a:ext uri="{FF2B5EF4-FFF2-40B4-BE49-F238E27FC236}">
                  <a16:creationId xmlns:a16="http://schemas.microsoft.com/office/drawing/2014/main" id="{0B13596D-283E-46BF-9E9F-4ABCAF1DB994}"/>
                </a:ext>
              </a:extLst>
            </p:cNvPr>
            <p:cNvSpPr/>
            <p:nvPr/>
          </p:nvSpPr>
          <p:spPr>
            <a:xfrm rot="5400000" flipH="1">
              <a:off x="9388250" y="4074330"/>
              <a:ext cx="676174" cy="4891165"/>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Triangle rectangle 37">
              <a:extLst>
                <a:ext uri="{FF2B5EF4-FFF2-40B4-BE49-F238E27FC236}">
                  <a16:creationId xmlns:a16="http://schemas.microsoft.com/office/drawing/2014/main" id="{EB49885D-30F8-47D0-8F2C-E28862388391}"/>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9" name="Groupe 38">
            <a:extLst>
              <a:ext uri="{FF2B5EF4-FFF2-40B4-BE49-F238E27FC236}">
                <a16:creationId xmlns:a16="http://schemas.microsoft.com/office/drawing/2014/main" id="{FA36511F-6593-4AD9-A56A-D29837105BD4}"/>
              </a:ext>
            </a:extLst>
          </p:cNvPr>
          <p:cNvGrpSpPr/>
          <p:nvPr/>
        </p:nvGrpSpPr>
        <p:grpSpPr>
          <a:xfrm>
            <a:off x="-9920" y="6181823"/>
            <a:ext cx="4389120" cy="676175"/>
            <a:chOff x="-9920" y="6181823"/>
            <a:chExt cx="4389120" cy="676175"/>
          </a:xfrm>
        </p:grpSpPr>
        <p:sp>
          <p:nvSpPr>
            <p:cNvPr id="40" name="Rectangle 39">
              <a:extLst>
                <a:ext uri="{FF2B5EF4-FFF2-40B4-BE49-F238E27FC236}">
                  <a16:creationId xmlns:a16="http://schemas.microsoft.com/office/drawing/2014/main" id="{F87A57DB-324B-4686-9552-6EA096481324}"/>
                </a:ext>
              </a:extLst>
            </p:cNvPr>
            <p:cNvSpPr/>
            <p:nvPr/>
          </p:nvSpPr>
          <p:spPr>
            <a:xfrm rot="16200000">
              <a:off x="1846552" y="4325351"/>
              <a:ext cx="676175" cy="4389120"/>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Triangle rectangle 40">
              <a:extLst>
                <a:ext uri="{FF2B5EF4-FFF2-40B4-BE49-F238E27FC236}">
                  <a16:creationId xmlns:a16="http://schemas.microsoft.com/office/drawing/2014/main" id="{8BF64C88-F99D-48AE-8B60-482E4577F638}"/>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8" name="ZoneTexte 17">
            <a:extLst>
              <a:ext uri="{FF2B5EF4-FFF2-40B4-BE49-F238E27FC236}">
                <a16:creationId xmlns:a16="http://schemas.microsoft.com/office/drawing/2014/main" id="{4BF0F98C-0EBE-444D-8752-1D98B8A39C0F}"/>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ECMA Script 6</a:t>
            </a:r>
          </a:p>
          <a:p>
            <a:pPr algn="ctr"/>
            <a:r>
              <a:rPr lang="fr-FR" sz="2400" i="1" dirty="0">
                <a:latin typeface="Segoe UI" panose="020B0502040204020203" pitchFamily="34" charset="0"/>
                <a:cs typeface="Segoe UI" panose="020B0502040204020203" pitchFamily="34" charset="0"/>
              </a:rPr>
              <a:t>Le JavaScript de demain, aujourd’hui</a:t>
            </a:r>
          </a:p>
        </p:txBody>
      </p:sp>
      <p:sp>
        <p:nvSpPr>
          <p:cNvPr id="12" name="ZoneTexte 11">
            <a:extLst>
              <a:ext uri="{FF2B5EF4-FFF2-40B4-BE49-F238E27FC236}">
                <a16:creationId xmlns:a16="http://schemas.microsoft.com/office/drawing/2014/main" id="{7F9C9B76-6022-439D-AC50-F735C191CAC9}"/>
              </a:ext>
            </a:extLst>
          </p:cNvPr>
          <p:cNvSpPr txBox="1"/>
          <p:nvPr/>
        </p:nvSpPr>
        <p:spPr>
          <a:xfrm>
            <a:off x="408977" y="1778000"/>
            <a:ext cx="8739590" cy="523220"/>
          </a:xfrm>
          <a:prstGeom prst="rect">
            <a:avLst/>
          </a:prstGeom>
          <a:noFill/>
          <a:effectLst/>
        </p:spPr>
        <p:txBody>
          <a:bodyPr wrap="square" rtlCol="0">
            <a:spAutoFit/>
          </a:bodyPr>
          <a:lstStyle/>
          <a:p>
            <a:pPr marL="457200" indent="-457200">
              <a:buFont typeface="Arial" panose="020B0604020202020204" pitchFamily="34" charset="0"/>
              <a:buChar char="•"/>
            </a:pPr>
            <a:r>
              <a:rPr lang="fr-FR" sz="2800" dirty="0">
                <a:latin typeface="Segoe UI" panose="020B0502040204020203" pitchFamily="34" charset="0"/>
                <a:cs typeface="Segoe UI" panose="020B0502040204020203" pitchFamily="34" charset="0"/>
              </a:rPr>
              <a:t>Aussi appelé ES6 ou ECMA Script 2015</a:t>
            </a:r>
          </a:p>
        </p:txBody>
      </p:sp>
      <p:sp>
        <p:nvSpPr>
          <p:cNvPr id="13" name="ZoneTexte 12">
            <a:extLst>
              <a:ext uri="{FF2B5EF4-FFF2-40B4-BE49-F238E27FC236}">
                <a16:creationId xmlns:a16="http://schemas.microsoft.com/office/drawing/2014/main" id="{999EE128-A972-449D-9D52-D721526C6971}"/>
              </a:ext>
            </a:extLst>
          </p:cNvPr>
          <p:cNvSpPr txBox="1"/>
          <p:nvPr/>
        </p:nvSpPr>
        <p:spPr>
          <a:xfrm>
            <a:off x="408977" y="2694354"/>
            <a:ext cx="8739590" cy="523220"/>
          </a:xfrm>
          <a:prstGeom prst="rect">
            <a:avLst/>
          </a:prstGeom>
          <a:noFill/>
          <a:effectLst/>
        </p:spPr>
        <p:txBody>
          <a:bodyPr wrap="square" rtlCol="0">
            <a:spAutoFit/>
          </a:bodyPr>
          <a:lstStyle/>
          <a:p>
            <a:pPr marL="457200" indent="-457200">
              <a:buFont typeface="Arial" panose="020B0604020202020204" pitchFamily="34" charset="0"/>
              <a:buChar char="•"/>
            </a:pPr>
            <a:r>
              <a:rPr lang="fr-FR" sz="2800" dirty="0">
                <a:latin typeface="Segoe UI" panose="020B0502040204020203" pitchFamily="34" charset="0"/>
                <a:cs typeface="Segoe UI" panose="020B0502040204020203" pitchFamily="34" charset="0"/>
              </a:rPr>
              <a:t>Offre de nouvelles fonctionnalités</a:t>
            </a:r>
          </a:p>
        </p:txBody>
      </p:sp>
      <p:graphicFrame>
        <p:nvGraphicFramePr>
          <p:cNvPr id="2" name="Diagramme 1">
            <a:extLst>
              <a:ext uri="{FF2B5EF4-FFF2-40B4-BE49-F238E27FC236}">
                <a16:creationId xmlns:a16="http://schemas.microsoft.com/office/drawing/2014/main" id="{D2C0CE95-7AEF-4123-90E6-CFEDB31451DA}"/>
              </a:ext>
            </a:extLst>
          </p:cNvPr>
          <p:cNvGraphicFramePr/>
          <p:nvPr>
            <p:extLst>
              <p:ext uri="{D42A27DB-BD31-4B8C-83A1-F6EECF244321}">
                <p14:modId xmlns:p14="http://schemas.microsoft.com/office/powerpoint/2010/main" val="3719679593"/>
              </p:ext>
            </p:extLst>
          </p:nvPr>
        </p:nvGraphicFramePr>
        <p:xfrm>
          <a:off x="2972312" y="2377441"/>
          <a:ext cx="8051287" cy="466547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4" name="Image 13">
            <a:extLst>
              <a:ext uri="{FF2B5EF4-FFF2-40B4-BE49-F238E27FC236}">
                <a16:creationId xmlns:a16="http://schemas.microsoft.com/office/drawing/2014/main" id="{D1DF8AD4-8569-4059-BECB-F997FC1DCCA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8139" y="23743"/>
            <a:ext cx="1071563" cy="10715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nvGrpSpPr>
          <p:cNvPr id="15" name="Groupe 14">
            <a:extLst>
              <a:ext uri="{FF2B5EF4-FFF2-40B4-BE49-F238E27FC236}">
                <a16:creationId xmlns:a16="http://schemas.microsoft.com/office/drawing/2014/main" id="{0BBC4ABF-46C8-4CA1-90A6-A353ACDB511C}"/>
              </a:ext>
            </a:extLst>
          </p:cNvPr>
          <p:cNvGrpSpPr/>
          <p:nvPr/>
        </p:nvGrpSpPr>
        <p:grpSpPr>
          <a:xfrm>
            <a:off x="10342880" y="-25922"/>
            <a:ext cx="1701271" cy="1200329"/>
            <a:chOff x="4211850" y="3904571"/>
            <a:chExt cx="2849720"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16" name="Groupe 15">
              <a:extLst>
                <a:ext uri="{FF2B5EF4-FFF2-40B4-BE49-F238E27FC236}">
                  <a16:creationId xmlns:a16="http://schemas.microsoft.com/office/drawing/2014/main" id="{20976CCE-8531-4110-9AB4-8399D70AFB9A}"/>
                </a:ext>
              </a:extLst>
            </p:cNvPr>
            <p:cNvGrpSpPr/>
            <p:nvPr/>
          </p:nvGrpSpPr>
          <p:grpSpPr>
            <a:xfrm>
              <a:off x="6391009" y="4158446"/>
              <a:ext cx="670561" cy="1463040"/>
              <a:chOff x="5313680" y="4185920"/>
              <a:chExt cx="670560" cy="1463040"/>
            </a:xfrm>
            <a:grpFill/>
          </p:grpSpPr>
          <p:sp>
            <p:nvSpPr>
              <p:cNvPr id="22" name="Bande diagonale 21">
                <a:extLst>
                  <a:ext uri="{FF2B5EF4-FFF2-40B4-BE49-F238E27FC236}">
                    <a16:creationId xmlns:a16="http://schemas.microsoft.com/office/drawing/2014/main" id="{01C4B565-30BA-402A-9AF0-59468654A02B}"/>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3" name="Bande diagonale 22">
                <a:extLst>
                  <a:ext uri="{FF2B5EF4-FFF2-40B4-BE49-F238E27FC236}">
                    <a16:creationId xmlns:a16="http://schemas.microsoft.com/office/drawing/2014/main" id="{3D16A5BE-7A5A-4591-A986-D2B3ED98A1DA}"/>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17" name="Groupe 16">
              <a:extLst>
                <a:ext uri="{FF2B5EF4-FFF2-40B4-BE49-F238E27FC236}">
                  <a16:creationId xmlns:a16="http://schemas.microsoft.com/office/drawing/2014/main" id="{92C2EC62-1CC6-4109-B8AB-92F4D176F3FB}"/>
                </a:ext>
              </a:extLst>
            </p:cNvPr>
            <p:cNvGrpSpPr/>
            <p:nvPr/>
          </p:nvGrpSpPr>
          <p:grpSpPr>
            <a:xfrm rot="10800000">
              <a:off x="4211850" y="4177849"/>
              <a:ext cx="670561" cy="1463040"/>
              <a:chOff x="5313680" y="4185920"/>
              <a:chExt cx="670560" cy="1463040"/>
            </a:xfrm>
            <a:grpFill/>
          </p:grpSpPr>
          <p:sp>
            <p:nvSpPr>
              <p:cNvPr id="20" name="Bande diagonale 19">
                <a:extLst>
                  <a:ext uri="{FF2B5EF4-FFF2-40B4-BE49-F238E27FC236}">
                    <a16:creationId xmlns:a16="http://schemas.microsoft.com/office/drawing/2014/main" id="{044C6556-3489-466E-A603-BF8165F51E6A}"/>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1" name="Bande diagonale 20">
                <a:extLst>
                  <a:ext uri="{FF2B5EF4-FFF2-40B4-BE49-F238E27FC236}">
                    <a16:creationId xmlns:a16="http://schemas.microsoft.com/office/drawing/2014/main" id="{3E3E5ECA-AD6B-4531-9B3D-6BF80241129B}"/>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19" name="Signe Moins 18">
              <a:extLst>
                <a:ext uri="{FF2B5EF4-FFF2-40B4-BE49-F238E27FC236}">
                  <a16:creationId xmlns:a16="http://schemas.microsoft.com/office/drawing/2014/main" id="{E982D977-DFF6-434A-9283-059A7254F5D8}"/>
                </a:ext>
              </a:extLst>
            </p:cNvPr>
            <p:cNvSpPr/>
            <p:nvPr/>
          </p:nvSpPr>
          <p:spPr>
            <a:xfrm rot="17995298">
              <a:off x="4729114" y="4363699"/>
              <a:ext cx="1916059" cy="997804"/>
            </a:xfrm>
            <a:prstGeom prst="mathMinus">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1747086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grpId="0" nodeType="clickEffect">
                                  <p:stCondLst>
                                    <p:cond delay="0"/>
                                  </p:stCondLst>
                                  <p:childTnLst>
                                    <p:set>
                                      <p:cBhvr>
                                        <p:cTn id="6" dur="1" fill="hold">
                                          <p:stCondLst>
                                            <p:cond delay="0"/>
                                          </p:stCondLst>
                                        </p:cTn>
                                        <p:tgtEl>
                                          <p:spTgt spid="2">
                                            <p:graphicEl>
                                              <a:dgm id="{BC307C21-A877-4148-9855-7D7BE6CF603C}"/>
                                            </p:graphicEl>
                                          </p:spTgt>
                                        </p:tgtEl>
                                        <p:attrNameLst>
                                          <p:attrName>style.visibility</p:attrName>
                                        </p:attrNameLst>
                                      </p:cBhvr>
                                      <p:to>
                                        <p:strVal val="visible"/>
                                      </p:to>
                                    </p:set>
                                    <p:anim calcmode="lin" valueType="num">
                                      <p:cBhvr>
                                        <p:cTn id="7" dur="1000" fill="hold"/>
                                        <p:tgtEl>
                                          <p:spTgt spid="2">
                                            <p:graphicEl>
                                              <a:dgm id="{BC307C21-A877-4148-9855-7D7BE6CF603C}"/>
                                            </p:graphicEl>
                                          </p:spTgt>
                                        </p:tgtEl>
                                        <p:attrNameLst>
                                          <p:attrName>ppt_w</p:attrName>
                                        </p:attrNameLst>
                                      </p:cBhvr>
                                      <p:tavLst>
                                        <p:tav tm="0">
                                          <p:val>
                                            <p:strVal val="#ppt_w*0.70"/>
                                          </p:val>
                                        </p:tav>
                                        <p:tav tm="100000">
                                          <p:val>
                                            <p:strVal val="#ppt_w"/>
                                          </p:val>
                                        </p:tav>
                                      </p:tavLst>
                                    </p:anim>
                                    <p:anim calcmode="lin" valueType="num">
                                      <p:cBhvr>
                                        <p:cTn id="8" dur="1000" fill="hold"/>
                                        <p:tgtEl>
                                          <p:spTgt spid="2">
                                            <p:graphicEl>
                                              <a:dgm id="{BC307C21-A877-4148-9855-7D7BE6CF603C}"/>
                                            </p:graphicEl>
                                          </p:spTgt>
                                        </p:tgtEl>
                                        <p:attrNameLst>
                                          <p:attrName>ppt_h</p:attrName>
                                        </p:attrNameLst>
                                      </p:cBhvr>
                                      <p:tavLst>
                                        <p:tav tm="0">
                                          <p:val>
                                            <p:strVal val="#ppt_h"/>
                                          </p:val>
                                        </p:tav>
                                        <p:tav tm="100000">
                                          <p:val>
                                            <p:strVal val="#ppt_h"/>
                                          </p:val>
                                        </p:tav>
                                      </p:tavLst>
                                    </p:anim>
                                    <p:animEffect transition="in" filter="fade">
                                      <p:cBhvr>
                                        <p:cTn id="9" dur="1000"/>
                                        <p:tgtEl>
                                          <p:spTgt spid="2">
                                            <p:graphicEl>
                                              <a:dgm id="{BC307C21-A877-4148-9855-7D7BE6CF603C}"/>
                                            </p:graphicEl>
                                          </p:spTgt>
                                        </p:tgtEl>
                                      </p:cBhvr>
                                    </p:animEffect>
                                  </p:childTnLst>
                                </p:cTn>
                              </p:par>
                            </p:childTnLst>
                          </p:cTn>
                        </p:par>
                      </p:childTnLst>
                    </p:cTn>
                  </p:par>
                  <p:par>
                    <p:cTn id="10" fill="hold">
                      <p:stCondLst>
                        <p:cond delay="indefinite"/>
                      </p:stCondLst>
                      <p:childTnLst>
                        <p:par>
                          <p:cTn id="11" fill="hold">
                            <p:stCondLst>
                              <p:cond delay="0"/>
                            </p:stCondLst>
                            <p:childTnLst>
                              <p:par>
                                <p:cTn id="12" presetID="55" presetClass="entr" presetSubtype="0" fill="hold" grpId="0" nodeType="clickEffect">
                                  <p:stCondLst>
                                    <p:cond delay="0"/>
                                  </p:stCondLst>
                                  <p:childTnLst>
                                    <p:set>
                                      <p:cBhvr>
                                        <p:cTn id="13" dur="1" fill="hold">
                                          <p:stCondLst>
                                            <p:cond delay="0"/>
                                          </p:stCondLst>
                                        </p:cTn>
                                        <p:tgtEl>
                                          <p:spTgt spid="2">
                                            <p:graphicEl>
                                              <a:dgm id="{09242F0C-3C76-4451-8CEB-087C65476105}"/>
                                            </p:graphicEl>
                                          </p:spTgt>
                                        </p:tgtEl>
                                        <p:attrNameLst>
                                          <p:attrName>style.visibility</p:attrName>
                                        </p:attrNameLst>
                                      </p:cBhvr>
                                      <p:to>
                                        <p:strVal val="visible"/>
                                      </p:to>
                                    </p:set>
                                    <p:anim calcmode="lin" valueType="num">
                                      <p:cBhvr>
                                        <p:cTn id="14" dur="1000" fill="hold"/>
                                        <p:tgtEl>
                                          <p:spTgt spid="2">
                                            <p:graphicEl>
                                              <a:dgm id="{09242F0C-3C76-4451-8CEB-087C65476105}"/>
                                            </p:graphicEl>
                                          </p:spTgt>
                                        </p:tgtEl>
                                        <p:attrNameLst>
                                          <p:attrName>ppt_w</p:attrName>
                                        </p:attrNameLst>
                                      </p:cBhvr>
                                      <p:tavLst>
                                        <p:tav tm="0">
                                          <p:val>
                                            <p:strVal val="#ppt_w*0.70"/>
                                          </p:val>
                                        </p:tav>
                                        <p:tav tm="100000">
                                          <p:val>
                                            <p:strVal val="#ppt_w"/>
                                          </p:val>
                                        </p:tav>
                                      </p:tavLst>
                                    </p:anim>
                                    <p:anim calcmode="lin" valueType="num">
                                      <p:cBhvr>
                                        <p:cTn id="15" dur="1000" fill="hold"/>
                                        <p:tgtEl>
                                          <p:spTgt spid="2">
                                            <p:graphicEl>
                                              <a:dgm id="{09242F0C-3C76-4451-8CEB-087C65476105}"/>
                                            </p:graphicEl>
                                          </p:spTgt>
                                        </p:tgtEl>
                                        <p:attrNameLst>
                                          <p:attrName>ppt_h</p:attrName>
                                        </p:attrNameLst>
                                      </p:cBhvr>
                                      <p:tavLst>
                                        <p:tav tm="0">
                                          <p:val>
                                            <p:strVal val="#ppt_h"/>
                                          </p:val>
                                        </p:tav>
                                        <p:tav tm="100000">
                                          <p:val>
                                            <p:strVal val="#ppt_h"/>
                                          </p:val>
                                        </p:tav>
                                      </p:tavLst>
                                    </p:anim>
                                    <p:animEffect transition="in" filter="fade">
                                      <p:cBhvr>
                                        <p:cTn id="16" dur="1000"/>
                                        <p:tgtEl>
                                          <p:spTgt spid="2">
                                            <p:graphicEl>
                                              <a:dgm id="{09242F0C-3C76-4451-8CEB-087C65476105}"/>
                                            </p:graphicEl>
                                          </p:spTgt>
                                        </p:tgtEl>
                                      </p:cBhvr>
                                    </p:animEffect>
                                  </p:childTnLst>
                                </p:cTn>
                              </p:par>
                              <p:par>
                                <p:cTn id="17" presetID="55" presetClass="entr" presetSubtype="0" fill="hold" grpId="0" nodeType="withEffect">
                                  <p:stCondLst>
                                    <p:cond delay="0"/>
                                  </p:stCondLst>
                                  <p:childTnLst>
                                    <p:set>
                                      <p:cBhvr>
                                        <p:cTn id="18" dur="1" fill="hold">
                                          <p:stCondLst>
                                            <p:cond delay="0"/>
                                          </p:stCondLst>
                                        </p:cTn>
                                        <p:tgtEl>
                                          <p:spTgt spid="2">
                                            <p:graphicEl>
                                              <a:dgm id="{489389C7-D0E2-49D9-BFED-7BE9274BADCE}"/>
                                            </p:graphicEl>
                                          </p:spTgt>
                                        </p:tgtEl>
                                        <p:attrNameLst>
                                          <p:attrName>style.visibility</p:attrName>
                                        </p:attrNameLst>
                                      </p:cBhvr>
                                      <p:to>
                                        <p:strVal val="visible"/>
                                      </p:to>
                                    </p:set>
                                    <p:anim calcmode="lin" valueType="num">
                                      <p:cBhvr>
                                        <p:cTn id="19" dur="1000" fill="hold"/>
                                        <p:tgtEl>
                                          <p:spTgt spid="2">
                                            <p:graphicEl>
                                              <a:dgm id="{489389C7-D0E2-49D9-BFED-7BE9274BADCE}"/>
                                            </p:graphicEl>
                                          </p:spTgt>
                                        </p:tgtEl>
                                        <p:attrNameLst>
                                          <p:attrName>ppt_w</p:attrName>
                                        </p:attrNameLst>
                                      </p:cBhvr>
                                      <p:tavLst>
                                        <p:tav tm="0">
                                          <p:val>
                                            <p:strVal val="#ppt_w*0.70"/>
                                          </p:val>
                                        </p:tav>
                                        <p:tav tm="100000">
                                          <p:val>
                                            <p:strVal val="#ppt_w"/>
                                          </p:val>
                                        </p:tav>
                                      </p:tavLst>
                                    </p:anim>
                                    <p:anim calcmode="lin" valueType="num">
                                      <p:cBhvr>
                                        <p:cTn id="20" dur="1000" fill="hold"/>
                                        <p:tgtEl>
                                          <p:spTgt spid="2">
                                            <p:graphicEl>
                                              <a:dgm id="{489389C7-D0E2-49D9-BFED-7BE9274BADCE}"/>
                                            </p:graphicEl>
                                          </p:spTgt>
                                        </p:tgtEl>
                                        <p:attrNameLst>
                                          <p:attrName>ppt_h</p:attrName>
                                        </p:attrNameLst>
                                      </p:cBhvr>
                                      <p:tavLst>
                                        <p:tav tm="0">
                                          <p:val>
                                            <p:strVal val="#ppt_h"/>
                                          </p:val>
                                        </p:tav>
                                        <p:tav tm="100000">
                                          <p:val>
                                            <p:strVal val="#ppt_h"/>
                                          </p:val>
                                        </p:tav>
                                      </p:tavLst>
                                    </p:anim>
                                    <p:animEffect transition="in" filter="fade">
                                      <p:cBhvr>
                                        <p:cTn id="21" dur="1000"/>
                                        <p:tgtEl>
                                          <p:spTgt spid="2">
                                            <p:graphicEl>
                                              <a:dgm id="{489389C7-D0E2-49D9-BFED-7BE9274BADCE}"/>
                                            </p:graphicEl>
                                          </p:spTgt>
                                        </p:tgtEl>
                                      </p:cBhvr>
                                    </p:animEffect>
                                  </p:childTnLst>
                                </p:cTn>
                              </p:par>
                            </p:childTnLst>
                          </p:cTn>
                        </p:par>
                      </p:childTnLst>
                    </p:cTn>
                  </p:par>
                  <p:par>
                    <p:cTn id="22" fill="hold">
                      <p:stCondLst>
                        <p:cond delay="indefinite"/>
                      </p:stCondLst>
                      <p:childTnLst>
                        <p:par>
                          <p:cTn id="23" fill="hold">
                            <p:stCondLst>
                              <p:cond delay="0"/>
                            </p:stCondLst>
                            <p:childTnLst>
                              <p:par>
                                <p:cTn id="24" presetID="55" presetClass="entr" presetSubtype="0" fill="hold" grpId="0" nodeType="clickEffect">
                                  <p:stCondLst>
                                    <p:cond delay="0"/>
                                  </p:stCondLst>
                                  <p:childTnLst>
                                    <p:set>
                                      <p:cBhvr>
                                        <p:cTn id="25" dur="1" fill="hold">
                                          <p:stCondLst>
                                            <p:cond delay="0"/>
                                          </p:stCondLst>
                                        </p:cTn>
                                        <p:tgtEl>
                                          <p:spTgt spid="2">
                                            <p:graphicEl>
                                              <a:dgm id="{AAD8E194-6112-45A5-9A37-E4F89E7F2D9E}"/>
                                            </p:graphicEl>
                                          </p:spTgt>
                                        </p:tgtEl>
                                        <p:attrNameLst>
                                          <p:attrName>style.visibility</p:attrName>
                                        </p:attrNameLst>
                                      </p:cBhvr>
                                      <p:to>
                                        <p:strVal val="visible"/>
                                      </p:to>
                                    </p:set>
                                    <p:anim calcmode="lin" valueType="num">
                                      <p:cBhvr>
                                        <p:cTn id="26" dur="1000" fill="hold"/>
                                        <p:tgtEl>
                                          <p:spTgt spid="2">
                                            <p:graphicEl>
                                              <a:dgm id="{AAD8E194-6112-45A5-9A37-E4F89E7F2D9E}"/>
                                            </p:graphicEl>
                                          </p:spTgt>
                                        </p:tgtEl>
                                        <p:attrNameLst>
                                          <p:attrName>ppt_w</p:attrName>
                                        </p:attrNameLst>
                                      </p:cBhvr>
                                      <p:tavLst>
                                        <p:tav tm="0">
                                          <p:val>
                                            <p:strVal val="#ppt_w*0.70"/>
                                          </p:val>
                                        </p:tav>
                                        <p:tav tm="100000">
                                          <p:val>
                                            <p:strVal val="#ppt_w"/>
                                          </p:val>
                                        </p:tav>
                                      </p:tavLst>
                                    </p:anim>
                                    <p:anim calcmode="lin" valueType="num">
                                      <p:cBhvr>
                                        <p:cTn id="27" dur="1000" fill="hold"/>
                                        <p:tgtEl>
                                          <p:spTgt spid="2">
                                            <p:graphicEl>
                                              <a:dgm id="{AAD8E194-6112-45A5-9A37-E4F89E7F2D9E}"/>
                                            </p:graphicEl>
                                          </p:spTgt>
                                        </p:tgtEl>
                                        <p:attrNameLst>
                                          <p:attrName>ppt_h</p:attrName>
                                        </p:attrNameLst>
                                      </p:cBhvr>
                                      <p:tavLst>
                                        <p:tav tm="0">
                                          <p:val>
                                            <p:strVal val="#ppt_h"/>
                                          </p:val>
                                        </p:tav>
                                        <p:tav tm="100000">
                                          <p:val>
                                            <p:strVal val="#ppt_h"/>
                                          </p:val>
                                        </p:tav>
                                      </p:tavLst>
                                    </p:anim>
                                    <p:animEffect transition="in" filter="fade">
                                      <p:cBhvr>
                                        <p:cTn id="28" dur="1000"/>
                                        <p:tgtEl>
                                          <p:spTgt spid="2">
                                            <p:graphicEl>
                                              <a:dgm id="{AAD8E194-6112-45A5-9A37-E4F89E7F2D9E}"/>
                                            </p:graphicEl>
                                          </p:spTgt>
                                        </p:tgtEl>
                                      </p:cBhvr>
                                    </p:animEffect>
                                  </p:childTnLst>
                                </p:cTn>
                              </p:par>
                              <p:par>
                                <p:cTn id="29" presetID="55" presetClass="entr" presetSubtype="0" fill="hold" grpId="0" nodeType="withEffect">
                                  <p:stCondLst>
                                    <p:cond delay="0"/>
                                  </p:stCondLst>
                                  <p:childTnLst>
                                    <p:set>
                                      <p:cBhvr>
                                        <p:cTn id="30" dur="1" fill="hold">
                                          <p:stCondLst>
                                            <p:cond delay="0"/>
                                          </p:stCondLst>
                                        </p:cTn>
                                        <p:tgtEl>
                                          <p:spTgt spid="2">
                                            <p:graphicEl>
                                              <a:dgm id="{1485F7CD-6D6A-4D60-AD61-074E16054A51}"/>
                                            </p:graphicEl>
                                          </p:spTgt>
                                        </p:tgtEl>
                                        <p:attrNameLst>
                                          <p:attrName>style.visibility</p:attrName>
                                        </p:attrNameLst>
                                      </p:cBhvr>
                                      <p:to>
                                        <p:strVal val="visible"/>
                                      </p:to>
                                    </p:set>
                                    <p:anim calcmode="lin" valueType="num">
                                      <p:cBhvr>
                                        <p:cTn id="31" dur="1000" fill="hold"/>
                                        <p:tgtEl>
                                          <p:spTgt spid="2">
                                            <p:graphicEl>
                                              <a:dgm id="{1485F7CD-6D6A-4D60-AD61-074E16054A51}"/>
                                            </p:graphicEl>
                                          </p:spTgt>
                                        </p:tgtEl>
                                        <p:attrNameLst>
                                          <p:attrName>ppt_w</p:attrName>
                                        </p:attrNameLst>
                                      </p:cBhvr>
                                      <p:tavLst>
                                        <p:tav tm="0">
                                          <p:val>
                                            <p:strVal val="#ppt_w*0.70"/>
                                          </p:val>
                                        </p:tav>
                                        <p:tav tm="100000">
                                          <p:val>
                                            <p:strVal val="#ppt_w"/>
                                          </p:val>
                                        </p:tav>
                                      </p:tavLst>
                                    </p:anim>
                                    <p:anim calcmode="lin" valueType="num">
                                      <p:cBhvr>
                                        <p:cTn id="32" dur="1000" fill="hold"/>
                                        <p:tgtEl>
                                          <p:spTgt spid="2">
                                            <p:graphicEl>
                                              <a:dgm id="{1485F7CD-6D6A-4D60-AD61-074E16054A51}"/>
                                            </p:graphicEl>
                                          </p:spTgt>
                                        </p:tgtEl>
                                        <p:attrNameLst>
                                          <p:attrName>ppt_h</p:attrName>
                                        </p:attrNameLst>
                                      </p:cBhvr>
                                      <p:tavLst>
                                        <p:tav tm="0">
                                          <p:val>
                                            <p:strVal val="#ppt_h"/>
                                          </p:val>
                                        </p:tav>
                                        <p:tav tm="100000">
                                          <p:val>
                                            <p:strVal val="#ppt_h"/>
                                          </p:val>
                                        </p:tav>
                                      </p:tavLst>
                                    </p:anim>
                                    <p:animEffect transition="in" filter="fade">
                                      <p:cBhvr>
                                        <p:cTn id="33" dur="1000"/>
                                        <p:tgtEl>
                                          <p:spTgt spid="2">
                                            <p:graphicEl>
                                              <a:dgm id="{1485F7CD-6D6A-4D60-AD61-074E16054A51}"/>
                                            </p:graphicEl>
                                          </p:spTgt>
                                        </p:tgtEl>
                                      </p:cBhvr>
                                    </p:animEffect>
                                  </p:childTnLst>
                                </p:cTn>
                              </p:par>
                            </p:childTnLst>
                          </p:cTn>
                        </p:par>
                      </p:childTnLst>
                    </p:cTn>
                  </p:par>
                  <p:par>
                    <p:cTn id="34" fill="hold">
                      <p:stCondLst>
                        <p:cond delay="indefinite"/>
                      </p:stCondLst>
                      <p:childTnLst>
                        <p:par>
                          <p:cTn id="35" fill="hold">
                            <p:stCondLst>
                              <p:cond delay="0"/>
                            </p:stCondLst>
                            <p:childTnLst>
                              <p:par>
                                <p:cTn id="36" presetID="55" presetClass="entr" presetSubtype="0" fill="hold" grpId="0" nodeType="clickEffect">
                                  <p:stCondLst>
                                    <p:cond delay="0"/>
                                  </p:stCondLst>
                                  <p:childTnLst>
                                    <p:set>
                                      <p:cBhvr>
                                        <p:cTn id="37" dur="1" fill="hold">
                                          <p:stCondLst>
                                            <p:cond delay="0"/>
                                          </p:stCondLst>
                                        </p:cTn>
                                        <p:tgtEl>
                                          <p:spTgt spid="2">
                                            <p:graphicEl>
                                              <a:dgm id="{E719399C-BD2F-4310-B8C3-FDDD1C7A176D}"/>
                                            </p:graphicEl>
                                          </p:spTgt>
                                        </p:tgtEl>
                                        <p:attrNameLst>
                                          <p:attrName>style.visibility</p:attrName>
                                        </p:attrNameLst>
                                      </p:cBhvr>
                                      <p:to>
                                        <p:strVal val="visible"/>
                                      </p:to>
                                    </p:set>
                                    <p:anim calcmode="lin" valueType="num">
                                      <p:cBhvr>
                                        <p:cTn id="38" dur="1000" fill="hold"/>
                                        <p:tgtEl>
                                          <p:spTgt spid="2">
                                            <p:graphicEl>
                                              <a:dgm id="{E719399C-BD2F-4310-B8C3-FDDD1C7A176D}"/>
                                            </p:graphicEl>
                                          </p:spTgt>
                                        </p:tgtEl>
                                        <p:attrNameLst>
                                          <p:attrName>ppt_w</p:attrName>
                                        </p:attrNameLst>
                                      </p:cBhvr>
                                      <p:tavLst>
                                        <p:tav tm="0">
                                          <p:val>
                                            <p:strVal val="#ppt_w*0.70"/>
                                          </p:val>
                                        </p:tav>
                                        <p:tav tm="100000">
                                          <p:val>
                                            <p:strVal val="#ppt_w"/>
                                          </p:val>
                                        </p:tav>
                                      </p:tavLst>
                                    </p:anim>
                                    <p:anim calcmode="lin" valueType="num">
                                      <p:cBhvr>
                                        <p:cTn id="39" dur="1000" fill="hold"/>
                                        <p:tgtEl>
                                          <p:spTgt spid="2">
                                            <p:graphicEl>
                                              <a:dgm id="{E719399C-BD2F-4310-B8C3-FDDD1C7A176D}"/>
                                            </p:graphicEl>
                                          </p:spTgt>
                                        </p:tgtEl>
                                        <p:attrNameLst>
                                          <p:attrName>ppt_h</p:attrName>
                                        </p:attrNameLst>
                                      </p:cBhvr>
                                      <p:tavLst>
                                        <p:tav tm="0">
                                          <p:val>
                                            <p:strVal val="#ppt_h"/>
                                          </p:val>
                                        </p:tav>
                                        <p:tav tm="100000">
                                          <p:val>
                                            <p:strVal val="#ppt_h"/>
                                          </p:val>
                                        </p:tav>
                                      </p:tavLst>
                                    </p:anim>
                                    <p:animEffect transition="in" filter="fade">
                                      <p:cBhvr>
                                        <p:cTn id="40" dur="1000"/>
                                        <p:tgtEl>
                                          <p:spTgt spid="2">
                                            <p:graphicEl>
                                              <a:dgm id="{E719399C-BD2F-4310-B8C3-FDDD1C7A176D}"/>
                                            </p:graphicEl>
                                          </p:spTgt>
                                        </p:tgtEl>
                                      </p:cBhvr>
                                    </p:animEffect>
                                  </p:childTnLst>
                                </p:cTn>
                              </p:par>
                              <p:par>
                                <p:cTn id="41" presetID="55" presetClass="entr" presetSubtype="0" fill="hold" grpId="0" nodeType="withEffect">
                                  <p:stCondLst>
                                    <p:cond delay="0"/>
                                  </p:stCondLst>
                                  <p:childTnLst>
                                    <p:set>
                                      <p:cBhvr>
                                        <p:cTn id="42" dur="1" fill="hold">
                                          <p:stCondLst>
                                            <p:cond delay="0"/>
                                          </p:stCondLst>
                                        </p:cTn>
                                        <p:tgtEl>
                                          <p:spTgt spid="2">
                                            <p:graphicEl>
                                              <a:dgm id="{0509ECB4-4E29-4DDE-AB7E-03A73B690358}"/>
                                            </p:graphicEl>
                                          </p:spTgt>
                                        </p:tgtEl>
                                        <p:attrNameLst>
                                          <p:attrName>style.visibility</p:attrName>
                                        </p:attrNameLst>
                                      </p:cBhvr>
                                      <p:to>
                                        <p:strVal val="visible"/>
                                      </p:to>
                                    </p:set>
                                    <p:anim calcmode="lin" valueType="num">
                                      <p:cBhvr>
                                        <p:cTn id="43" dur="1000" fill="hold"/>
                                        <p:tgtEl>
                                          <p:spTgt spid="2">
                                            <p:graphicEl>
                                              <a:dgm id="{0509ECB4-4E29-4DDE-AB7E-03A73B690358}"/>
                                            </p:graphicEl>
                                          </p:spTgt>
                                        </p:tgtEl>
                                        <p:attrNameLst>
                                          <p:attrName>ppt_w</p:attrName>
                                        </p:attrNameLst>
                                      </p:cBhvr>
                                      <p:tavLst>
                                        <p:tav tm="0">
                                          <p:val>
                                            <p:strVal val="#ppt_w*0.70"/>
                                          </p:val>
                                        </p:tav>
                                        <p:tav tm="100000">
                                          <p:val>
                                            <p:strVal val="#ppt_w"/>
                                          </p:val>
                                        </p:tav>
                                      </p:tavLst>
                                    </p:anim>
                                    <p:anim calcmode="lin" valueType="num">
                                      <p:cBhvr>
                                        <p:cTn id="44" dur="1000" fill="hold"/>
                                        <p:tgtEl>
                                          <p:spTgt spid="2">
                                            <p:graphicEl>
                                              <a:dgm id="{0509ECB4-4E29-4DDE-AB7E-03A73B690358}"/>
                                            </p:graphicEl>
                                          </p:spTgt>
                                        </p:tgtEl>
                                        <p:attrNameLst>
                                          <p:attrName>ppt_h</p:attrName>
                                        </p:attrNameLst>
                                      </p:cBhvr>
                                      <p:tavLst>
                                        <p:tav tm="0">
                                          <p:val>
                                            <p:strVal val="#ppt_h"/>
                                          </p:val>
                                        </p:tav>
                                        <p:tav tm="100000">
                                          <p:val>
                                            <p:strVal val="#ppt_h"/>
                                          </p:val>
                                        </p:tav>
                                      </p:tavLst>
                                    </p:anim>
                                    <p:animEffect transition="in" filter="fade">
                                      <p:cBhvr>
                                        <p:cTn id="45" dur="1000"/>
                                        <p:tgtEl>
                                          <p:spTgt spid="2">
                                            <p:graphicEl>
                                              <a:dgm id="{0509ECB4-4E29-4DDE-AB7E-03A73B690358}"/>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 grpId="0" uiExpand="1">
        <p:bldSub>
          <a:bldDgm bld="one"/>
        </p:bldSub>
      </p:bldGraphic>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lèche : droite 1">
            <a:extLst>
              <a:ext uri="{FF2B5EF4-FFF2-40B4-BE49-F238E27FC236}">
                <a16:creationId xmlns:a16="http://schemas.microsoft.com/office/drawing/2014/main" id="{044003B7-144A-4FB7-9EA9-04C98BDE47BB}"/>
              </a:ext>
            </a:extLst>
          </p:cNvPr>
          <p:cNvSpPr/>
          <p:nvPr/>
        </p:nvSpPr>
        <p:spPr>
          <a:xfrm>
            <a:off x="990600" y="1386840"/>
            <a:ext cx="10896600" cy="4800600"/>
          </a:xfrm>
          <a:prstGeom prst="rightArrow">
            <a:avLst/>
          </a:prstGeom>
          <a:ln>
            <a:no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fr-FR"/>
          </a:p>
        </p:txBody>
      </p:sp>
      <p:sp>
        <p:nvSpPr>
          <p:cNvPr id="4" name="ZoneTexte 3">
            <a:extLst>
              <a:ext uri="{FF2B5EF4-FFF2-40B4-BE49-F238E27FC236}">
                <a16:creationId xmlns:a16="http://schemas.microsoft.com/office/drawing/2014/main" id="{58F5FCA1-1BEA-45EC-81A4-2E5F5BFB4E1F}"/>
              </a:ext>
            </a:extLst>
          </p:cNvPr>
          <p:cNvSpPr txBox="1"/>
          <p:nvPr/>
        </p:nvSpPr>
        <p:spPr>
          <a:xfrm>
            <a:off x="1193800" y="114300"/>
            <a:ext cx="9271995" cy="707886"/>
          </a:xfrm>
          <a:prstGeom prst="rect">
            <a:avLst/>
          </a:prstGeom>
          <a:noFill/>
          <a:effectLst/>
        </p:spPr>
        <p:txBody>
          <a:bodyPr wrap="square" rtlCol="0">
            <a:spAutoFit/>
          </a:bodyPr>
          <a:lstStyle/>
          <a:p>
            <a:pPr algn="ctr"/>
            <a:r>
              <a:rPr lang="fr-FR" sz="4000" dirty="0" err="1">
                <a:latin typeface="Segoe UI" panose="020B0502040204020203" pitchFamily="34" charset="0"/>
                <a:cs typeface="Segoe UI" panose="020B0502040204020203" pitchFamily="34" charset="0"/>
              </a:rPr>
              <a:t>TypeScript</a:t>
            </a:r>
            <a:r>
              <a:rPr lang="fr-FR" sz="4000" dirty="0">
                <a:latin typeface="Segoe UI" panose="020B0502040204020203" pitchFamily="34" charset="0"/>
                <a:cs typeface="Segoe UI" panose="020B0502040204020203" pitchFamily="34" charset="0"/>
              </a:rPr>
              <a:t> et ses Fonctionnalités</a:t>
            </a:r>
          </a:p>
        </p:txBody>
      </p:sp>
      <p:sp>
        <p:nvSpPr>
          <p:cNvPr id="5" name="Rectangle : coins arrondis 4">
            <a:extLst>
              <a:ext uri="{FF2B5EF4-FFF2-40B4-BE49-F238E27FC236}">
                <a16:creationId xmlns:a16="http://schemas.microsoft.com/office/drawing/2014/main" id="{B54211CA-48F5-4B0D-9D9F-97030BC94869}"/>
              </a:ext>
            </a:extLst>
          </p:cNvPr>
          <p:cNvSpPr/>
          <p:nvPr/>
        </p:nvSpPr>
        <p:spPr>
          <a:xfrm>
            <a:off x="30480" y="2743200"/>
            <a:ext cx="1493520" cy="2087880"/>
          </a:xfrm>
          <a:prstGeom prst="roundRect">
            <a:avLst/>
          </a:prstGeom>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solidFill>
                  <a:schemeClr val="bg1"/>
                </a:solidFill>
                <a:latin typeface="Segoe UI" panose="020B0502040204020203" pitchFamily="34" charset="0"/>
                <a:cs typeface="Segoe UI" panose="020B0502040204020203" pitchFamily="34" charset="0"/>
              </a:rPr>
              <a:t>Support le JavaScript Standard</a:t>
            </a:r>
          </a:p>
        </p:txBody>
      </p:sp>
      <p:sp>
        <p:nvSpPr>
          <p:cNvPr id="6" name="Rectangle : coins arrondis 5">
            <a:extLst>
              <a:ext uri="{FF2B5EF4-FFF2-40B4-BE49-F238E27FC236}">
                <a16:creationId xmlns:a16="http://schemas.microsoft.com/office/drawing/2014/main" id="{4AA8B23E-2BC4-459B-9232-2C5A8303EFCD}"/>
              </a:ext>
            </a:extLst>
          </p:cNvPr>
          <p:cNvSpPr/>
          <p:nvPr/>
        </p:nvSpPr>
        <p:spPr>
          <a:xfrm>
            <a:off x="1713990" y="2743200"/>
            <a:ext cx="1493520" cy="2087880"/>
          </a:xfrm>
          <a:prstGeom prst="roundRect">
            <a:avLst/>
          </a:prstGeom>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err="1">
                <a:solidFill>
                  <a:schemeClr val="bg1"/>
                </a:solidFill>
                <a:latin typeface="Segoe UI" panose="020B0502040204020203" pitchFamily="34" charset="0"/>
                <a:cs typeface="Segoe UI" panose="020B0502040204020203" pitchFamily="34" charset="0"/>
              </a:rPr>
              <a:t>Static</a:t>
            </a:r>
            <a:r>
              <a:rPr lang="fr-FR" dirty="0">
                <a:solidFill>
                  <a:schemeClr val="bg1"/>
                </a:solidFill>
                <a:latin typeface="Segoe UI" panose="020B0502040204020203" pitchFamily="34" charset="0"/>
                <a:cs typeface="Segoe UI" panose="020B0502040204020203" pitchFamily="34" charset="0"/>
              </a:rPr>
              <a:t> </a:t>
            </a:r>
            <a:r>
              <a:rPr lang="fr-FR" dirty="0" err="1">
                <a:solidFill>
                  <a:schemeClr val="bg1"/>
                </a:solidFill>
                <a:latin typeface="Segoe UI" panose="020B0502040204020203" pitchFamily="34" charset="0"/>
                <a:cs typeface="Segoe UI" panose="020B0502040204020203" pitchFamily="34" charset="0"/>
              </a:rPr>
              <a:t>Typing</a:t>
            </a:r>
            <a:endParaRPr lang="fr-FR" dirty="0">
              <a:solidFill>
                <a:schemeClr val="bg1"/>
              </a:solidFill>
              <a:latin typeface="Segoe UI" panose="020B0502040204020203" pitchFamily="34" charset="0"/>
              <a:cs typeface="Segoe UI" panose="020B0502040204020203" pitchFamily="34" charset="0"/>
            </a:endParaRPr>
          </a:p>
        </p:txBody>
      </p:sp>
      <p:sp>
        <p:nvSpPr>
          <p:cNvPr id="7" name="Rectangle : coins arrondis 6">
            <a:extLst>
              <a:ext uri="{FF2B5EF4-FFF2-40B4-BE49-F238E27FC236}">
                <a16:creationId xmlns:a16="http://schemas.microsoft.com/office/drawing/2014/main" id="{C86C4CDE-3075-495A-AC16-4C82818C4D7D}"/>
              </a:ext>
            </a:extLst>
          </p:cNvPr>
          <p:cNvSpPr/>
          <p:nvPr/>
        </p:nvSpPr>
        <p:spPr>
          <a:xfrm>
            <a:off x="3370142" y="2743200"/>
            <a:ext cx="1594976" cy="2087880"/>
          </a:xfrm>
          <a:prstGeom prst="roundRect">
            <a:avLst/>
          </a:prstGeom>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solidFill>
                  <a:schemeClr val="bg1"/>
                </a:solidFill>
                <a:latin typeface="Segoe UI" panose="020B0502040204020203" pitchFamily="34" charset="0"/>
                <a:cs typeface="Segoe UI" panose="020B0502040204020203" pitchFamily="34" charset="0"/>
              </a:rPr>
              <a:t>Encapsulation via les classes et modules</a:t>
            </a:r>
          </a:p>
        </p:txBody>
      </p:sp>
      <p:sp>
        <p:nvSpPr>
          <p:cNvPr id="8" name="Rectangle : coins arrondis 7">
            <a:extLst>
              <a:ext uri="{FF2B5EF4-FFF2-40B4-BE49-F238E27FC236}">
                <a16:creationId xmlns:a16="http://schemas.microsoft.com/office/drawing/2014/main" id="{11A925FB-DF2D-4472-8326-CC6DC228591A}"/>
              </a:ext>
            </a:extLst>
          </p:cNvPr>
          <p:cNvSpPr/>
          <p:nvPr/>
        </p:nvSpPr>
        <p:spPr>
          <a:xfrm>
            <a:off x="5155108" y="2743200"/>
            <a:ext cx="1594976" cy="2087880"/>
          </a:xfrm>
          <a:prstGeom prst="roundRect">
            <a:avLst/>
          </a:prstGeom>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solidFill>
                  <a:schemeClr val="bg1"/>
                </a:solidFill>
                <a:latin typeface="Segoe UI" panose="020B0502040204020203" pitchFamily="34" charset="0"/>
                <a:cs typeface="Segoe UI" panose="020B0502040204020203" pitchFamily="34" charset="0"/>
              </a:rPr>
              <a:t>Support les constructeurs, propriétés et fonctions</a:t>
            </a:r>
          </a:p>
        </p:txBody>
      </p:sp>
      <p:sp>
        <p:nvSpPr>
          <p:cNvPr id="9" name="Rectangle : coins arrondis 8">
            <a:extLst>
              <a:ext uri="{FF2B5EF4-FFF2-40B4-BE49-F238E27FC236}">
                <a16:creationId xmlns:a16="http://schemas.microsoft.com/office/drawing/2014/main" id="{F733DE52-4089-41F9-92AA-0D0FFC348CD9}"/>
              </a:ext>
            </a:extLst>
          </p:cNvPr>
          <p:cNvSpPr/>
          <p:nvPr/>
        </p:nvSpPr>
        <p:spPr>
          <a:xfrm>
            <a:off x="6940074" y="2743200"/>
            <a:ext cx="1493520" cy="2087880"/>
          </a:xfrm>
          <a:prstGeom prst="roundRect">
            <a:avLst/>
          </a:prstGeom>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solidFill>
                  <a:schemeClr val="bg1"/>
                </a:solidFill>
                <a:latin typeface="Segoe UI" panose="020B0502040204020203" pitchFamily="34" charset="0"/>
                <a:cs typeface="Segoe UI" panose="020B0502040204020203" pitchFamily="34" charset="0"/>
              </a:rPr>
              <a:t>Définition d’interface</a:t>
            </a:r>
          </a:p>
        </p:txBody>
      </p:sp>
      <p:sp>
        <p:nvSpPr>
          <p:cNvPr id="10" name="Rectangle : coins arrondis 9">
            <a:extLst>
              <a:ext uri="{FF2B5EF4-FFF2-40B4-BE49-F238E27FC236}">
                <a16:creationId xmlns:a16="http://schemas.microsoft.com/office/drawing/2014/main" id="{800ECEAF-06F1-433B-8CA8-2BD2880DAC5C}"/>
              </a:ext>
            </a:extLst>
          </p:cNvPr>
          <p:cNvSpPr/>
          <p:nvPr/>
        </p:nvSpPr>
        <p:spPr>
          <a:xfrm>
            <a:off x="8646954" y="2743200"/>
            <a:ext cx="1493520" cy="2087880"/>
          </a:xfrm>
          <a:prstGeom prst="roundRect">
            <a:avLst/>
          </a:prstGeom>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solidFill>
                  <a:schemeClr val="bg1"/>
                </a:solidFill>
                <a:latin typeface="Segoe UI" panose="020B0502040204020203" pitchFamily="34" charset="0"/>
                <a:cs typeface="Segoe UI" panose="020B0502040204020203" pitchFamily="34" charset="0"/>
              </a:rPr>
              <a:t>Support des fonctions lambda</a:t>
            </a:r>
          </a:p>
        </p:txBody>
      </p:sp>
      <p:sp>
        <p:nvSpPr>
          <p:cNvPr id="11" name="Rectangle : coins arrondis 10">
            <a:extLst>
              <a:ext uri="{FF2B5EF4-FFF2-40B4-BE49-F238E27FC236}">
                <a16:creationId xmlns:a16="http://schemas.microsoft.com/office/drawing/2014/main" id="{9D986501-9246-4006-8ED4-F683676CE8D5}"/>
              </a:ext>
            </a:extLst>
          </p:cNvPr>
          <p:cNvSpPr/>
          <p:nvPr/>
        </p:nvSpPr>
        <p:spPr>
          <a:xfrm>
            <a:off x="10353834" y="2743200"/>
            <a:ext cx="1435668" cy="2087880"/>
          </a:xfrm>
          <a:prstGeom prst="roundRect">
            <a:avLst/>
          </a:prstGeom>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err="1">
                <a:solidFill>
                  <a:schemeClr val="bg1"/>
                </a:solidFill>
                <a:latin typeface="Segoe UI" panose="020B0502040204020203" pitchFamily="34" charset="0"/>
                <a:cs typeface="Segoe UI" panose="020B0502040204020203" pitchFamily="34" charset="0"/>
              </a:rPr>
              <a:t>Intellisense</a:t>
            </a:r>
            <a:r>
              <a:rPr lang="fr-FR" dirty="0">
                <a:solidFill>
                  <a:schemeClr val="bg1"/>
                </a:solidFill>
                <a:latin typeface="Segoe UI" panose="020B0502040204020203" pitchFamily="34" charset="0"/>
                <a:cs typeface="Segoe UI" panose="020B0502040204020203" pitchFamily="34" charset="0"/>
              </a:rPr>
              <a:t> and vérification de la syntaxe</a:t>
            </a:r>
          </a:p>
        </p:txBody>
      </p:sp>
    </p:spTree>
    <p:extLst>
      <p:ext uri="{BB962C8B-B14F-4D97-AF65-F5344CB8AC3E}">
        <p14:creationId xmlns:p14="http://schemas.microsoft.com/office/powerpoint/2010/main" val="236422116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D1AFA3B5-5A24-4922-A168-960B2A689957}"/>
              </a:ext>
            </a:extLst>
          </p:cNvPr>
          <p:cNvSpPr txBox="1"/>
          <p:nvPr/>
        </p:nvSpPr>
        <p:spPr>
          <a:xfrm>
            <a:off x="1193800" y="114300"/>
            <a:ext cx="9271995" cy="707886"/>
          </a:xfrm>
          <a:prstGeom prst="rect">
            <a:avLst/>
          </a:prstGeom>
          <a:noFill/>
          <a:effectLst/>
        </p:spPr>
        <p:txBody>
          <a:bodyPr wrap="square" rtlCol="0">
            <a:spAutoFit/>
          </a:bodyPr>
          <a:lstStyle/>
          <a:p>
            <a:pPr algn="ctr"/>
            <a:r>
              <a:rPr lang="fr-FR" sz="4000" dirty="0">
                <a:latin typeface="Segoe UI" panose="020B0502040204020203" pitchFamily="34" charset="0"/>
                <a:cs typeface="Segoe UI" panose="020B0502040204020203" pitchFamily="34" charset="0"/>
              </a:rPr>
              <a:t>Code hiérarchie</a:t>
            </a:r>
          </a:p>
        </p:txBody>
      </p:sp>
      <p:grpSp>
        <p:nvGrpSpPr>
          <p:cNvPr id="5" name="Groupe 4">
            <a:extLst>
              <a:ext uri="{FF2B5EF4-FFF2-40B4-BE49-F238E27FC236}">
                <a16:creationId xmlns:a16="http://schemas.microsoft.com/office/drawing/2014/main" id="{43451CEC-CB81-41A0-8E9A-225F74EF3976}"/>
              </a:ext>
            </a:extLst>
          </p:cNvPr>
          <p:cNvGrpSpPr/>
          <p:nvPr/>
        </p:nvGrpSpPr>
        <p:grpSpPr>
          <a:xfrm>
            <a:off x="1057833" y="1283087"/>
            <a:ext cx="7377113" cy="4579798"/>
            <a:chOff x="903454" y="1283087"/>
            <a:chExt cx="7377113" cy="4579798"/>
          </a:xfrm>
        </p:grpSpPr>
        <p:sp>
          <p:nvSpPr>
            <p:cNvPr id="3" name="Rectangle 2">
              <a:extLst>
                <a:ext uri="{FF2B5EF4-FFF2-40B4-BE49-F238E27FC236}">
                  <a16:creationId xmlns:a16="http://schemas.microsoft.com/office/drawing/2014/main" id="{29AF7DEE-7151-413A-8FDB-5785F5D6B358}"/>
                </a:ext>
              </a:extLst>
            </p:cNvPr>
            <p:cNvSpPr/>
            <p:nvPr/>
          </p:nvSpPr>
          <p:spPr>
            <a:xfrm>
              <a:off x="4851567" y="1283087"/>
              <a:ext cx="3429000" cy="971550"/>
            </a:xfrm>
            <a:prstGeom prst="rect">
              <a:avLst/>
            </a:prstGeom>
            <a:ln>
              <a:solidFill>
                <a:schemeClr val="bg2">
                  <a:lumMod val="50000"/>
                </a:schemeClr>
              </a:solidFill>
            </a:ln>
          </p:spPr>
          <p:style>
            <a:lnRef idx="1">
              <a:schemeClr val="accent6"/>
            </a:lnRef>
            <a:fillRef idx="2">
              <a:schemeClr val="accent6"/>
            </a:fillRef>
            <a:effectRef idx="1">
              <a:schemeClr val="accent6"/>
            </a:effectRef>
            <a:fontRef idx="minor">
              <a:schemeClr val="dk1"/>
            </a:fontRef>
          </p:style>
          <p:txBody>
            <a:bodyPr rtlCol="0" anchor="ctr"/>
            <a:lstStyle/>
            <a:p>
              <a:pPr algn="ctr"/>
              <a:r>
                <a:rPr lang="fr-FR" sz="2400" dirty="0">
                  <a:solidFill>
                    <a:schemeClr val="bg1"/>
                  </a:solidFill>
                  <a:latin typeface="Segoe UI" panose="020B0502040204020203" pitchFamily="34" charset="0"/>
                  <a:cs typeface="Segoe UI" panose="020B0502040204020203" pitchFamily="34" charset="0"/>
                </a:rPr>
                <a:t>Module / </a:t>
              </a:r>
              <a:r>
                <a:rPr lang="fr-FR" sz="2400" dirty="0" err="1">
                  <a:solidFill>
                    <a:schemeClr val="bg1"/>
                  </a:solidFill>
                  <a:latin typeface="Segoe UI" panose="020B0502040204020203" pitchFamily="34" charset="0"/>
                  <a:cs typeface="Segoe UI" panose="020B0502040204020203" pitchFamily="34" charset="0"/>
                </a:rPr>
                <a:t>Namespace</a:t>
              </a:r>
              <a:endParaRPr lang="fr-FR" sz="2400" dirty="0">
                <a:solidFill>
                  <a:schemeClr val="bg1"/>
                </a:solidFill>
                <a:latin typeface="Segoe UI" panose="020B0502040204020203" pitchFamily="34" charset="0"/>
                <a:cs typeface="Segoe UI" panose="020B0502040204020203" pitchFamily="34" charset="0"/>
              </a:endParaRPr>
            </a:p>
          </p:txBody>
        </p:sp>
        <p:sp>
          <p:nvSpPr>
            <p:cNvPr id="4" name="Rectangle 3">
              <a:extLst>
                <a:ext uri="{FF2B5EF4-FFF2-40B4-BE49-F238E27FC236}">
                  <a16:creationId xmlns:a16="http://schemas.microsoft.com/office/drawing/2014/main" id="{DD5B470D-D861-4EE1-9955-E421A264AA09}"/>
                </a:ext>
              </a:extLst>
            </p:cNvPr>
            <p:cNvSpPr/>
            <p:nvPr/>
          </p:nvSpPr>
          <p:spPr>
            <a:xfrm>
              <a:off x="4851567" y="2848222"/>
              <a:ext cx="3429000" cy="971550"/>
            </a:xfrm>
            <a:prstGeom prst="rect">
              <a:avLst/>
            </a:prstGeom>
            <a:ln>
              <a:solidFill>
                <a:schemeClr val="bg2">
                  <a:lumMod val="50000"/>
                </a:schemeClr>
              </a:solidFill>
            </a:ln>
          </p:spPr>
          <p:style>
            <a:lnRef idx="1">
              <a:schemeClr val="accent2"/>
            </a:lnRef>
            <a:fillRef idx="2">
              <a:schemeClr val="accent2"/>
            </a:fillRef>
            <a:effectRef idx="1">
              <a:schemeClr val="accent2"/>
            </a:effectRef>
            <a:fontRef idx="minor">
              <a:schemeClr val="dk1"/>
            </a:fontRef>
          </p:style>
          <p:txBody>
            <a:bodyPr rtlCol="0" anchor="ctr"/>
            <a:lstStyle/>
            <a:p>
              <a:pPr algn="ctr"/>
              <a:r>
                <a:rPr lang="fr-FR" sz="2400" dirty="0">
                  <a:solidFill>
                    <a:schemeClr val="bg1"/>
                  </a:solidFill>
                  <a:latin typeface="Segoe UI" panose="020B0502040204020203" pitchFamily="34" charset="0"/>
                  <a:cs typeface="Segoe UI" panose="020B0502040204020203" pitchFamily="34" charset="0"/>
                </a:rPr>
                <a:t>Class</a:t>
              </a:r>
            </a:p>
          </p:txBody>
        </p:sp>
        <p:cxnSp>
          <p:nvCxnSpPr>
            <p:cNvPr id="6" name="Connecteur droit avec flèche 5">
              <a:extLst>
                <a:ext uri="{FF2B5EF4-FFF2-40B4-BE49-F238E27FC236}">
                  <a16:creationId xmlns:a16="http://schemas.microsoft.com/office/drawing/2014/main" id="{008EAE94-C63A-44B2-82D0-FC9C7BFFCB54}"/>
                </a:ext>
              </a:extLst>
            </p:cNvPr>
            <p:cNvCxnSpPr>
              <a:stCxn id="3" idx="2"/>
              <a:endCxn id="4" idx="0"/>
            </p:cNvCxnSpPr>
            <p:nvPr/>
          </p:nvCxnSpPr>
          <p:spPr>
            <a:xfrm>
              <a:off x="6566067" y="2254637"/>
              <a:ext cx="0" cy="593585"/>
            </a:xfrm>
            <a:prstGeom prst="straightConnector1">
              <a:avLst/>
            </a:prstGeom>
            <a:ln w="57150">
              <a:tailEnd type="triangle"/>
            </a:ln>
          </p:spPr>
          <p:style>
            <a:lnRef idx="3">
              <a:schemeClr val="accent1"/>
            </a:lnRef>
            <a:fillRef idx="0">
              <a:schemeClr val="accent1"/>
            </a:fillRef>
            <a:effectRef idx="2">
              <a:schemeClr val="accent1"/>
            </a:effectRef>
            <a:fontRef idx="minor">
              <a:schemeClr val="tx1"/>
            </a:fontRef>
          </p:style>
        </p:cxnSp>
        <p:sp>
          <p:nvSpPr>
            <p:cNvPr id="7" name="Rectangle 6">
              <a:extLst>
                <a:ext uri="{FF2B5EF4-FFF2-40B4-BE49-F238E27FC236}">
                  <a16:creationId xmlns:a16="http://schemas.microsoft.com/office/drawing/2014/main" id="{B7116606-1CE1-4F60-AF20-F0226D32A5DB}"/>
                </a:ext>
              </a:extLst>
            </p:cNvPr>
            <p:cNvSpPr/>
            <p:nvPr/>
          </p:nvSpPr>
          <p:spPr>
            <a:xfrm>
              <a:off x="4851567" y="4413356"/>
              <a:ext cx="3429000" cy="1449529"/>
            </a:xfrm>
            <a:prstGeom prst="rect">
              <a:avLst/>
            </a:prstGeom>
            <a:ln/>
          </p:spPr>
          <p:style>
            <a:lnRef idx="1">
              <a:schemeClr val="dk1"/>
            </a:lnRef>
            <a:fillRef idx="2">
              <a:schemeClr val="dk1"/>
            </a:fillRef>
            <a:effectRef idx="1">
              <a:schemeClr val="dk1"/>
            </a:effectRef>
            <a:fontRef idx="minor">
              <a:schemeClr val="dk1"/>
            </a:fontRef>
          </p:style>
          <p:txBody>
            <a:bodyPr rtlCol="0" anchor="ctr"/>
            <a:lstStyle/>
            <a:p>
              <a:pPr algn="ctr"/>
              <a:r>
                <a:rPr lang="fr-FR" sz="2000" dirty="0">
                  <a:solidFill>
                    <a:schemeClr val="bg1"/>
                  </a:solidFill>
                  <a:latin typeface="Segoe UI" panose="020B0502040204020203" pitchFamily="34" charset="0"/>
                  <a:cs typeface="Segoe UI" panose="020B0502040204020203" pitchFamily="34" charset="0"/>
                </a:rPr>
                <a:t>Fields</a:t>
              </a:r>
            </a:p>
            <a:p>
              <a:pPr algn="ctr"/>
              <a:r>
                <a:rPr lang="fr-FR" sz="2000" dirty="0" err="1">
                  <a:solidFill>
                    <a:schemeClr val="bg1"/>
                  </a:solidFill>
                  <a:latin typeface="Segoe UI" panose="020B0502040204020203" pitchFamily="34" charset="0"/>
                  <a:cs typeface="Segoe UI" panose="020B0502040204020203" pitchFamily="34" charset="0"/>
                </a:rPr>
                <a:t>Constructors</a:t>
              </a:r>
              <a:endParaRPr lang="fr-FR" sz="2000" dirty="0">
                <a:solidFill>
                  <a:schemeClr val="bg1"/>
                </a:solidFill>
                <a:latin typeface="Segoe UI" panose="020B0502040204020203" pitchFamily="34" charset="0"/>
                <a:cs typeface="Segoe UI" panose="020B0502040204020203" pitchFamily="34" charset="0"/>
              </a:endParaRPr>
            </a:p>
            <a:p>
              <a:pPr algn="ctr"/>
              <a:r>
                <a:rPr lang="fr-FR" sz="2000" dirty="0" err="1">
                  <a:solidFill>
                    <a:schemeClr val="bg1"/>
                  </a:solidFill>
                  <a:latin typeface="Segoe UI" panose="020B0502040204020203" pitchFamily="34" charset="0"/>
                  <a:cs typeface="Segoe UI" panose="020B0502040204020203" pitchFamily="34" charset="0"/>
                </a:rPr>
                <a:t>Properties</a:t>
              </a:r>
              <a:endParaRPr lang="fr-FR" sz="2000" dirty="0">
                <a:solidFill>
                  <a:schemeClr val="bg1"/>
                </a:solidFill>
                <a:latin typeface="Segoe UI" panose="020B0502040204020203" pitchFamily="34" charset="0"/>
                <a:cs typeface="Segoe UI" panose="020B0502040204020203" pitchFamily="34" charset="0"/>
              </a:endParaRPr>
            </a:p>
            <a:p>
              <a:pPr algn="ctr"/>
              <a:r>
                <a:rPr lang="fr-FR" sz="2000" dirty="0" err="1">
                  <a:solidFill>
                    <a:schemeClr val="bg1"/>
                  </a:solidFill>
                  <a:latin typeface="Segoe UI" panose="020B0502040204020203" pitchFamily="34" charset="0"/>
                  <a:cs typeface="Segoe UI" panose="020B0502040204020203" pitchFamily="34" charset="0"/>
                </a:rPr>
                <a:t>Functions</a:t>
              </a:r>
              <a:endParaRPr lang="fr-FR" sz="2000" dirty="0">
                <a:solidFill>
                  <a:schemeClr val="bg1"/>
                </a:solidFill>
                <a:latin typeface="Segoe UI" panose="020B0502040204020203" pitchFamily="34" charset="0"/>
                <a:cs typeface="Segoe UI" panose="020B0502040204020203" pitchFamily="34" charset="0"/>
              </a:endParaRPr>
            </a:p>
          </p:txBody>
        </p:sp>
        <p:cxnSp>
          <p:nvCxnSpPr>
            <p:cNvPr id="8" name="Connecteur droit avec flèche 7">
              <a:extLst>
                <a:ext uri="{FF2B5EF4-FFF2-40B4-BE49-F238E27FC236}">
                  <a16:creationId xmlns:a16="http://schemas.microsoft.com/office/drawing/2014/main" id="{88C6628E-BA56-4711-861D-9E0A57873FD8}"/>
                </a:ext>
              </a:extLst>
            </p:cNvPr>
            <p:cNvCxnSpPr/>
            <p:nvPr/>
          </p:nvCxnSpPr>
          <p:spPr>
            <a:xfrm>
              <a:off x="6561801" y="3819772"/>
              <a:ext cx="0" cy="593585"/>
            </a:xfrm>
            <a:prstGeom prst="straightConnector1">
              <a:avLst/>
            </a:prstGeom>
            <a:ln w="57150">
              <a:tailEnd type="triangle"/>
            </a:ln>
          </p:spPr>
          <p:style>
            <a:lnRef idx="3">
              <a:schemeClr val="accent1"/>
            </a:lnRef>
            <a:fillRef idx="0">
              <a:schemeClr val="accent1"/>
            </a:fillRef>
            <a:effectRef idx="2">
              <a:schemeClr val="accent1"/>
            </a:effectRef>
            <a:fontRef idx="minor">
              <a:schemeClr val="tx1"/>
            </a:fontRef>
          </p:style>
        </p:cxnSp>
        <p:sp>
          <p:nvSpPr>
            <p:cNvPr id="9" name="Rectangle 8">
              <a:extLst>
                <a:ext uri="{FF2B5EF4-FFF2-40B4-BE49-F238E27FC236}">
                  <a16:creationId xmlns:a16="http://schemas.microsoft.com/office/drawing/2014/main" id="{3A616B61-0E63-42A2-A4B3-0EBE78F57714}"/>
                </a:ext>
              </a:extLst>
            </p:cNvPr>
            <p:cNvSpPr/>
            <p:nvPr/>
          </p:nvSpPr>
          <p:spPr>
            <a:xfrm>
              <a:off x="903454" y="2848222"/>
              <a:ext cx="3429000" cy="971550"/>
            </a:xfrm>
            <a:prstGeom prst="rect">
              <a:avLst/>
            </a:prstGeom>
            <a:solidFill>
              <a:schemeClr val="accent5">
                <a:lumMod val="75000"/>
              </a:schemeClr>
            </a:solidFill>
            <a:ln>
              <a:solidFill>
                <a:schemeClr val="bg2">
                  <a:lumMod val="50000"/>
                </a:schemeClr>
              </a:solidFill>
            </a:ln>
          </p:spPr>
          <p:style>
            <a:lnRef idx="1">
              <a:schemeClr val="accent2"/>
            </a:lnRef>
            <a:fillRef idx="2">
              <a:schemeClr val="accent2"/>
            </a:fillRef>
            <a:effectRef idx="1">
              <a:schemeClr val="accent2"/>
            </a:effectRef>
            <a:fontRef idx="minor">
              <a:schemeClr val="dk1"/>
            </a:fontRef>
          </p:style>
          <p:txBody>
            <a:bodyPr rtlCol="0" anchor="ctr"/>
            <a:lstStyle/>
            <a:p>
              <a:pPr algn="ctr"/>
              <a:r>
                <a:rPr lang="fr-FR" sz="2400" dirty="0">
                  <a:solidFill>
                    <a:schemeClr val="bg1"/>
                  </a:solidFill>
                  <a:latin typeface="Segoe UI" panose="020B0502040204020203" pitchFamily="34" charset="0"/>
                  <a:cs typeface="Segoe UI" panose="020B0502040204020203" pitchFamily="34" charset="0"/>
                </a:rPr>
                <a:t>Interface</a:t>
              </a:r>
            </a:p>
          </p:txBody>
        </p:sp>
        <p:cxnSp>
          <p:nvCxnSpPr>
            <p:cNvPr id="10" name="Connecteur droit avec flèche 9">
              <a:extLst>
                <a:ext uri="{FF2B5EF4-FFF2-40B4-BE49-F238E27FC236}">
                  <a16:creationId xmlns:a16="http://schemas.microsoft.com/office/drawing/2014/main" id="{E9E5DAB6-F5EB-4D58-9084-32C9E44A4446}"/>
                </a:ext>
              </a:extLst>
            </p:cNvPr>
            <p:cNvCxnSpPr>
              <a:cxnSpLocks/>
              <a:stCxn id="4" idx="1"/>
              <a:endCxn id="9" idx="3"/>
            </p:cNvCxnSpPr>
            <p:nvPr/>
          </p:nvCxnSpPr>
          <p:spPr>
            <a:xfrm flipH="1">
              <a:off x="4332454" y="3333997"/>
              <a:ext cx="519113" cy="0"/>
            </a:xfrm>
            <a:prstGeom prst="straightConnector1">
              <a:avLst/>
            </a:prstGeom>
            <a:ln w="57150">
              <a:tailEnd type="triangle"/>
            </a:ln>
          </p:spPr>
          <p:style>
            <a:lnRef idx="3">
              <a:schemeClr val="accent1"/>
            </a:lnRef>
            <a:fillRef idx="0">
              <a:schemeClr val="accent1"/>
            </a:fillRef>
            <a:effectRef idx="2">
              <a:schemeClr val="accent1"/>
            </a:effectRef>
            <a:fontRef idx="minor">
              <a:schemeClr val="tx1"/>
            </a:fontRef>
          </p:style>
        </p:cxnSp>
      </p:grpSp>
    </p:spTree>
    <p:extLst>
      <p:ext uri="{BB962C8B-B14F-4D97-AF65-F5344CB8AC3E}">
        <p14:creationId xmlns:p14="http://schemas.microsoft.com/office/powerpoint/2010/main" val="347345724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C33FAA44-232B-4532-9BFF-F099C9D64987}"/>
              </a:ext>
            </a:extLst>
          </p:cNvPr>
          <p:cNvSpPr txBox="1"/>
          <p:nvPr/>
        </p:nvSpPr>
        <p:spPr>
          <a:xfrm>
            <a:off x="1193800" y="114300"/>
            <a:ext cx="9271995" cy="707886"/>
          </a:xfrm>
          <a:prstGeom prst="rect">
            <a:avLst/>
          </a:prstGeom>
          <a:noFill/>
          <a:effectLst/>
        </p:spPr>
        <p:txBody>
          <a:bodyPr wrap="square" rtlCol="0">
            <a:spAutoFit/>
          </a:bodyPr>
          <a:lstStyle/>
          <a:p>
            <a:pPr algn="ctr"/>
            <a:r>
              <a:rPr lang="fr-FR" sz="4000" dirty="0">
                <a:latin typeface="Segoe UI" panose="020B0502040204020203" pitchFamily="34" charset="0"/>
                <a:cs typeface="Segoe UI" panose="020B0502040204020203" pitchFamily="34" charset="0"/>
              </a:rPr>
              <a:t>Grammaire, Déclaration, Annotation</a:t>
            </a:r>
          </a:p>
        </p:txBody>
      </p:sp>
      <p:sp>
        <p:nvSpPr>
          <p:cNvPr id="3" name="ZoneTexte 2">
            <a:extLst>
              <a:ext uri="{FF2B5EF4-FFF2-40B4-BE49-F238E27FC236}">
                <a16:creationId xmlns:a16="http://schemas.microsoft.com/office/drawing/2014/main" id="{7E12C72B-542D-4FD7-8518-F109E2719018}"/>
              </a:ext>
            </a:extLst>
          </p:cNvPr>
          <p:cNvSpPr txBox="1"/>
          <p:nvPr/>
        </p:nvSpPr>
        <p:spPr>
          <a:xfrm>
            <a:off x="561843" y="1457270"/>
            <a:ext cx="9682755" cy="430887"/>
          </a:xfrm>
          <a:prstGeom prst="rect">
            <a:avLst/>
          </a:prstGeom>
          <a:noFill/>
        </p:spPr>
        <p:txBody>
          <a:bodyPr wrap="square" rtlCol="0">
            <a:spAutoFit/>
          </a:bodyPr>
          <a:lstStyle/>
          <a:p>
            <a:r>
              <a:rPr lang="fr-FR" sz="2200" b="1" dirty="0">
                <a:latin typeface="Segoe UI" panose="020B0502040204020203" pitchFamily="34" charset="0"/>
                <a:cs typeface="Segoe UI" panose="020B0502040204020203" pitchFamily="34" charset="0"/>
              </a:rPr>
              <a:t>Grammaire : </a:t>
            </a:r>
            <a:r>
              <a:rPr lang="fr-FR" sz="2200" b="1" u="sng" dirty="0">
                <a:latin typeface="Segoe UI" panose="020B0502040204020203" pitchFamily="34" charset="0"/>
                <a:cs typeface="Segoe UI" panose="020B0502040204020203" pitchFamily="34" charset="0"/>
              </a:rPr>
              <a:t>Inférence de type</a:t>
            </a:r>
          </a:p>
        </p:txBody>
      </p:sp>
      <p:sp>
        <p:nvSpPr>
          <p:cNvPr id="6" name="Rectangle 5">
            <a:extLst>
              <a:ext uri="{FF2B5EF4-FFF2-40B4-BE49-F238E27FC236}">
                <a16:creationId xmlns:a16="http://schemas.microsoft.com/office/drawing/2014/main" id="{FF15EA93-C463-4848-8DDC-809AF6F3A5A3}"/>
              </a:ext>
            </a:extLst>
          </p:cNvPr>
          <p:cNvSpPr/>
          <p:nvPr/>
        </p:nvSpPr>
        <p:spPr>
          <a:xfrm>
            <a:off x="3444991" y="2138520"/>
            <a:ext cx="4538422" cy="769441"/>
          </a:xfrm>
          <a:prstGeom prst="rect">
            <a:avLst/>
          </a:prstGeom>
        </p:spPr>
        <p:txBody>
          <a:bodyPr wrap="none">
            <a:spAutoFit/>
          </a:bodyPr>
          <a:lstStyle/>
          <a:p>
            <a:r>
              <a:rPr lang="fr-FR" sz="4400" dirty="0" err="1">
                <a:solidFill>
                  <a:srgbClr val="0000FF"/>
                </a:solidFill>
                <a:latin typeface="Consolas" panose="020B0609020204030204" pitchFamily="49" charset="0"/>
              </a:rPr>
              <a:t>const</a:t>
            </a:r>
            <a:r>
              <a:rPr lang="fr-FR" sz="4400" dirty="0">
                <a:solidFill>
                  <a:srgbClr val="000000"/>
                </a:solidFill>
                <a:latin typeface="Consolas" panose="020B0609020204030204" pitchFamily="49" charset="0"/>
              </a:rPr>
              <a:t> </a:t>
            </a:r>
            <a:r>
              <a:rPr lang="fr-FR" sz="4400" dirty="0" err="1">
                <a:solidFill>
                  <a:srgbClr val="000000"/>
                </a:solidFill>
                <a:latin typeface="Consolas" panose="020B0609020204030204" pitchFamily="49" charset="0"/>
              </a:rPr>
              <a:t>num</a:t>
            </a:r>
            <a:r>
              <a:rPr lang="fr-FR" sz="4400" dirty="0">
                <a:solidFill>
                  <a:srgbClr val="000000"/>
                </a:solidFill>
                <a:latin typeface="Consolas" panose="020B0609020204030204" pitchFamily="49" charset="0"/>
              </a:rPr>
              <a:t> = </a:t>
            </a:r>
            <a:r>
              <a:rPr lang="fr-FR" sz="4400" dirty="0">
                <a:solidFill>
                  <a:srgbClr val="09885A"/>
                </a:solidFill>
                <a:latin typeface="Consolas" panose="020B0609020204030204" pitchFamily="49" charset="0"/>
              </a:rPr>
              <a:t>2</a:t>
            </a:r>
            <a:r>
              <a:rPr lang="fr-FR" sz="4400" dirty="0">
                <a:solidFill>
                  <a:srgbClr val="000000"/>
                </a:solidFill>
                <a:latin typeface="Consolas" panose="020B0609020204030204" pitchFamily="49" charset="0"/>
              </a:rPr>
              <a:t>;</a:t>
            </a:r>
            <a:endParaRPr lang="fr-FR" sz="4400" b="0" dirty="0">
              <a:solidFill>
                <a:srgbClr val="000000"/>
              </a:solidFill>
              <a:effectLst/>
              <a:latin typeface="Consolas" panose="020B0609020204030204" pitchFamily="49" charset="0"/>
            </a:endParaRPr>
          </a:p>
        </p:txBody>
      </p:sp>
      <p:sp>
        <p:nvSpPr>
          <p:cNvPr id="7" name="ZoneTexte 6">
            <a:extLst>
              <a:ext uri="{FF2B5EF4-FFF2-40B4-BE49-F238E27FC236}">
                <a16:creationId xmlns:a16="http://schemas.microsoft.com/office/drawing/2014/main" id="{E9FF72A0-E5C5-442C-A3E2-78F07D6CDB9E}"/>
              </a:ext>
            </a:extLst>
          </p:cNvPr>
          <p:cNvSpPr txBox="1"/>
          <p:nvPr/>
        </p:nvSpPr>
        <p:spPr>
          <a:xfrm>
            <a:off x="561843" y="3734596"/>
            <a:ext cx="9682755" cy="430887"/>
          </a:xfrm>
          <a:prstGeom prst="rect">
            <a:avLst/>
          </a:prstGeom>
          <a:noFill/>
        </p:spPr>
        <p:txBody>
          <a:bodyPr wrap="square" rtlCol="0">
            <a:spAutoFit/>
          </a:bodyPr>
          <a:lstStyle/>
          <a:p>
            <a:r>
              <a:rPr lang="fr-FR" sz="2200" b="1" dirty="0">
                <a:latin typeface="Segoe UI" panose="020B0502040204020203" pitchFamily="34" charset="0"/>
                <a:cs typeface="Segoe UI" panose="020B0502040204020203" pitchFamily="34" charset="0"/>
              </a:rPr>
              <a:t>Grammaire : </a:t>
            </a:r>
            <a:r>
              <a:rPr lang="fr-FR" sz="2200" b="1" u="sng" dirty="0">
                <a:latin typeface="Segoe UI" panose="020B0502040204020203" pitchFamily="34" charset="0"/>
                <a:cs typeface="Segoe UI" panose="020B0502040204020203" pitchFamily="34" charset="0"/>
              </a:rPr>
              <a:t>Annotation de type</a:t>
            </a:r>
          </a:p>
        </p:txBody>
      </p:sp>
      <p:sp>
        <p:nvSpPr>
          <p:cNvPr id="8" name="Rectangle 7">
            <a:extLst>
              <a:ext uri="{FF2B5EF4-FFF2-40B4-BE49-F238E27FC236}">
                <a16:creationId xmlns:a16="http://schemas.microsoft.com/office/drawing/2014/main" id="{297E654F-3579-47DB-8021-83AC08E7F0BA}"/>
              </a:ext>
            </a:extLst>
          </p:cNvPr>
          <p:cNvSpPr/>
          <p:nvPr/>
        </p:nvSpPr>
        <p:spPr>
          <a:xfrm>
            <a:off x="2321584" y="4607397"/>
            <a:ext cx="7026282" cy="769441"/>
          </a:xfrm>
          <a:prstGeom prst="rect">
            <a:avLst/>
          </a:prstGeom>
        </p:spPr>
        <p:txBody>
          <a:bodyPr wrap="none">
            <a:spAutoFit/>
          </a:bodyPr>
          <a:lstStyle/>
          <a:p>
            <a:r>
              <a:rPr lang="fr-FR" sz="4400" dirty="0" err="1">
                <a:solidFill>
                  <a:srgbClr val="0000FF"/>
                </a:solidFill>
                <a:latin typeface="Consolas" panose="020B0609020204030204" pitchFamily="49" charset="0"/>
              </a:rPr>
              <a:t>const</a:t>
            </a:r>
            <a:r>
              <a:rPr lang="fr-FR" sz="4400" dirty="0">
                <a:solidFill>
                  <a:srgbClr val="000000"/>
                </a:solidFill>
                <a:latin typeface="Consolas" panose="020B0609020204030204" pitchFamily="49" charset="0"/>
              </a:rPr>
              <a:t> </a:t>
            </a:r>
            <a:r>
              <a:rPr lang="fr-FR" sz="4400" dirty="0" err="1">
                <a:solidFill>
                  <a:srgbClr val="000000"/>
                </a:solidFill>
                <a:latin typeface="Consolas" panose="020B0609020204030204" pitchFamily="49" charset="0"/>
              </a:rPr>
              <a:t>num</a:t>
            </a:r>
            <a:r>
              <a:rPr lang="fr-FR" sz="4400" dirty="0">
                <a:solidFill>
                  <a:srgbClr val="000000"/>
                </a:solidFill>
                <a:latin typeface="Consolas" panose="020B0609020204030204" pitchFamily="49" charset="0"/>
              </a:rPr>
              <a:t>: </a:t>
            </a:r>
            <a:r>
              <a:rPr lang="fr-FR" sz="4400" dirty="0" err="1">
                <a:solidFill>
                  <a:srgbClr val="0000FF"/>
                </a:solidFill>
                <a:latin typeface="Consolas" panose="020B0609020204030204" pitchFamily="49" charset="0"/>
              </a:rPr>
              <a:t>number</a:t>
            </a:r>
            <a:r>
              <a:rPr lang="fr-FR" sz="4400" dirty="0">
                <a:solidFill>
                  <a:srgbClr val="000000"/>
                </a:solidFill>
                <a:latin typeface="Consolas" panose="020B0609020204030204" pitchFamily="49" charset="0"/>
              </a:rPr>
              <a:t> = </a:t>
            </a:r>
            <a:r>
              <a:rPr lang="fr-FR" sz="4400" dirty="0">
                <a:solidFill>
                  <a:srgbClr val="09885A"/>
                </a:solidFill>
                <a:latin typeface="Consolas" panose="020B0609020204030204" pitchFamily="49" charset="0"/>
              </a:rPr>
              <a:t>2</a:t>
            </a:r>
            <a:r>
              <a:rPr lang="fr-FR" sz="4400" dirty="0">
                <a:solidFill>
                  <a:srgbClr val="000000"/>
                </a:solidFill>
                <a:latin typeface="Consolas" panose="020B0609020204030204" pitchFamily="49" charset="0"/>
              </a:rPr>
              <a:t>;</a:t>
            </a:r>
            <a:endParaRPr lang="fr-FR" sz="4400"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356558639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C33FAA44-232B-4532-9BFF-F099C9D64987}"/>
              </a:ext>
            </a:extLst>
          </p:cNvPr>
          <p:cNvSpPr txBox="1"/>
          <p:nvPr/>
        </p:nvSpPr>
        <p:spPr>
          <a:xfrm>
            <a:off x="1193800" y="114300"/>
            <a:ext cx="9271995" cy="707886"/>
          </a:xfrm>
          <a:prstGeom prst="rect">
            <a:avLst/>
          </a:prstGeom>
          <a:noFill/>
          <a:effectLst/>
        </p:spPr>
        <p:txBody>
          <a:bodyPr wrap="square" rtlCol="0">
            <a:spAutoFit/>
          </a:bodyPr>
          <a:lstStyle/>
          <a:p>
            <a:pPr algn="ctr"/>
            <a:r>
              <a:rPr lang="fr-FR" sz="4000" dirty="0">
                <a:latin typeface="Segoe UI" panose="020B0502040204020203" pitchFamily="34" charset="0"/>
                <a:cs typeface="Segoe UI" panose="020B0502040204020203" pitchFamily="34" charset="0"/>
              </a:rPr>
              <a:t>Grammaire, Déclaration, Annotation</a:t>
            </a:r>
          </a:p>
        </p:txBody>
      </p:sp>
      <p:sp>
        <p:nvSpPr>
          <p:cNvPr id="9" name="Rectangle 8">
            <a:extLst>
              <a:ext uri="{FF2B5EF4-FFF2-40B4-BE49-F238E27FC236}">
                <a16:creationId xmlns:a16="http://schemas.microsoft.com/office/drawing/2014/main" id="{CC7191B5-13D2-4A10-95A4-837C136451BF}"/>
              </a:ext>
            </a:extLst>
          </p:cNvPr>
          <p:cNvSpPr/>
          <p:nvPr/>
        </p:nvSpPr>
        <p:spPr>
          <a:xfrm>
            <a:off x="727100" y="1689716"/>
            <a:ext cx="2156360" cy="523220"/>
          </a:xfrm>
          <a:prstGeom prst="rect">
            <a:avLst/>
          </a:prstGeom>
        </p:spPr>
        <p:txBody>
          <a:bodyPr wrap="none">
            <a:spAutoFit/>
          </a:bodyPr>
          <a:lstStyle/>
          <a:p>
            <a:r>
              <a:rPr lang="fr-FR" sz="2800" dirty="0" err="1">
                <a:solidFill>
                  <a:srgbClr val="0000FF"/>
                </a:solidFill>
                <a:latin typeface="Consolas" panose="020B0609020204030204" pitchFamily="49" charset="0"/>
              </a:rPr>
              <a:t>const</a:t>
            </a:r>
            <a:r>
              <a:rPr lang="fr-FR" sz="2800" dirty="0">
                <a:solidFill>
                  <a:srgbClr val="000000"/>
                </a:solidFill>
                <a:latin typeface="Consolas" panose="020B0609020204030204" pitchFamily="49" charset="0"/>
              </a:rPr>
              <a:t> </a:t>
            </a:r>
            <a:r>
              <a:rPr lang="fr-FR" sz="2800" dirty="0" err="1">
                <a:solidFill>
                  <a:srgbClr val="000000"/>
                </a:solidFill>
                <a:latin typeface="Consolas" panose="020B0609020204030204" pitchFamily="49" charset="0"/>
              </a:rPr>
              <a:t>any</a:t>
            </a:r>
            <a:r>
              <a:rPr lang="fr-FR" sz="2800" dirty="0">
                <a:solidFill>
                  <a:srgbClr val="000000"/>
                </a:solidFill>
                <a:latin typeface="Consolas" panose="020B0609020204030204" pitchFamily="49" charset="0"/>
              </a:rPr>
              <a:t>;</a:t>
            </a:r>
            <a:endParaRPr lang="fr-FR" sz="2800" b="0" dirty="0">
              <a:solidFill>
                <a:srgbClr val="000000"/>
              </a:solidFill>
              <a:effectLst/>
              <a:latin typeface="Consolas" panose="020B0609020204030204" pitchFamily="49" charset="0"/>
            </a:endParaRPr>
          </a:p>
        </p:txBody>
      </p:sp>
      <p:sp>
        <p:nvSpPr>
          <p:cNvPr id="5" name="Rectangle : coins arrondis 4">
            <a:extLst>
              <a:ext uri="{FF2B5EF4-FFF2-40B4-BE49-F238E27FC236}">
                <a16:creationId xmlns:a16="http://schemas.microsoft.com/office/drawing/2014/main" id="{50F3A321-ED86-41FF-AAF4-B284ECA51158}"/>
              </a:ext>
            </a:extLst>
          </p:cNvPr>
          <p:cNvSpPr/>
          <p:nvPr/>
        </p:nvSpPr>
        <p:spPr>
          <a:xfrm>
            <a:off x="5687614" y="1690092"/>
            <a:ext cx="5029200" cy="600892"/>
          </a:xfrm>
          <a:prstGeom prst="round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latin typeface="Segoe UI" panose="020B0502040204020203" pitchFamily="34" charset="0"/>
                <a:cs typeface="Segoe UI" panose="020B0502040204020203" pitchFamily="34" charset="0"/>
              </a:rPr>
              <a:t>Le type peut être de n’importe quel type</a:t>
            </a:r>
          </a:p>
        </p:txBody>
      </p:sp>
      <p:sp>
        <p:nvSpPr>
          <p:cNvPr id="10" name="Rectangle 9">
            <a:extLst>
              <a:ext uri="{FF2B5EF4-FFF2-40B4-BE49-F238E27FC236}">
                <a16:creationId xmlns:a16="http://schemas.microsoft.com/office/drawing/2014/main" id="{51DEA1EB-2110-4262-8AAD-5C618FE722AE}"/>
              </a:ext>
            </a:extLst>
          </p:cNvPr>
          <p:cNvSpPr/>
          <p:nvPr/>
        </p:nvSpPr>
        <p:spPr>
          <a:xfrm>
            <a:off x="727100" y="2934845"/>
            <a:ext cx="3733714" cy="523220"/>
          </a:xfrm>
          <a:prstGeom prst="rect">
            <a:avLst/>
          </a:prstGeom>
        </p:spPr>
        <p:txBody>
          <a:bodyPr wrap="none">
            <a:spAutoFit/>
          </a:bodyPr>
          <a:lstStyle/>
          <a:p>
            <a:r>
              <a:rPr lang="fr-FR" sz="2800" dirty="0" err="1">
                <a:solidFill>
                  <a:srgbClr val="0000FF"/>
                </a:solidFill>
                <a:latin typeface="Consolas" panose="020B0609020204030204" pitchFamily="49" charset="0"/>
              </a:rPr>
              <a:t>const</a:t>
            </a:r>
            <a:r>
              <a:rPr lang="fr-FR" sz="2800" dirty="0">
                <a:solidFill>
                  <a:srgbClr val="000000"/>
                </a:solidFill>
                <a:latin typeface="Consolas" panose="020B0609020204030204" pitchFamily="49" charset="0"/>
              </a:rPr>
              <a:t> </a:t>
            </a:r>
            <a:r>
              <a:rPr lang="fr-FR" sz="2800" dirty="0" err="1">
                <a:solidFill>
                  <a:srgbClr val="000000"/>
                </a:solidFill>
                <a:latin typeface="Consolas" panose="020B0609020204030204" pitchFamily="49" charset="0"/>
              </a:rPr>
              <a:t>num</a:t>
            </a:r>
            <a:r>
              <a:rPr lang="fr-FR" sz="2800" dirty="0">
                <a:solidFill>
                  <a:srgbClr val="000000"/>
                </a:solidFill>
                <a:latin typeface="Consolas" panose="020B0609020204030204" pitchFamily="49" charset="0"/>
              </a:rPr>
              <a:t>: </a:t>
            </a:r>
            <a:r>
              <a:rPr lang="fr-FR" sz="2800" dirty="0" err="1">
                <a:solidFill>
                  <a:srgbClr val="0000FF"/>
                </a:solidFill>
                <a:latin typeface="Consolas" panose="020B0609020204030204" pitchFamily="49" charset="0"/>
              </a:rPr>
              <a:t>number</a:t>
            </a:r>
            <a:r>
              <a:rPr lang="fr-FR" sz="2800" dirty="0">
                <a:solidFill>
                  <a:srgbClr val="000000"/>
                </a:solidFill>
                <a:latin typeface="Consolas" panose="020B0609020204030204" pitchFamily="49" charset="0"/>
              </a:rPr>
              <a:t>;</a:t>
            </a:r>
            <a:endParaRPr lang="fr-FR" sz="2800" b="0" dirty="0">
              <a:solidFill>
                <a:srgbClr val="000000"/>
              </a:solidFill>
              <a:effectLst/>
              <a:latin typeface="Consolas" panose="020B0609020204030204" pitchFamily="49" charset="0"/>
            </a:endParaRPr>
          </a:p>
        </p:txBody>
      </p:sp>
      <p:sp>
        <p:nvSpPr>
          <p:cNvPr id="11" name="Rectangle : coins arrondis 10">
            <a:extLst>
              <a:ext uri="{FF2B5EF4-FFF2-40B4-BE49-F238E27FC236}">
                <a16:creationId xmlns:a16="http://schemas.microsoft.com/office/drawing/2014/main" id="{0E0F7565-B0C1-4237-B68E-49EEED0567EF}"/>
              </a:ext>
            </a:extLst>
          </p:cNvPr>
          <p:cNvSpPr/>
          <p:nvPr/>
        </p:nvSpPr>
        <p:spPr>
          <a:xfrm>
            <a:off x="5687614" y="2883348"/>
            <a:ext cx="3111500" cy="600892"/>
          </a:xfrm>
          <a:prstGeom prst="round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latin typeface="Segoe UI" panose="020B0502040204020203" pitchFamily="34" charset="0"/>
                <a:cs typeface="Segoe UI" panose="020B0502040204020203" pitchFamily="34" charset="0"/>
              </a:rPr>
              <a:t>Annotation de type</a:t>
            </a:r>
          </a:p>
        </p:txBody>
      </p:sp>
      <p:sp>
        <p:nvSpPr>
          <p:cNvPr id="12" name="Rectangle 11">
            <a:extLst>
              <a:ext uri="{FF2B5EF4-FFF2-40B4-BE49-F238E27FC236}">
                <a16:creationId xmlns:a16="http://schemas.microsoft.com/office/drawing/2014/main" id="{B3DC39C4-1D87-45BE-9A74-52B71F44A02A}"/>
              </a:ext>
            </a:extLst>
          </p:cNvPr>
          <p:cNvSpPr/>
          <p:nvPr/>
        </p:nvSpPr>
        <p:spPr>
          <a:xfrm>
            <a:off x="727100" y="4280239"/>
            <a:ext cx="4522392" cy="523220"/>
          </a:xfrm>
          <a:prstGeom prst="rect">
            <a:avLst/>
          </a:prstGeom>
        </p:spPr>
        <p:txBody>
          <a:bodyPr wrap="none">
            <a:spAutoFit/>
          </a:bodyPr>
          <a:lstStyle/>
          <a:p>
            <a:r>
              <a:rPr lang="fr-FR" sz="2800" dirty="0" err="1">
                <a:solidFill>
                  <a:srgbClr val="0000FF"/>
                </a:solidFill>
                <a:latin typeface="Consolas" panose="020B0609020204030204" pitchFamily="49" charset="0"/>
              </a:rPr>
              <a:t>const</a:t>
            </a:r>
            <a:r>
              <a:rPr lang="fr-FR" sz="2800" dirty="0">
                <a:solidFill>
                  <a:srgbClr val="000000"/>
                </a:solidFill>
                <a:latin typeface="Consolas" panose="020B0609020204030204" pitchFamily="49" charset="0"/>
              </a:rPr>
              <a:t> </a:t>
            </a:r>
            <a:r>
              <a:rPr lang="fr-FR" sz="2800" dirty="0" err="1">
                <a:solidFill>
                  <a:srgbClr val="000000"/>
                </a:solidFill>
                <a:latin typeface="Consolas" panose="020B0609020204030204" pitchFamily="49" charset="0"/>
              </a:rPr>
              <a:t>num</a:t>
            </a:r>
            <a:r>
              <a:rPr lang="fr-FR" sz="2800" dirty="0">
                <a:solidFill>
                  <a:srgbClr val="000000"/>
                </a:solidFill>
                <a:latin typeface="Consolas" panose="020B0609020204030204" pitchFamily="49" charset="0"/>
              </a:rPr>
              <a:t>: </a:t>
            </a:r>
            <a:r>
              <a:rPr lang="fr-FR" sz="2800" dirty="0" err="1">
                <a:solidFill>
                  <a:srgbClr val="0000FF"/>
                </a:solidFill>
                <a:latin typeface="Consolas" panose="020B0609020204030204" pitchFamily="49" charset="0"/>
              </a:rPr>
              <a:t>number</a:t>
            </a:r>
            <a:r>
              <a:rPr lang="fr-FR" sz="2800" dirty="0">
                <a:solidFill>
                  <a:srgbClr val="0000FF"/>
                </a:solidFill>
                <a:latin typeface="Consolas" panose="020B0609020204030204" pitchFamily="49" charset="0"/>
              </a:rPr>
              <a:t> </a:t>
            </a:r>
            <a:r>
              <a:rPr lang="fr-FR" sz="2800" dirty="0">
                <a:latin typeface="Consolas" panose="020B0609020204030204" pitchFamily="49" charset="0"/>
              </a:rPr>
              <a:t>= 2</a:t>
            </a:r>
            <a:r>
              <a:rPr lang="fr-FR" sz="2800" dirty="0">
                <a:solidFill>
                  <a:srgbClr val="000000"/>
                </a:solidFill>
                <a:latin typeface="Consolas" panose="020B0609020204030204" pitchFamily="49" charset="0"/>
              </a:rPr>
              <a:t>;</a:t>
            </a:r>
            <a:endParaRPr lang="fr-FR" sz="2800" b="0" dirty="0">
              <a:solidFill>
                <a:srgbClr val="000000"/>
              </a:solidFill>
              <a:effectLst/>
              <a:latin typeface="Consolas" panose="020B0609020204030204" pitchFamily="49" charset="0"/>
            </a:endParaRPr>
          </a:p>
        </p:txBody>
      </p:sp>
      <p:sp>
        <p:nvSpPr>
          <p:cNvPr id="13" name="Rectangle : coins arrondis 12">
            <a:extLst>
              <a:ext uri="{FF2B5EF4-FFF2-40B4-BE49-F238E27FC236}">
                <a16:creationId xmlns:a16="http://schemas.microsoft.com/office/drawing/2014/main" id="{5B663E74-29FE-47E8-A80E-D162DC53D534}"/>
              </a:ext>
            </a:extLst>
          </p:cNvPr>
          <p:cNvSpPr/>
          <p:nvPr/>
        </p:nvSpPr>
        <p:spPr>
          <a:xfrm>
            <a:off x="5687614" y="4202567"/>
            <a:ext cx="5912204" cy="600892"/>
          </a:xfrm>
          <a:prstGeom prst="round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latin typeface="Segoe UI" panose="020B0502040204020203" pitchFamily="34" charset="0"/>
                <a:cs typeface="Segoe UI" panose="020B0502040204020203" pitchFamily="34" charset="0"/>
              </a:rPr>
              <a:t>Annotation de type et initialisation avec variable</a:t>
            </a:r>
          </a:p>
        </p:txBody>
      </p:sp>
      <p:sp>
        <p:nvSpPr>
          <p:cNvPr id="3" name="Rectangle 2">
            <a:extLst>
              <a:ext uri="{FF2B5EF4-FFF2-40B4-BE49-F238E27FC236}">
                <a16:creationId xmlns:a16="http://schemas.microsoft.com/office/drawing/2014/main" id="{EE74A227-9914-40DD-A81A-FB68CA43A2CF}"/>
              </a:ext>
            </a:extLst>
          </p:cNvPr>
          <p:cNvSpPr/>
          <p:nvPr/>
        </p:nvSpPr>
        <p:spPr>
          <a:xfrm>
            <a:off x="5974813" y="3469965"/>
            <a:ext cx="242374" cy="369332"/>
          </a:xfrm>
          <a:prstGeom prst="rect">
            <a:avLst/>
          </a:prstGeom>
        </p:spPr>
        <p:txBody>
          <a:bodyPr wrap="none">
            <a:spAutoFit/>
          </a:bodyPr>
          <a:lstStyle/>
          <a:p>
            <a:r>
              <a:rPr lang="fr-FR" dirty="0">
                <a:solidFill>
                  <a:srgbClr val="000000"/>
                </a:solidFill>
                <a:latin typeface="Times New Roman" panose="02020603050405020304" pitchFamily="18" charset="0"/>
              </a:rPr>
              <a:t> </a:t>
            </a:r>
            <a:endParaRPr lang="fr-FR" dirty="0"/>
          </a:p>
        </p:txBody>
      </p:sp>
      <p:sp>
        <p:nvSpPr>
          <p:cNvPr id="4" name="Rectangle 3">
            <a:extLst>
              <a:ext uri="{FF2B5EF4-FFF2-40B4-BE49-F238E27FC236}">
                <a16:creationId xmlns:a16="http://schemas.microsoft.com/office/drawing/2014/main" id="{A92786A9-B8B5-4F3C-9F62-A4E5ECB05B66}"/>
              </a:ext>
            </a:extLst>
          </p:cNvPr>
          <p:cNvSpPr/>
          <p:nvPr/>
        </p:nvSpPr>
        <p:spPr>
          <a:xfrm>
            <a:off x="5974813" y="3469965"/>
            <a:ext cx="242374" cy="369332"/>
          </a:xfrm>
          <a:prstGeom prst="rect">
            <a:avLst/>
          </a:prstGeom>
        </p:spPr>
        <p:txBody>
          <a:bodyPr wrap="none">
            <a:spAutoFit/>
          </a:bodyPr>
          <a:lstStyle/>
          <a:p>
            <a:r>
              <a:rPr lang="fr-FR" dirty="0">
                <a:solidFill>
                  <a:srgbClr val="000000"/>
                </a:solidFill>
                <a:latin typeface="Times New Roman" panose="02020603050405020304" pitchFamily="18" charset="0"/>
              </a:rPr>
              <a:t> </a:t>
            </a:r>
            <a:endParaRPr lang="fr-FR" dirty="0"/>
          </a:p>
        </p:txBody>
      </p:sp>
    </p:spTree>
    <p:extLst>
      <p:ext uri="{BB962C8B-B14F-4D97-AF65-F5344CB8AC3E}">
        <p14:creationId xmlns:p14="http://schemas.microsoft.com/office/powerpoint/2010/main" val="3570083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C33FAA44-232B-4532-9BFF-F099C9D64987}"/>
              </a:ext>
            </a:extLst>
          </p:cNvPr>
          <p:cNvSpPr txBox="1"/>
          <p:nvPr/>
        </p:nvSpPr>
        <p:spPr>
          <a:xfrm>
            <a:off x="1193800" y="114300"/>
            <a:ext cx="9271995" cy="707886"/>
          </a:xfrm>
          <a:prstGeom prst="rect">
            <a:avLst/>
          </a:prstGeom>
          <a:noFill/>
          <a:effectLst/>
        </p:spPr>
        <p:txBody>
          <a:bodyPr wrap="square" rtlCol="0">
            <a:spAutoFit/>
          </a:bodyPr>
          <a:lstStyle/>
          <a:p>
            <a:pPr algn="ctr"/>
            <a:r>
              <a:rPr lang="fr-FR" sz="4000" dirty="0" err="1">
                <a:latin typeface="Segoe UI" panose="020B0502040204020203" pitchFamily="34" charset="0"/>
                <a:cs typeface="Segoe UI" panose="020B0502040204020203" pitchFamily="34" charset="0"/>
              </a:rPr>
              <a:t>Enums</a:t>
            </a:r>
            <a:endParaRPr lang="fr-FR" sz="4000" dirty="0">
              <a:latin typeface="Segoe UI" panose="020B0502040204020203" pitchFamily="34" charset="0"/>
              <a:cs typeface="Segoe UI" panose="020B0502040204020203" pitchFamily="34" charset="0"/>
            </a:endParaRPr>
          </a:p>
        </p:txBody>
      </p:sp>
      <p:sp>
        <p:nvSpPr>
          <p:cNvPr id="14" name="ZoneTexte 13">
            <a:extLst>
              <a:ext uri="{FF2B5EF4-FFF2-40B4-BE49-F238E27FC236}">
                <a16:creationId xmlns:a16="http://schemas.microsoft.com/office/drawing/2014/main" id="{0363FED7-D537-4961-A189-426F61DBC966}"/>
              </a:ext>
            </a:extLst>
          </p:cNvPr>
          <p:cNvSpPr txBox="1"/>
          <p:nvPr/>
        </p:nvSpPr>
        <p:spPr>
          <a:xfrm>
            <a:off x="1324427" y="2215751"/>
            <a:ext cx="10401126" cy="3046988"/>
          </a:xfrm>
          <a:prstGeom prst="rect">
            <a:avLst/>
          </a:prstGeom>
          <a:noFill/>
        </p:spPr>
        <p:txBody>
          <a:bodyPr wrap="square" rtlCol="0">
            <a:spAutoFit/>
          </a:bodyPr>
          <a:lstStyle/>
          <a:p>
            <a:pPr marL="342900" indent="-342900">
              <a:buFont typeface="Arial" panose="020B0604020202020204" pitchFamily="34" charset="0"/>
              <a:buChar char="•"/>
            </a:pPr>
            <a:r>
              <a:rPr lang="fr-FR" sz="2400" dirty="0">
                <a:latin typeface="Segoe UI" panose="020B0502040204020203" pitchFamily="34" charset="0"/>
                <a:cs typeface="Segoe UI" panose="020B0502040204020203" pitchFamily="34" charset="0"/>
              </a:rPr>
              <a:t>Possibilité de définir des énumérateurs de type </a:t>
            </a:r>
            <a:r>
              <a:rPr lang="fr-FR" sz="2400" b="1" dirty="0">
                <a:latin typeface="Segoe UI" panose="020B0502040204020203" pitchFamily="34" charset="0"/>
                <a:cs typeface="Segoe UI" panose="020B0502040204020203" pitchFamily="34" charset="0"/>
              </a:rPr>
              <a:t>numérique</a:t>
            </a:r>
            <a:r>
              <a:rPr lang="fr-FR" sz="2400" dirty="0">
                <a:latin typeface="Segoe UI" panose="020B0502040204020203" pitchFamily="34" charset="0"/>
                <a:cs typeface="Segoe UI" panose="020B0502040204020203" pitchFamily="34" charset="0"/>
              </a:rPr>
              <a:t> ou </a:t>
            </a:r>
            <a:r>
              <a:rPr lang="fr-FR" sz="2400" b="1" dirty="0">
                <a:latin typeface="Segoe UI" panose="020B0502040204020203" pitchFamily="34" charset="0"/>
                <a:cs typeface="Segoe UI" panose="020B0502040204020203" pitchFamily="34" charset="0"/>
              </a:rPr>
              <a:t>chaine de caractère</a:t>
            </a:r>
            <a:r>
              <a:rPr lang="fr-FR" sz="2400" dirty="0">
                <a:latin typeface="Segoe UI" panose="020B0502040204020203" pitchFamily="34" charset="0"/>
                <a:cs typeface="Segoe UI" panose="020B0502040204020203" pitchFamily="34" charset="0"/>
              </a:rPr>
              <a:t> ou </a:t>
            </a:r>
            <a:r>
              <a:rPr lang="fr-FR" sz="2400" b="1" dirty="0">
                <a:latin typeface="Segoe UI" panose="020B0502040204020203" pitchFamily="34" charset="0"/>
                <a:cs typeface="Segoe UI" panose="020B0502040204020203" pitchFamily="34" charset="0"/>
              </a:rPr>
              <a:t>hétérogène</a:t>
            </a:r>
            <a:r>
              <a:rPr lang="fr-FR" sz="2400" dirty="0">
                <a:latin typeface="Segoe UI" panose="020B0502040204020203" pitchFamily="34" charset="0"/>
                <a:cs typeface="Segoe UI" panose="020B0502040204020203" pitchFamily="34" charset="0"/>
              </a:rPr>
              <a:t>.</a:t>
            </a:r>
          </a:p>
          <a:p>
            <a:endParaRPr lang="fr-FR" sz="2400" dirty="0">
              <a:latin typeface="Segoe UI" panose="020B0502040204020203" pitchFamily="34" charset="0"/>
              <a:cs typeface="Segoe UI" panose="020B0502040204020203" pitchFamily="34" charset="0"/>
            </a:endParaRPr>
          </a:p>
          <a:p>
            <a:endParaRPr lang="fr-FR" sz="2400" dirty="0">
              <a:latin typeface="Segoe UI" panose="020B0502040204020203" pitchFamily="34" charset="0"/>
              <a:cs typeface="Segoe UI" panose="020B0502040204020203" pitchFamily="34" charset="0"/>
            </a:endParaRPr>
          </a:p>
          <a:p>
            <a:pPr marL="342900" indent="-342900">
              <a:buFont typeface="Arial" panose="020B0604020202020204" pitchFamily="34" charset="0"/>
              <a:buChar char="•"/>
            </a:pPr>
            <a:r>
              <a:rPr lang="fr-FR" sz="2400" dirty="0">
                <a:latin typeface="Segoe UI" panose="020B0502040204020203" pitchFamily="34" charset="0"/>
                <a:cs typeface="Segoe UI" panose="020B0502040204020203" pitchFamily="34" charset="0"/>
              </a:rPr>
              <a:t>Pour rappel, un enum est un ensemble de constants nommées.</a:t>
            </a:r>
          </a:p>
          <a:p>
            <a:endParaRPr lang="fr-FR" sz="2400" dirty="0">
              <a:latin typeface="Segoe UI" panose="020B0502040204020203" pitchFamily="34" charset="0"/>
              <a:cs typeface="Segoe UI" panose="020B0502040204020203" pitchFamily="34" charset="0"/>
            </a:endParaRPr>
          </a:p>
          <a:p>
            <a:endParaRPr lang="fr-FR" sz="2400" dirty="0">
              <a:latin typeface="Segoe UI" panose="020B0502040204020203" pitchFamily="34" charset="0"/>
              <a:cs typeface="Segoe UI" panose="020B0502040204020203" pitchFamily="34" charset="0"/>
            </a:endParaRPr>
          </a:p>
          <a:p>
            <a:pPr marL="342900" indent="-342900">
              <a:buFont typeface="Arial" panose="020B0604020202020204" pitchFamily="34" charset="0"/>
              <a:buChar char="•"/>
            </a:pPr>
            <a:r>
              <a:rPr lang="fr-FR" sz="2400" dirty="0">
                <a:latin typeface="Segoe UI" panose="020B0502040204020203" pitchFamily="34" charset="0"/>
                <a:cs typeface="Segoe UI" panose="020B0502040204020203" pitchFamily="34" charset="0"/>
              </a:rPr>
              <a:t>Utilisation avec le mot clé </a:t>
            </a:r>
            <a:r>
              <a:rPr lang="fr-FR" sz="2400" b="1" i="1" dirty="0">
                <a:solidFill>
                  <a:srgbClr val="002060"/>
                </a:solidFill>
                <a:latin typeface="Consolas" panose="020B0609020204030204" pitchFamily="49" charset="0"/>
              </a:rPr>
              <a:t>enum</a:t>
            </a:r>
          </a:p>
        </p:txBody>
      </p:sp>
    </p:spTree>
    <p:extLst>
      <p:ext uri="{BB962C8B-B14F-4D97-AF65-F5344CB8AC3E}">
        <p14:creationId xmlns:p14="http://schemas.microsoft.com/office/powerpoint/2010/main" val="56786490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C33FAA44-232B-4532-9BFF-F099C9D64987}"/>
              </a:ext>
            </a:extLst>
          </p:cNvPr>
          <p:cNvSpPr txBox="1"/>
          <p:nvPr/>
        </p:nvSpPr>
        <p:spPr>
          <a:xfrm>
            <a:off x="1193800" y="114300"/>
            <a:ext cx="9271995" cy="707886"/>
          </a:xfrm>
          <a:prstGeom prst="rect">
            <a:avLst/>
          </a:prstGeom>
          <a:noFill/>
          <a:effectLst/>
        </p:spPr>
        <p:txBody>
          <a:bodyPr wrap="square" rtlCol="0">
            <a:spAutoFit/>
          </a:bodyPr>
          <a:lstStyle/>
          <a:p>
            <a:pPr algn="ctr"/>
            <a:r>
              <a:rPr lang="fr-FR" sz="4000" dirty="0">
                <a:latin typeface="Segoe UI" panose="020B0502040204020203" pitchFamily="34" charset="0"/>
                <a:cs typeface="Segoe UI" panose="020B0502040204020203" pitchFamily="34" charset="0"/>
              </a:rPr>
              <a:t>Fonctions</a:t>
            </a:r>
          </a:p>
        </p:txBody>
      </p:sp>
      <p:sp>
        <p:nvSpPr>
          <p:cNvPr id="6" name="ZoneTexte 5">
            <a:extLst>
              <a:ext uri="{FF2B5EF4-FFF2-40B4-BE49-F238E27FC236}">
                <a16:creationId xmlns:a16="http://schemas.microsoft.com/office/drawing/2014/main" id="{EB317A66-CE8F-4A82-97DB-5D0B909C58DF}"/>
              </a:ext>
            </a:extLst>
          </p:cNvPr>
          <p:cNvSpPr txBox="1"/>
          <p:nvPr/>
        </p:nvSpPr>
        <p:spPr>
          <a:xfrm>
            <a:off x="1193800" y="1740738"/>
            <a:ext cx="10401126" cy="4154984"/>
          </a:xfrm>
          <a:prstGeom prst="rect">
            <a:avLst/>
          </a:prstGeom>
          <a:noFill/>
        </p:spPr>
        <p:txBody>
          <a:bodyPr wrap="square" rtlCol="0">
            <a:spAutoFit/>
          </a:bodyPr>
          <a:lstStyle/>
          <a:p>
            <a:pPr marL="342900" indent="-342900">
              <a:buFont typeface="Arial" panose="020B0604020202020204" pitchFamily="34" charset="0"/>
              <a:buChar char="•"/>
            </a:pPr>
            <a:r>
              <a:rPr lang="fr-FR" sz="2400" dirty="0">
                <a:latin typeface="Segoe UI" panose="020B0502040204020203" pitchFamily="34" charset="0"/>
                <a:cs typeface="Segoe UI" panose="020B0502040204020203" pitchFamily="34" charset="0"/>
              </a:rPr>
              <a:t>Il est possible de :</a:t>
            </a:r>
          </a:p>
          <a:p>
            <a:r>
              <a:rPr lang="fr-FR" sz="2400" dirty="0">
                <a:latin typeface="Segoe UI" panose="020B0502040204020203" pitchFamily="34" charset="0"/>
                <a:cs typeface="Segoe UI" panose="020B0502040204020203" pitchFamily="34" charset="0"/>
              </a:rPr>
              <a:t> </a:t>
            </a:r>
          </a:p>
          <a:p>
            <a:pPr marL="800100" lvl="1" indent="-342900">
              <a:buFont typeface="Wingdings" panose="05000000000000000000" pitchFamily="2" charset="2"/>
              <a:buChar char="ü"/>
            </a:pPr>
            <a:r>
              <a:rPr lang="fr-FR" sz="2400" i="1" dirty="0">
                <a:latin typeface="Segoe UI" panose="020B0502040204020203" pitchFamily="34" charset="0"/>
                <a:cs typeface="Segoe UI" panose="020B0502040204020203" pitchFamily="34" charset="0"/>
              </a:rPr>
              <a:t>Typer les paramètres </a:t>
            </a:r>
          </a:p>
          <a:p>
            <a:pPr marL="800100" lvl="1" indent="-342900">
              <a:buFont typeface="Wingdings" panose="05000000000000000000" pitchFamily="2" charset="2"/>
              <a:buChar char="ü"/>
            </a:pPr>
            <a:endParaRPr lang="fr-FR" sz="2400" i="1" dirty="0">
              <a:latin typeface="Segoe UI" panose="020B0502040204020203" pitchFamily="34" charset="0"/>
              <a:cs typeface="Segoe UI" panose="020B0502040204020203" pitchFamily="34" charset="0"/>
            </a:endParaRPr>
          </a:p>
          <a:p>
            <a:pPr marL="800100" lvl="1" indent="-342900">
              <a:buFont typeface="Wingdings" panose="05000000000000000000" pitchFamily="2" charset="2"/>
              <a:buChar char="ü"/>
            </a:pPr>
            <a:r>
              <a:rPr lang="fr-FR" sz="2400" i="1" dirty="0">
                <a:latin typeface="Segoe UI" panose="020B0502040204020203" pitchFamily="34" charset="0"/>
                <a:cs typeface="Segoe UI" panose="020B0502040204020203" pitchFamily="34" charset="0"/>
              </a:rPr>
              <a:t>Typer la fonction complète</a:t>
            </a:r>
          </a:p>
          <a:p>
            <a:pPr marL="800100" lvl="1" indent="-342900">
              <a:buFont typeface="Wingdings" panose="05000000000000000000" pitchFamily="2" charset="2"/>
              <a:buChar char="ü"/>
            </a:pPr>
            <a:endParaRPr lang="fr-FR" sz="2400" i="1" dirty="0">
              <a:latin typeface="Segoe UI" panose="020B0502040204020203" pitchFamily="34" charset="0"/>
              <a:cs typeface="Segoe UI" panose="020B0502040204020203" pitchFamily="34" charset="0"/>
            </a:endParaRPr>
          </a:p>
          <a:p>
            <a:pPr marL="800100" lvl="1" indent="-342900">
              <a:buFont typeface="Wingdings" panose="05000000000000000000" pitchFamily="2" charset="2"/>
              <a:buChar char="ü"/>
            </a:pPr>
            <a:r>
              <a:rPr lang="fr-FR" sz="2400" i="1" dirty="0">
                <a:latin typeface="Segoe UI" panose="020B0502040204020203" pitchFamily="34" charset="0"/>
                <a:cs typeface="Segoe UI" panose="020B0502040204020203" pitchFamily="34" charset="0"/>
              </a:rPr>
              <a:t>Rendre des paramètres optionnels</a:t>
            </a:r>
          </a:p>
          <a:p>
            <a:pPr marL="800100" lvl="1" indent="-342900">
              <a:buFont typeface="Wingdings" panose="05000000000000000000" pitchFamily="2" charset="2"/>
              <a:buChar char="ü"/>
            </a:pPr>
            <a:endParaRPr lang="fr-FR" sz="2400" i="1" dirty="0">
              <a:latin typeface="Segoe UI" panose="020B0502040204020203" pitchFamily="34" charset="0"/>
              <a:cs typeface="Segoe UI" panose="020B0502040204020203" pitchFamily="34" charset="0"/>
            </a:endParaRPr>
          </a:p>
          <a:p>
            <a:pPr marL="800100" lvl="1" indent="-342900">
              <a:buFont typeface="Wingdings" panose="05000000000000000000" pitchFamily="2" charset="2"/>
              <a:buChar char="ü"/>
            </a:pPr>
            <a:r>
              <a:rPr lang="fr-FR" sz="2400" i="1" dirty="0">
                <a:latin typeface="Segoe UI" panose="020B0502040204020203" pitchFamily="34" charset="0"/>
                <a:cs typeface="Segoe UI" panose="020B0502040204020203" pitchFamily="34" charset="0"/>
              </a:rPr>
              <a:t>D’ajouter des valeurs par défaut au paramètre (également faisable en ES6). </a:t>
            </a:r>
          </a:p>
          <a:p>
            <a:pPr lvl="1"/>
            <a:endParaRPr lang="fr-FR" sz="2400" i="1"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117625375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C33FAA44-232B-4532-9BFF-F099C9D64987}"/>
              </a:ext>
            </a:extLst>
          </p:cNvPr>
          <p:cNvSpPr txBox="1"/>
          <p:nvPr/>
        </p:nvSpPr>
        <p:spPr>
          <a:xfrm>
            <a:off x="1193800" y="114300"/>
            <a:ext cx="9271995" cy="707886"/>
          </a:xfrm>
          <a:prstGeom prst="rect">
            <a:avLst/>
          </a:prstGeom>
          <a:noFill/>
          <a:effectLst/>
        </p:spPr>
        <p:txBody>
          <a:bodyPr wrap="square" rtlCol="0">
            <a:spAutoFit/>
          </a:bodyPr>
          <a:lstStyle/>
          <a:p>
            <a:pPr algn="ctr"/>
            <a:r>
              <a:rPr lang="fr-FR" sz="4000" dirty="0">
                <a:latin typeface="Segoe UI" panose="020B0502040204020203" pitchFamily="34" charset="0"/>
                <a:cs typeface="Segoe UI" panose="020B0502040204020203" pitchFamily="34" charset="0"/>
              </a:rPr>
              <a:t>Classes</a:t>
            </a:r>
          </a:p>
        </p:txBody>
      </p:sp>
      <p:sp>
        <p:nvSpPr>
          <p:cNvPr id="3" name="ZoneTexte 2">
            <a:extLst>
              <a:ext uri="{FF2B5EF4-FFF2-40B4-BE49-F238E27FC236}">
                <a16:creationId xmlns:a16="http://schemas.microsoft.com/office/drawing/2014/main" id="{F5BD9041-8BBB-4CB9-821E-661755CC0025}"/>
              </a:ext>
            </a:extLst>
          </p:cNvPr>
          <p:cNvSpPr txBox="1"/>
          <p:nvPr/>
        </p:nvSpPr>
        <p:spPr>
          <a:xfrm>
            <a:off x="1193800" y="1740738"/>
            <a:ext cx="10401126" cy="4154984"/>
          </a:xfrm>
          <a:prstGeom prst="rect">
            <a:avLst/>
          </a:prstGeom>
          <a:noFill/>
        </p:spPr>
        <p:txBody>
          <a:bodyPr wrap="square" rtlCol="0">
            <a:spAutoFit/>
          </a:bodyPr>
          <a:lstStyle/>
          <a:p>
            <a:pPr marL="342900" indent="-342900">
              <a:buFont typeface="Arial" panose="020B0604020202020204" pitchFamily="34" charset="0"/>
              <a:buChar char="•"/>
            </a:pPr>
            <a:r>
              <a:rPr lang="fr-FR" sz="2400" dirty="0">
                <a:latin typeface="Segoe UI" panose="020B0502040204020203" pitchFamily="34" charset="0"/>
                <a:cs typeface="Segoe UI" panose="020B0502040204020203" pitchFamily="34" charset="0"/>
              </a:rPr>
              <a:t>Tous ce que nous faisons avec un langage orienté objet (C#, Java …), est faisable avec </a:t>
            </a:r>
            <a:r>
              <a:rPr lang="fr-FR" sz="2400" dirty="0" err="1">
                <a:latin typeface="Segoe UI" panose="020B0502040204020203" pitchFamily="34" charset="0"/>
                <a:cs typeface="Segoe UI" panose="020B0502040204020203" pitchFamily="34" charset="0"/>
              </a:rPr>
              <a:t>TypeScript</a:t>
            </a:r>
            <a:r>
              <a:rPr lang="fr-FR" sz="2400" dirty="0">
                <a:latin typeface="Segoe UI" panose="020B0502040204020203" pitchFamily="34" charset="0"/>
                <a:cs typeface="Segoe UI" panose="020B0502040204020203" pitchFamily="34" charset="0"/>
              </a:rPr>
              <a:t> :</a:t>
            </a:r>
          </a:p>
          <a:p>
            <a:r>
              <a:rPr lang="fr-FR" sz="2400" dirty="0">
                <a:latin typeface="Segoe UI" panose="020B0502040204020203" pitchFamily="34" charset="0"/>
                <a:cs typeface="Segoe UI" panose="020B0502040204020203" pitchFamily="34" charset="0"/>
              </a:rPr>
              <a:t> </a:t>
            </a:r>
          </a:p>
          <a:p>
            <a:pPr marL="800100" lvl="1" indent="-342900">
              <a:buFont typeface="Wingdings" panose="05000000000000000000" pitchFamily="2" charset="2"/>
              <a:buChar char="ü"/>
            </a:pPr>
            <a:r>
              <a:rPr lang="fr-FR" sz="2400" i="1" dirty="0">
                <a:latin typeface="Segoe UI" panose="020B0502040204020203" pitchFamily="34" charset="0"/>
                <a:cs typeface="Segoe UI" panose="020B0502040204020203" pitchFamily="34" charset="0"/>
              </a:rPr>
              <a:t>Instanciation d’objet </a:t>
            </a:r>
          </a:p>
          <a:p>
            <a:pPr marL="800100" lvl="1" indent="-342900">
              <a:buFont typeface="Wingdings" panose="05000000000000000000" pitchFamily="2" charset="2"/>
              <a:buChar char="ü"/>
            </a:pPr>
            <a:endParaRPr lang="fr-FR" sz="2400" i="1" dirty="0">
              <a:latin typeface="Segoe UI" panose="020B0502040204020203" pitchFamily="34" charset="0"/>
              <a:cs typeface="Segoe UI" panose="020B0502040204020203" pitchFamily="34" charset="0"/>
            </a:endParaRPr>
          </a:p>
          <a:p>
            <a:pPr marL="800100" lvl="1" indent="-342900">
              <a:buFont typeface="Wingdings" panose="05000000000000000000" pitchFamily="2" charset="2"/>
              <a:buChar char="ü"/>
            </a:pPr>
            <a:r>
              <a:rPr lang="fr-FR" sz="2400" i="1" dirty="0">
                <a:latin typeface="Segoe UI" panose="020B0502040204020203" pitchFamily="34" charset="0"/>
                <a:cs typeface="Segoe UI" panose="020B0502040204020203" pitchFamily="34" charset="0"/>
              </a:rPr>
              <a:t>Héritage de classe / interface</a:t>
            </a:r>
          </a:p>
          <a:p>
            <a:pPr marL="800100" lvl="1" indent="-342900">
              <a:buFont typeface="Wingdings" panose="05000000000000000000" pitchFamily="2" charset="2"/>
              <a:buChar char="ü"/>
            </a:pPr>
            <a:endParaRPr lang="fr-FR" sz="2400" i="1" dirty="0">
              <a:latin typeface="Segoe UI" panose="020B0502040204020203" pitchFamily="34" charset="0"/>
              <a:cs typeface="Segoe UI" panose="020B0502040204020203" pitchFamily="34" charset="0"/>
            </a:endParaRPr>
          </a:p>
          <a:p>
            <a:pPr marL="800100" lvl="1" indent="-342900">
              <a:buFont typeface="Wingdings" panose="05000000000000000000" pitchFamily="2" charset="2"/>
              <a:buChar char="ü"/>
            </a:pPr>
            <a:r>
              <a:rPr lang="fr-FR" sz="2400" i="1" dirty="0" err="1">
                <a:latin typeface="Segoe UI" panose="020B0502040204020203" pitchFamily="34" charset="0"/>
                <a:cs typeface="Segoe UI" panose="020B0502040204020203" pitchFamily="34" charset="0"/>
              </a:rPr>
              <a:t>Polymorphysme</a:t>
            </a:r>
            <a:endParaRPr lang="fr-FR" sz="2400" i="1" dirty="0">
              <a:latin typeface="Segoe UI" panose="020B0502040204020203" pitchFamily="34" charset="0"/>
              <a:cs typeface="Segoe UI" panose="020B0502040204020203" pitchFamily="34" charset="0"/>
            </a:endParaRPr>
          </a:p>
          <a:p>
            <a:pPr marL="800100" lvl="1" indent="-342900">
              <a:buFont typeface="Wingdings" panose="05000000000000000000" pitchFamily="2" charset="2"/>
              <a:buChar char="ü"/>
            </a:pPr>
            <a:endParaRPr lang="fr-FR" sz="2400" i="1" dirty="0">
              <a:latin typeface="Segoe UI" panose="020B0502040204020203" pitchFamily="34" charset="0"/>
              <a:cs typeface="Segoe UI" panose="020B0502040204020203" pitchFamily="34" charset="0"/>
            </a:endParaRPr>
          </a:p>
          <a:p>
            <a:pPr marL="800100" lvl="1" indent="-342900">
              <a:buFont typeface="Wingdings" panose="05000000000000000000" pitchFamily="2" charset="2"/>
              <a:buChar char="ü"/>
            </a:pPr>
            <a:r>
              <a:rPr lang="fr-FR" sz="2400" i="1" dirty="0">
                <a:latin typeface="Segoe UI" panose="020B0502040204020203" pitchFamily="34" charset="0"/>
                <a:cs typeface="Segoe UI" panose="020B0502040204020203" pitchFamily="34" charset="0"/>
              </a:rPr>
              <a:t>Public, privé, et modificateur protégé</a:t>
            </a:r>
          </a:p>
          <a:p>
            <a:pPr lvl="1"/>
            <a:endParaRPr lang="fr-FR" sz="2400" i="1"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194430459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C33FAA44-232B-4532-9BFF-F099C9D64987}"/>
              </a:ext>
            </a:extLst>
          </p:cNvPr>
          <p:cNvSpPr txBox="1"/>
          <p:nvPr/>
        </p:nvSpPr>
        <p:spPr>
          <a:xfrm>
            <a:off x="1193800" y="114300"/>
            <a:ext cx="9271995" cy="707886"/>
          </a:xfrm>
          <a:prstGeom prst="rect">
            <a:avLst/>
          </a:prstGeom>
          <a:noFill/>
          <a:effectLst/>
        </p:spPr>
        <p:txBody>
          <a:bodyPr wrap="square" rtlCol="0">
            <a:spAutoFit/>
          </a:bodyPr>
          <a:lstStyle/>
          <a:p>
            <a:pPr algn="ctr"/>
            <a:r>
              <a:rPr lang="fr-FR" sz="4000" dirty="0">
                <a:latin typeface="Segoe UI" panose="020B0502040204020203" pitchFamily="34" charset="0"/>
                <a:cs typeface="Segoe UI" panose="020B0502040204020203" pitchFamily="34" charset="0"/>
              </a:rPr>
              <a:t>Interfaces</a:t>
            </a:r>
          </a:p>
        </p:txBody>
      </p:sp>
      <p:sp>
        <p:nvSpPr>
          <p:cNvPr id="5" name="ZoneTexte 4">
            <a:extLst>
              <a:ext uri="{FF2B5EF4-FFF2-40B4-BE49-F238E27FC236}">
                <a16:creationId xmlns:a16="http://schemas.microsoft.com/office/drawing/2014/main" id="{47F79A53-751E-44BC-8275-230B395E7F66}"/>
              </a:ext>
            </a:extLst>
          </p:cNvPr>
          <p:cNvSpPr txBox="1"/>
          <p:nvPr/>
        </p:nvSpPr>
        <p:spPr>
          <a:xfrm>
            <a:off x="1193800" y="2090172"/>
            <a:ext cx="10401126" cy="2677656"/>
          </a:xfrm>
          <a:prstGeom prst="rect">
            <a:avLst/>
          </a:prstGeom>
          <a:noFill/>
        </p:spPr>
        <p:txBody>
          <a:bodyPr wrap="square" rtlCol="0">
            <a:spAutoFit/>
          </a:bodyPr>
          <a:lstStyle/>
          <a:p>
            <a:pPr lvl="0" eaLnBrk="0" fontAlgn="base" hangingPunct="0">
              <a:spcBef>
                <a:spcPct val="0"/>
              </a:spcBef>
              <a:spcAft>
                <a:spcPct val="0"/>
              </a:spcAft>
            </a:pPr>
            <a:r>
              <a:rPr lang="fr-FR" altLang="fr-FR" sz="2400" dirty="0">
                <a:solidFill>
                  <a:srgbClr val="222222"/>
                </a:solidFill>
                <a:latin typeface="Segoe UI" panose="020B0502040204020203" pitchFamily="34" charset="0"/>
                <a:cs typeface="Segoe UI" panose="020B0502040204020203" pitchFamily="34" charset="0"/>
              </a:rPr>
              <a:t>Avec </a:t>
            </a:r>
            <a:r>
              <a:rPr lang="fr-FR" altLang="fr-FR" sz="2400" dirty="0" err="1">
                <a:solidFill>
                  <a:srgbClr val="222222"/>
                </a:solidFill>
                <a:latin typeface="Segoe UI" panose="020B0502040204020203" pitchFamily="34" charset="0"/>
                <a:cs typeface="Segoe UI" panose="020B0502040204020203" pitchFamily="34" charset="0"/>
              </a:rPr>
              <a:t>TypeScript</a:t>
            </a:r>
            <a:r>
              <a:rPr lang="fr-FR" altLang="fr-FR" sz="2400" dirty="0">
                <a:solidFill>
                  <a:srgbClr val="222222"/>
                </a:solidFill>
                <a:latin typeface="Segoe UI" panose="020B0502040204020203" pitchFamily="34" charset="0"/>
                <a:cs typeface="Segoe UI" panose="020B0502040204020203" pitchFamily="34" charset="0"/>
              </a:rPr>
              <a:t>, les interfaces remplissent le rôle de : </a:t>
            </a:r>
          </a:p>
          <a:p>
            <a:pPr lvl="0" eaLnBrk="0" fontAlgn="base" hangingPunct="0">
              <a:spcBef>
                <a:spcPct val="0"/>
              </a:spcBef>
              <a:spcAft>
                <a:spcPct val="0"/>
              </a:spcAft>
            </a:pPr>
            <a:endParaRPr lang="fr-FR" altLang="fr-FR" sz="2400" dirty="0">
              <a:solidFill>
                <a:srgbClr val="222222"/>
              </a:solidFill>
              <a:latin typeface="Segoe UI" panose="020B0502040204020203" pitchFamily="34" charset="0"/>
              <a:cs typeface="Segoe UI" panose="020B0502040204020203" pitchFamily="34" charset="0"/>
            </a:endParaRPr>
          </a:p>
          <a:p>
            <a:pPr marL="342900" lvl="0" indent="-342900" eaLnBrk="0" fontAlgn="base" hangingPunct="0">
              <a:spcBef>
                <a:spcPct val="0"/>
              </a:spcBef>
              <a:spcAft>
                <a:spcPct val="0"/>
              </a:spcAft>
              <a:buFont typeface="Arial" panose="020B0604020202020204" pitchFamily="34" charset="0"/>
              <a:buChar char="•"/>
            </a:pPr>
            <a:r>
              <a:rPr lang="fr-FR" altLang="fr-FR" sz="2400" b="1" dirty="0">
                <a:solidFill>
                  <a:srgbClr val="222222"/>
                </a:solidFill>
                <a:latin typeface="Segoe UI" panose="020B0502040204020203" pitchFamily="34" charset="0"/>
                <a:cs typeface="Segoe UI" panose="020B0502040204020203" pitchFamily="34" charset="0"/>
              </a:rPr>
              <a:t>Nommer les types </a:t>
            </a:r>
          </a:p>
          <a:p>
            <a:pPr lvl="0" eaLnBrk="0" fontAlgn="base" hangingPunct="0">
              <a:spcBef>
                <a:spcPct val="0"/>
              </a:spcBef>
              <a:spcAft>
                <a:spcPct val="0"/>
              </a:spcAft>
            </a:pPr>
            <a:endParaRPr lang="fr-FR" altLang="fr-FR" sz="2400" dirty="0">
              <a:solidFill>
                <a:srgbClr val="222222"/>
              </a:solidFill>
              <a:latin typeface="Segoe UI" panose="020B0502040204020203" pitchFamily="34" charset="0"/>
              <a:cs typeface="Segoe UI" panose="020B0502040204020203" pitchFamily="34" charset="0"/>
            </a:endParaRPr>
          </a:p>
          <a:p>
            <a:pPr lvl="0" eaLnBrk="0" fontAlgn="base" hangingPunct="0">
              <a:spcBef>
                <a:spcPct val="0"/>
              </a:spcBef>
              <a:spcAft>
                <a:spcPct val="0"/>
              </a:spcAft>
            </a:pPr>
            <a:endParaRPr lang="fr-FR" altLang="fr-FR" sz="2400" dirty="0">
              <a:solidFill>
                <a:srgbClr val="222222"/>
              </a:solidFill>
              <a:latin typeface="Segoe UI" panose="020B0502040204020203" pitchFamily="34" charset="0"/>
              <a:cs typeface="Segoe UI" panose="020B0502040204020203" pitchFamily="34" charset="0"/>
            </a:endParaRPr>
          </a:p>
          <a:p>
            <a:pPr marL="342900" lvl="0" indent="-342900" eaLnBrk="0" fontAlgn="base" hangingPunct="0">
              <a:spcBef>
                <a:spcPct val="0"/>
              </a:spcBef>
              <a:spcAft>
                <a:spcPct val="0"/>
              </a:spcAft>
              <a:buFont typeface="Arial" panose="020B0604020202020204" pitchFamily="34" charset="0"/>
              <a:buChar char="•"/>
            </a:pPr>
            <a:r>
              <a:rPr lang="fr-FR" altLang="fr-FR" sz="2400" b="1" dirty="0">
                <a:solidFill>
                  <a:srgbClr val="222222"/>
                </a:solidFill>
                <a:latin typeface="Segoe UI" panose="020B0502040204020203" pitchFamily="34" charset="0"/>
                <a:cs typeface="Segoe UI" panose="020B0502040204020203" pitchFamily="34" charset="0"/>
              </a:rPr>
              <a:t>Définir des contrats </a:t>
            </a:r>
            <a:r>
              <a:rPr lang="fr-FR" altLang="fr-FR" sz="2400" dirty="0">
                <a:solidFill>
                  <a:srgbClr val="222222"/>
                </a:solidFill>
                <a:latin typeface="Segoe UI" panose="020B0502040204020203" pitchFamily="34" charset="0"/>
                <a:cs typeface="Segoe UI" panose="020B0502040204020203" pitchFamily="34" charset="0"/>
              </a:rPr>
              <a:t>dans votre code ainsi que des contrats avec du code en dehors de votre projet</a:t>
            </a:r>
            <a:r>
              <a:rPr lang="fr-FR" altLang="fr-FR" sz="900" dirty="0">
                <a:latin typeface="Segoe UI" panose="020B0502040204020203" pitchFamily="34" charset="0"/>
                <a:cs typeface="Segoe UI" panose="020B0502040204020203" pitchFamily="34" charset="0"/>
              </a:rPr>
              <a:t> </a:t>
            </a:r>
            <a:endParaRPr lang="fr-FR" altLang="fr-FR" sz="2000" dirty="0">
              <a:latin typeface="Segoe UI" panose="020B0502040204020203" pitchFamily="34" charset="0"/>
              <a:cs typeface="Segoe UI" panose="020B0502040204020203" pitchFamily="34" charset="0"/>
            </a:endParaRPr>
          </a:p>
        </p:txBody>
      </p:sp>
      <p:sp>
        <p:nvSpPr>
          <p:cNvPr id="4" name="Rectangle 2">
            <a:extLst>
              <a:ext uri="{FF2B5EF4-FFF2-40B4-BE49-F238E27FC236}">
                <a16:creationId xmlns:a16="http://schemas.microsoft.com/office/drawing/2014/main" id="{1BD477FA-5891-463A-AFD7-930E07F24F92}"/>
              </a:ext>
            </a:extLst>
          </p:cNvPr>
          <p:cNvSpPr>
            <a:spLocks noChangeArrowheads="1"/>
          </p:cNvSpPr>
          <p:nvPr/>
        </p:nvSpPr>
        <p:spPr bwMode="auto">
          <a:xfrm>
            <a:off x="0" y="102920"/>
            <a:ext cx="65" cy="251359"/>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9136159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61B02F4-96EF-4C39-A63D-5A9AFCD20A2C}"/>
              </a:ext>
            </a:extLst>
          </p:cNvPr>
          <p:cNvSpPr/>
          <p:nvPr/>
        </p:nvSpPr>
        <p:spPr>
          <a:xfrm>
            <a:off x="2438184" y="-265285"/>
            <a:ext cx="6816867" cy="1569660"/>
          </a:xfrm>
          <a:prstGeom prst="rect">
            <a:avLst/>
          </a:prstGeom>
          <a:noFill/>
        </p:spPr>
        <p:txBody>
          <a:bodyPr wrap="none" lIns="91440" tIns="45720" rIns="91440" bIns="45720">
            <a:spAutoFit/>
          </a:bodyPr>
          <a:lstStyle/>
          <a:p>
            <a:pPr algn="ctr"/>
            <a:r>
              <a:rPr lang="fr-FR" sz="96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LIVE CODING</a:t>
            </a:r>
          </a:p>
        </p:txBody>
      </p:sp>
      <p:sp>
        <p:nvSpPr>
          <p:cNvPr id="3" name="Rectangle 2">
            <a:extLst>
              <a:ext uri="{FF2B5EF4-FFF2-40B4-BE49-F238E27FC236}">
                <a16:creationId xmlns:a16="http://schemas.microsoft.com/office/drawing/2014/main" id="{7C63B53B-5F4C-40C6-8EE9-B0955BEA897D}"/>
              </a:ext>
            </a:extLst>
          </p:cNvPr>
          <p:cNvSpPr/>
          <p:nvPr/>
        </p:nvSpPr>
        <p:spPr>
          <a:xfrm>
            <a:off x="4337325" y="1411254"/>
            <a:ext cx="3018583" cy="4247317"/>
          </a:xfrm>
          <a:prstGeom prst="rect">
            <a:avLst/>
          </a:prstGeom>
          <a:noFill/>
        </p:spPr>
        <p:txBody>
          <a:bodyPr wrap="none" lIns="91440" tIns="45720" rIns="91440" bIns="45720">
            <a:spAutoFit/>
          </a:bodyPr>
          <a:lstStyle/>
          <a:p>
            <a:pPr algn="ctr"/>
            <a:r>
              <a:rPr lang="fr-FR" sz="5400" b="1" i="1" cap="none" spc="0" dirty="0">
                <a:ln w="12700">
                  <a:solidFill>
                    <a:schemeClr val="accent5"/>
                  </a:solidFill>
                  <a:prstDash val="solid"/>
                </a:ln>
                <a:pattFill prst="ltDnDiag">
                  <a:fgClr>
                    <a:schemeClr val="accent5">
                      <a:lumMod val="60000"/>
                      <a:lumOff val="40000"/>
                    </a:schemeClr>
                  </a:fgClr>
                  <a:bgClr>
                    <a:schemeClr val="bg1"/>
                  </a:bgClr>
                </a:pattFill>
                <a:effectLst/>
              </a:rPr>
              <a:t>Les types</a:t>
            </a:r>
          </a:p>
          <a:p>
            <a:pPr algn="ctr"/>
            <a:r>
              <a:rPr lang="fr-FR" sz="5400" b="1" i="1" dirty="0">
                <a:ln w="12700">
                  <a:solidFill>
                    <a:schemeClr val="accent5"/>
                  </a:solidFill>
                  <a:prstDash val="solid"/>
                </a:ln>
                <a:pattFill prst="ltDnDiag">
                  <a:fgClr>
                    <a:schemeClr val="accent5">
                      <a:lumMod val="60000"/>
                      <a:lumOff val="40000"/>
                    </a:schemeClr>
                  </a:fgClr>
                  <a:bgClr>
                    <a:schemeClr val="bg1"/>
                  </a:bgClr>
                </a:pattFill>
              </a:rPr>
              <a:t>Enum</a:t>
            </a:r>
          </a:p>
          <a:p>
            <a:pPr algn="ctr"/>
            <a:r>
              <a:rPr lang="fr-FR" sz="5400" b="1" i="1" dirty="0">
                <a:ln w="12700">
                  <a:solidFill>
                    <a:schemeClr val="accent5"/>
                  </a:solidFill>
                  <a:prstDash val="solid"/>
                </a:ln>
                <a:pattFill prst="ltDnDiag">
                  <a:fgClr>
                    <a:schemeClr val="accent5">
                      <a:lumMod val="60000"/>
                      <a:lumOff val="40000"/>
                    </a:schemeClr>
                  </a:fgClr>
                  <a:bgClr>
                    <a:schemeClr val="bg1"/>
                  </a:bgClr>
                </a:pattFill>
              </a:rPr>
              <a:t>Fonctions</a:t>
            </a:r>
          </a:p>
          <a:p>
            <a:pPr algn="ctr"/>
            <a:r>
              <a:rPr lang="fr-FR" sz="5400" b="1" i="1" cap="none" spc="0" dirty="0">
                <a:ln w="12700">
                  <a:solidFill>
                    <a:schemeClr val="accent5"/>
                  </a:solidFill>
                  <a:prstDash val="solid"/>
                </a:ln>
                <a:pattFill prst="ltDnDiag">
                  <a:fgClr>
                    <a:schemeClr val="accent5">
                      <a:lumMod val="60000"/>
                      <a:lumOff val="40000"/>
                    </a:schemeClr>
                  </a:fgClr>
                  <a:bgClr>
                    <a:schemeClr val="bg1"/>
                  </a:bgClr>
                </a:pattFill>
                <a:effectLst/>
              </a:rPr>
              <a:t>Classes</a:t>
            </a:r>
            <a:endParaRPr lang="fr-FR" sz="5400" b="1" i="1" dirty="0">
              <a:ln w="12700">
                <a:solidFill>
                  <a:schemeClr val="accent5"/>
                </a:solidFill>
                <a:prstDash val="solid"/>
              </a:ln>
              <a:pattFill prst="ltDnDiag">
                <a:fgClr>
                  <a:schemeClr val="accent5">
                    <a:lumMod val="60000"/>
                    <a:lumOff val="40000"/>
                  </a:schemeClr>
                </a:fgClr>
                <a:bgClr>
                  <a:schemeClr val="bg1"/>
                </a:bgClr>
              </a:pattFill>
            </a:endParaRPr>
          </a:p>
          <a:p>
            <a:pPr algn="ctr"/>
            <a:r>
              <a:rPr lang="fr-FR" sz="5400" b="1" i="1" cap="none" spc="0" dirty="0">
                <a:ln w="12700">
                  <a:solidFill>
                    <a:schemeClr val="accent5"/>
                  </a:solidFill>
                  <a:prstDash val="solid"/>
                </a:ln>
                <a:pattFill prst="ltDnDiag">
                  <a:fgClr>
                    <a:schemeClr val="accent5">
                      <a:lumMod val="60000"/>
                      <a:lumOff val="40000"/>
                    </a:schemeClr>
                  </a:fgClr>
                  <a:bgClr>
                    <a:schemeClr val="bg1"/>
                  </a:bgClr>
                </a:pattFill>
                <a:effectLst/>
              </a:rPr>
              <a:t>Interfaces</a:t>
            </a:r>
          </a:p>
        </p:txBody>
      </p:sp>
    </p:spTree>
    <p:extLst>
      <p:ext uri="{BB962C8B-B14F-4D97-AF65-F5344CB8AC3E}">
        <p14:creationId xmlns:p14="http://schemas.microsoft.com/office/powerpoint/2010/main" val="59674519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ZoneTexte 2">
            <a:extLst>
              <a:ext uri="{FF2B5EF4-FFF2-40B4-BE49-F238E27FC236}">
                <a16:creationId xmlns:a16="http://schemas.microsoft.com/office/drawing/2014/main" id="{6FECFCBB-71F6-4A03-B1BC-D21B542B366F}"/>
              </a:ext>
            </a:extLst>
          </p:cNvPr>
          <p:cNvSpPr txBox="1"/>
          <p:nvPr/>
        </p:nvSpPr>
        <p:spPr>
          <a:xfrm>
            <a:off x="1193800" y="114300"/>
            <a:ext cx="9271995" cy="1015663"/>
          </a:xfrm>
          <a:prstGeom prst="rect">
            <a:avLst/>
          </a:prstGeom>
          <a:noFill/>
          <a:effectLst/>
        </p:spPr>
        <p:txBody>
          <a:bodyPr wrap="square" rtlCol="0">
            <a:spAutoFit/>
          </a:bodyPr>
          <a:lstStyle/>
          <a:p>
            <a:pPr algn="ctr"/>
            <a:r>
              <a:rPr lang="fr-FR" sz="4000" dirty="0">
                <a:latin typeface="Segoe UI" panose="020B0502040204020203" pitchFamily="34" charset="0"/>
                <a:cs typeface="Segoe UI" panose="020B0502040204020203" pitchFamily="34" charset="0"/>
              </a:rPr>
              <a:t>Conclusion</a:t>
            </a:r>
          </a:p>
          <a:p>
            <a:pPr algn="ctr"/>
            <a:r>
              <a:rPr lang="fr-FR" sz="2000" i="1" dirty="0">
                <a:solidFill>
                  <a:schemeClr val="accent1">
                    <a:lumMod val="75000"/>
                  </a:schemeClr>
                </a:solidFill>
                <a:latin typeface="Segoe UI" panose="020B0502040204020203" pitchFamily="34" charset="0"/>
                <a:cs typeface="Segoe UI" panose="020B0502040204020203" pitchFamily="34" charset="0"/>
              </a:rPr>
              <a:t>Les types</a:t>
            </a:r>
          </a:p>
        </p:txBody>
      </p:sp>
      <p:sp>
        <p:nvSpPr>
          <p:cNvPr id="4" name="Rectangle 3">
            <a:extLst>
              <a:ext uri="{FF2B5EF4-FFF2-40B4-BE49-F238E27FC236}">
                <a16:creationId xmlns:a16="http://schemas.microsoft.com/office/drawing/2014/main" id="{17497059-B334-49A6-A356-D4ED84870430}"/>
              </a:ext>
            </a:extLst>
          </p:cNvPr>
          <p:cNvSpPr/>
          <p:nvPr/>
        </p:nvSpPr>
        <p:spPr>
          <a:xfrm>
            <a:off x="4258693" y="1598192"/>
            <a:ext cx="3142207" cy="523220"/>
          </a:xfrm>
          <a:prstGeom prst="rect">
            <a:avLst/>
          </a:prstGeom>
        </p:spPr>
        <p:txBody>
          <a:bodyPr wrap="none">
            <a:spAutoFit/>
          </a:bodyPr>
          <a:lstStyle/>
          <a:p>
            <a:r>
              <a:rPr lang="fr-FR" sz="2800" dirty="0">
                <a:solidFill>
                  <a:srgbClr val="0000FF"/>
                </a:solidFill>
                <a:latin typeface="Consolas" panose="020B0609020204030204" pitchFamily="49" charset="0"/>
              </a:rPr>
              <a:t>let</a:t>
            </a:r>
            <a:r>
              <a:rPr lang="fr-FR" sz="2800" dirty="0">
                <a:solidFill>
                  <a:srgbClr val="000000"/>
                </a:solidFill>
                <a:latin typeface="Consolas" panose="020B0609020204030204" pitchFamily="49" charset="0"/>
              </a:rPr>
              <a:t> num2: </a:t>
            </a:r>
            <a:r>
              <a:rPr lang="fr-FR" sz="2800" dirty="0">
                <a:solidFill>
                  <a:srgbClr val="0000FF"/>
                </a:solidFill>
                <a:latin typeface="Consolas" panose="020B0609020204030204" pitchFamily="49" charset="0"/>
              </a:rPr>
              <a:t>type</a:t>
            </a:r>
            <a:r>
              <a:rPr lang="fr-FR" sz="2800" dirty="0">
                <a:latin typeface="Consolas" panose="020B0609020204030204" pitchFamily="49" charset="0"/>
              </a:rPr>
              <a:t>;</a:t>
            </a:r>
            <a:endParaRPr lang="fr-FR" sz="2800" b="0" dirty="0">
              <a:effectLst/>
              <a:latin typeface="Consolas" panose="020B0609020204030204" pitchFamily="49" charset="0"/>
            </a:endParaRPr>
          </a:p>
        </p:txBody>
      </p:sp>
      <p:sp>
        <p:nvSpPr>
          <p:cNvPr id="5" name="Bulle narrative : rectangle 4">
            <a:extLst>
              <a:ext uri="{FF2B5EF4-FFF2-40B4-BE49-F238E27FC236}">
                <a16:creationId xmlns:a16="http://schemas.microsoft.com/office/drawing/2014/main" id="{03F119E3-9905-4FC3-944A-128D03248EA2}"/>
              </a:ext>
            </a:extLst>
          </p:cNvPr>
          <p:cNvSpPr/>
          <p:nvPr/>
        </p:nvSpPr>
        <p:spPr>
          <a:xfrm>
            <a:off x="2332382" y="2279375"/>
            <a:ext cx="1537253" cy="596348"/>
          </a:xfrm>
          <a:prstGeom prst="wedgeRectCallout">
            <a:avLst>
              <a:gd name="adj1" fmla="val 70509"/>
              <a:gd name="adj2" fmla="val -104167"/>
            </a:avLst>
          </a:prstGeom>
          <a:solidFill>
            <a:schemeClr val="accent2">
              <a:lumMod val="60000"/>
              <a:lumOff val="40000"/>
            </a:schemeClr>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fr-FR" dirty="0">
                <a:latin typeface="Segoe UI" panose="020B0502040204020203" pitchFamily="34" charset="0"/>
                <a:cs typeface="Segoe UI" panose="020B0502040204020203" pitchFamily="34" charset="0"/>
              </a:rPr>
              <a:t>Déclaration</a:t>
            </a:r>
          </a:p>
        </p:txBody>
      </p:sp>
      <p:sp>
        <p:nvSpPr>
          <p:cNvPr id="6" name="Bulle narrative : rectangle 5">
            <a:extLst>
              <a:ext uri="{FF2B5EF4-FFF2-40B4-BE49-F238E27FC236}">
                <a16:creationId xmlns:a16="http://schemas.microsoft.com/office/drawing/2014/main" id="{E893B8D2-F152-4493-ABBD-AFED0B13D041}"/>
              </a:ext>
            </a:extLst>
          </p:cNvPr>
          <p:cNvSpPr/>
          <p:nvPr/>
        </p:nvSpPr>
        <p:spPr>
          <a:xfrm>
            <a:off x="5387008" y="2835965"/>
            <a:ext cx="1417984" cy="593035"/>
          </a:xfrm>
          <a:prstGeom prst="wedgeRectCallout">
            <a:avLst>
              <a:gd name="adj1" fmla="val -33425"/>
              <a:gd name="adj2" fmla="val -181723"/>
            </a:avLst>
          </a:prstGeom>
          <a:solidFill>
            <a:schemeClr val="accent2">
              <a:lumMod val="60000"/>
              <a:lumOff val="40000"/>
            </a:schemeClr>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latin typeface="Segoe UI" panose="020B0502040204020203" pitchFamily="34" charset="0"/>
                <a:cs typeface="Segoe UI" panose="020B0502040204020203" pitchFamily="34" charset="0"/>
              </a:rPr>
              <a:t>Nom de la variable</a:t>
            </a:r>
            <a:endParaRPr lang="fr-FR" dirty="0"/>
          </a:p>
        </p:txBody>
      </p:sp>
      <p:sp>
        <p:nvSpPr>
          <p:cNvPr id="7" name="Bulle narrative : rectangle 6">
            <a:extLst>
              <a:ext uri="{FF2B5EF4-FFF2-40B4-BE49-F238E27FC236}">
                <a16:creationId xmlns:a16="http://schemas.microsoft.com/office/drawing/2014/main" id="{E73033E4-B529-4ED5-9792-E7D3773F8AE7}"/>
              </a:ext>
            </a:extLst>
          </p:cNvPr>
          <p:cNvSpPr/>
          <p:nvPr/>
        </p:nvSpPr>
        <p:spPr>
          <a:xfrm>
            <a:off x="8186420" y="2246246"/>
            <a:ext cx="1537253" cy="596348"/>
          </a:xfrm>
          <a:prstGeom prst="wedgeRectCallout">
            <a:avLst>
              <a:gd name="adj1" fmla="val -98456"/>
              <a:gd name="adj2" fmla="val -84167"/>
            </a:avLst>
          </a:prstGeom>
          <a:solidFill>
            <a:schemeClr val="accent2">
              <a:lumMod val="60000"/>
              <a:lumOff val="40000"/>
            </a:schemeClr>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fr-FR" dirty="0">
                <a:latin typeface="Segoe UI" panose="020B0502040204020203" pitchFamily="34" charset="0"/>
                <a:cs typeface="Segoe UI" panose="020B0502040204020203" pitchFamily="34" charset="0"/>
              </a:rPr>
              <a:t>(String, </a:t>
            </a:r>
            <a:r>
              <a:rPr lang="fr-FR" dirty="0" err="1">
                <a:latin typeface="Segoe UI" panose="020B0502040204020203" pitchFamily="34" charset="0"/>
                <a:cs typeface="Segoe UI" panose="020B0502040204020203" pitchFamily="34" charset="0"/>
              </a:rPr>
              <a:t>number</a:t>
            </a:r>
            <a:r>
              <a:rPr lang="fr-FR" dirty="0">
                <a:latin typeface="Segoe UI" panose="020B0502040204020203" pitchFamily="34" charset="0"/>
                <a:cs typeface="Segoe UI" panose="020B0502040204020203" pitchFamily="34" charset="0"/>
              </a:rPr>
              <a:t>….)</a:t>
            </a:r>
          </a:p>
        </p:txBody>
      </p:sp>
      <p:sp>
        <p:nvSpPr>
          <p:cNvPr id="10" name="Rectangle 9">
            <a:extLst>
              <a:ext uri="{FF2B5EF4-FFF2-40B4-BE49-F238E27FC236}">
                <a16:creationId xmlns:a16="http://schemas.microsoft.com/office/drawing/2014/main" id="{597D7B15-61F6-46DF-AD22-B0E603F0F77A}"/>
              </a:ext>
            </a:extLst>
          </p:cNvPr>
          <p:cNvSpPr/>
          <p:nvPr/>
        </p:nvSpPr>
        <p:spPr>
          <a:xfrm>
            <a:off x="3101008" y="5121994"/>
            <a:ext cx="5705408" cy="523220"/>
          </a:xfrm>
          <a:prstGeom prst="rect">
            <a:avLst/>
          </a:prstGeom>
        </p:spPr>
        <p:txBody>
          <a:bodyPr wrap="none">
            <a:spAutoFit/>
          </a:bodyPr>
          <a:lstStyle/>
          <a:p>
            <a:r>
              <a:rPr lang="fr-FR" sz="2800" dirty="0">
                <a:solidFill>
                  <a:srgbClr val="0000FF"/>
                </a:solidFill>
                <a:latin typeface="Consolas" panose="020B0609020204030204" pitchFamily="49" charset="0"/>
              </a:rPr>
              <a:t>let</a:t>
            </a:r>
            <a:r>
              <a:rPr lang="fr-FR" sz="2800" dirty="0">
                <a:solidFill>
                  <a:srgbClr val="000000"/>
                </a:solidFill>
                <a:latin typeface="Consolas" panose="020B0609020204030204" pitchFamily="49" charset="0"/>
              </a:rPr>
              <a:t> book: </a:t>
            </a:r>
            <a:r>
              <a:rPr lang="fr-FR" sz="2800" dirty="0">
                <a:solidFill>
                  <a:srgbClr val="0000FF"/>
                </a:solidFill>
                <a:latin typeface="Consolas" panose="020B0609020204030204" pitchFamily="49" charset="0"/>
              </a:rPr>
              <a:t>book = new </a:t>
            </a:r>
            <a:r>
              <a:rPr lang="fr-FR" sz="2800" dirty="0">
                <a:latin typeface="Consolas" panose="020B0609020204030204" pitchFamily="49" charset="0"/>
              </a:rPr>
              <a:t>Book();</a:t>
            </a:r>
            <a:endParaRPr lang="fr-FR" sz="2800" b="0" dirty="0">
              <a:effectLst/>
              <a:latin typeface="Consolas" panose="020B0609020204030204" pitchFamily="49" charset="0"/>
            </a:endParaRPr>
          </a:p>
        </p:txBody>
      </p:sp>
      <p:sp>
        <p:nvSpPr>
          <p:cNvPr id="11" name="Bulle narrative : rectangle 10">
            <a:extLst>
              <a:ext uri="{FF2B5EF4-FFF2-40B4-BE49-F238E27FC236}">
                <a16:creationId xmlns:a16="http://schemas.microsoft.com/office/drawing/2014/main" id="{0D2FE816-0736-46B3-9493-C5FE0D4791BE}"/>
              </a:ext>
            </a:extLst>
          </p:cNvPr>
          <p:cNvSpPr/>
          <p:nvPr/>
        </p:nvSpPr>
        <p:spPr>
          <a:xfrm>
            <a:off x="2933475" y="4189967"/>
            <a:ext cx="1537253" cy="596348"/>
          </a:xfrm>
          <a:prstGeom prst="wedgeRectCallout">
            <a:avLst>
              <a:gd name="adj1" fmla="val 106715"/>
              <a:gd name="adj2" fmla="val 102500"/>
            </a:avLst>
          </a:prstGeom>
          <a:solidFill>
            <a:schemeClr val="accent2">
              <a:lumMod val="60000"/>
              <a:lumOff val="40000"/>
            </a:schemeClr>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fr-FR" dirty="0">
                <a:latin typeface="Segoe UI" panose="020B0502040204020203" pitchFamily="34" charset="0"/>
                <a:cs typeface="Segoe UI" panose="020B0502040204020203" pitchFamily="34" charset="0"/>
              </a:rPr>
              <a:t>Type spécifique</a:t>
            </a:r>
          </a:p>
        </p:txBody>
      </p:sp>
    </p:spTree>
    <p:extLst>
      <p:ext uri="{BB962C8B-B14F-4D97-AF65-F5344CB8AC3E}">
        <p14:creationId xmlns:p14="http://schemas.microsoft.com/office/powerpoint/2010/main" val="22612057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ZoneTexte 9">
            <a:extLst>
              <a:ext uri="{FF2B5EF4-FFF2-40B4-BE49-F238E27FC236}">
                <a16:creationId xmlns:a16="http://schemas.microsoft.com/office/drawing/2014/main" id="{30BCE0E8-5B4C-4F1D-BAD5-60286BE7EA74}"/>
              </a:ext>
            </a:extLst>
          </p:cNvPr>
          <p:cNvSpPr txBox="1"/>
          <p:nvPr/>
        </p:nvSpPr>
        <p:spPr>
          <a:xfrm>
            <a:off x="2665129" y="1650792"/>
            <a:ext cx="9220081" cy="461665"/>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Valeur immuable. Impossible de réassigner une nouvelle valeur.</a:t>
            </a:r>
          </a:p>
        </p:txBody>
      </p:sp>
      <p:sp>
        <p:nvSpPr>
          <p:cNvPr id="11" name="ZoneTexte 10">
            <a:extLst>
              <a:ext uri="{FF2B5EF4-FFF2-40B4-BE49-F238E27FC236}">
                <a16:creationId xmlns:a16="http://schemas.microsoft.com/office/drawing/2014/main" id="{9AC45377-6066-4961-B08D-3DAEDD05747D}"/>
              </a:ext>
            </a:extLst>
          </p:cNvPr>
          <p:cNvSpPr txBox="1"/>
          <p:nvPr/>
        </p:nvSpPr>
        <p:spPr>
          <a:xfrm>
            <a:off x="2665129" y="2292981"/>
            <a:ext cx="9220081" cy="461665"/>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Utilisation du mot clé </a:t>
            </a:r>
            <a:r>
              <a:rPr lang="fr-FR" sz="2400" b="1" dirty="0" err="1">
                <a:latin typeface="Segoe UI" panose="020B0502040204020203" pitchFamily="34" charset="0"/>
                <a:cs typeface="Segoe UI" panose="020B0502040204020203" pitchFamily="34" charset="0"/>
              </a:rPr>
              <a:t>const</a:t>
            </a:r>
            <a:r>
              <a:rPr lang="fr-FR" sz="2400" dirty="0">
                <a:latin typeface="Segoe UI" panose="020B0502040204020203" pitchFamily="34" charset="0"/>
                <a:cs typeface="Segoe UI" panose="020B0502040204020203" pitchFamily="34" charset="0"/>
              </a:rPr>
              <a:t> </a:t>
            </a:r>
          </a:p>
        </p:txBody>
      </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ECMA Script 6</a:t>
            </a:r>
          </a:p>
          <a:p>
            <a:pPr algn="ctr"/>
            <a:r>
              <a:rPr lang="fr-FR" sz="2400" i="1" dirty="0">
                <a:latin typeface="Segoe UI" panose="020B0502040204020203" pitchFamily="34" charset="0"/>
                <a:cs typeface="Segoe UI" panose="020B0502040204020203" pitchFamily="34" charset="0"/>
              </a:rPr>
              <a:t>Le JavaScript de demain, aujourd’hui</a:t>
            </a:r>
          </a:p>
        </p:txBody>
      </p:sp>
      <p:sp>
        <p:nvSpPr>
          <p:cNvPr id="17" name="ZoneTexte 16">
            <a:extLst>
              <a:ext uri="{FF2B5EF4-FFF2-40B4-BE49-F238E27FC236}">
                <a16:creationId xmlns:a16="http://schemas.microsoft.com/office/drawing/2014/main" id="{E1072890-F78C-453B-B3A9-E71F59EA3327}"/>
              </a:ext>
            </a:extLst>
          </p:cNvPr>
          <p:cNvSpPr txBox="1"/>
          <p:nvPr/>
        </p:nvSpPr>
        <p:spPr>
          <a:xfrm>
            <a:off x="2665129" y="4438662"/>
            <a:ext cx="9220081" cy="461665"/>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Valeur muable. Peut être changé à tout moment</a:t>
            </a:r>
          </a:p>
        </p:txBody>
      </p:sp>
      <p:sp>
        <p:nvSpPr>
          <p:cNvPr id="19" name="ZoneTexte 18">
            <a:extLst>
              <a:ext uri="{FF2B5EF4-FFF2-40B4-BE49-F238E27FC236}">
                <a16:creationId xmlns:a16="http://schemas.microsoft.com/office/drawing/2014/main" id="{36EEE439-76B0-4C18-BF00-D2FE04E6E134}"/>
              </a:ext>
            </a:extLst>
          </p:cNvPr>
          <p:cNvSpPr txBox="1"/>
          <p:nvPr/>
        </p:nvSpPr>
        <p:spPr>
          <a:xfrm>
            <a:off x="2665129" y="5080851"/>
            <a:ext cx="9220081" cy="461665"/>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Utilisation du mot clé </a:t>
            </a:r>
            <a:r>
              <a:rPr lang="fr-FR" sz="2400" b="1" dirty="0">
                <a:latin typeface="Segoe UI" panose="020B0502040204020203" pitchFamily="34" charset="0"/>
                <a:cs typeface="Segoe UI" panose="020B0502040204020203" pitchFamily="34" charset="0"/>
              </a:rPr>
              <a:t>let</a:t>
            </a:r>
            <a:r>
              <a:rPr lang="fr-FR" sz="2400" dirty="0">
                <a:latin typeface="Segoe UI" panose="020B0502040204020203" pitchFamily="34" charset="0"/>
                <a:cs typeface="Segoe UI" panose="020B0502040204020203" pitchFamily="34" charset="0"/>
              </a:rPr>
              <a:t> </a:t>
            </a:r>
          </a:p>
        </p:txBody>
      </p:sp>
      <p:sp>
        <p:nvSpPr>
          <p:cNvPr id="18" name="Hexagone 23">
            <a:extLst>
              <a:ext uri="{FF2B5EF4-FFF2-40B4-BE49-F238E27FC236}">
                <a16:creationId xmlns:a16="http://schemas.microsoft.com/office/drawing/2014/main" id="{9745DE0A-361D-462A-BED6-614A0D42CBE8}"/>
              </a:ext>
            </a:extLst>
          </p:cNvPr>
          <p:cNvSpPr/>
          <p:nvPr/>
        </p:nvSpPr>
        <p:spPr>
          <a:xfrm>
            <a:off x="603921" y="1181048"/>
            <a:ext cx="1580718" cy="1678152"/>
          </a:xfrm>
          <a:custGeom>
            <a:avLst/>
            <a:gdLst>
              <a:gd name="connsiteX0" fmla="*/ 0 w 1259840"/>
              <a:gd name="connsiteY0" fmla="*/ 609600 h 1219200"/>
              <a:gd name="connsiteX1" fmla="*/ 304800 w 1259840"/>
              <a:gd name="connsiteY1" fmla="*/ 0 h 1219200"/>
              <a:gd name="connsiteX2" fmla="*/ 955040 w 1259840"/>
              <a:gd name="connsiteY2" fmla="*/ 0 h 1219200"/>
              <a:gd name="connsiteX3" fmla="*/ 1259840 w 1259840"/>
              <a:gd name="connsiteY3" fmla="*/ 609600 h 1219200"/>
              <a:gd name="connsiteX4" fmla="*/ 955040 w 1259840"/>
              <a:gd name="connsiteY4" fmla="*/ 1219200 h 1219200"/>
              <a:gd name="connsiteX5" fmla="*/ 304800 w 1259840"/>
              <a:gd name="connsiteY5" fmla="*/ 1219200 h 1219200"/>
              <a:gd name="connsiteX6" fmla="*/ 0 w 1259840"/>
              <a:gd name="connsiteY6" fmla="*/ 609600 h 1219200"/>
              <a:gd name="connsiteX0" fmla="*/ 0 w 1259840"/>
              <a:gd name="connsiteY0" fmla="*/ 863600 h 1473200"/>
              <a:gd name="connsiteX1" fmla="*/ 304800 w 1259840"/>
              <a:gd name="connsiteY1" fmla="*/ 254000 h 1473200"/>
              <a:gd name="connsiteX2" fmla="*/ 662940 w 1259840"/>
              <a:gd name="connsiteY2" fmla="*/ 0 h 1473200"/>
              <a:gd name="connsiteX3" fmla="*/ 1259840 w 1259840"/>
              <a:gd name="connsiteY3" fmla="*/ 863600 h 1473200"/>
              <a:gd name="connsiteX4" fmla="*/ 955040 w 1259840"/>
              <a:gd name="connsiteY4" fmla="*/ 1473200 h 1473200"/>
              <a:gd name="connsiteX5" fmla="*/ 304800 w 1259840"/>
              <a:gd name="connsiteY5" fmla="*/ 1473200 h 1473200"/>
              <a:gd name="connsiteX6" fmla="*/ 0 w 1259840"/>
              <a:gd name="connsiteY6" fmla="*/ 863600 h 1473200"/>
              <a:gd name="connsiteX0" fmla="*/ 0 w 1412240"/>
              <a:gd name="connsiteY0" fmla="*/ 863600 h 1473200"/>
              <a:gd name="connsiteX1" fmla="*/ 304800 w 1412240"/>
              <a:gd name="connsiteY1" fmla="*/ 254000 h 1473200"/>
              <a:gd name="connsiteX2" fmla="*/ 662940 w 1412240"/>
              <a:gd name="connsiteY2" fmla="*/ 0 h 1473200"/>
              <a:gd name="connsiteX3" fmla="*/ 1412240 w 1412240"/>
              <a:gd name="connsiteY3" fmla="*/ 440266 h 1473200"/>
              <a:gd name="connsiteX4" fmla="*/ 955040 w 1412240"/>
              <a:gd name="connsiteY4" fmla="*/ 1473200 h 1473200"/>
              <a:gd name="connsiteX5" fmla="*/ 304800 w 1412240"/>
              <a:gd name="connsiteY5" fmla="*/ 1473200 h 1473200"/>
              <a:gd name="connsiteX6" fmla="*/ 0 w 1412240"/>
              <a:gd name="connsiteY6" fmla="*/ 863600 h 1473200"/>
              <a:gd name="connsiteX0" fmla="*/ 0 w 1412240"/>
              <a:gd name="connsiteY0" fmla="*/ 863600 h 1778000"/>
              <a:gd name="connsiteX1" fmla="*/ 304800 w 1412240"/>
              <a:gd name="connsiteY1" fmla="*/ 254000 h 1778000"/>
              <a:gd name="connsiteX2" fmla="*/ 662940 w 1412240"/>
              <a:gd name="connsiteY2" fmla="*/ 0 h 1778000"/>
              <a:gd name="connsiteX3" fmla="*/ 1412240 w 1412240"/>
              <a:gd name="connsiteY3" fmla="*/ 440266 h 1778000"/>
              <a:gd name="connsiteX4" fmla="*/ 955040 w 1412240"/>
              <a:gd name="connsiteY4" fmla="*/ 1473200 h 1778000"/>
              <a:gd name="connsiteX5" fmla="*/ 622300 w 1412240"/>
              <a:gd name="connsiteY5" fmla="*/ 1778000 h 1778000"/>
              <a:gd name="connsiteX6" fmla="*/ 0 w 1412240"/>
              <a:gd name="connsiteY6" fmla="*/ 863600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103207 w 1560407"/>
              <a:gd name="connsiteY4" fmla="*/ 1473200 h 1778000"/>
              <a:gd name="connsiteX5" fmla="*/ 770467 w 1560407"/>
              <a:gd name="connsiteY5" fmla="*/ 1778000 h 1778000"/>
              <a:gd name="connsiteX6" fmla="*/ 0 w 1560407"/>
              <a:gd name="connsiteY6" fmla="*/ 1316567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 name="connsiteX0" fmla="*/ 0 w 1560407"/>
              <a:gd name="connsiteY0" fmla="*/ 1316567 h 1778000"/>
              <a:gd name="connsiteX1" fmla="*/ 12700 w 1560407"/>
              <a:gd name="connsiteY1" fmla="*/ 427566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0407" h="1778000">
                <a:moveTo>
                  <a:pt x="0" y="1316567"/>
                </a:moveTo>
                <a:lnTo>
                  <a:pt x="12700" y="427566"/>
                </a:lnTo>
                <a:lnTo>
                  <a:pt x="811107" y="0"/>
                </a:lnTo>
                <a:lnTo>
                  <a:pt x="1560407" y="440266"/>
                </a:lnTo>
                <a:lnTo>
                  <a:pt x="1551941" y="1286933"/>
                </a:lnTo>
                <a:lnTo>
                  <a:pt x="770467" y="1778000"/>
                </a:lnTo>
                <a:lnTo>
                  <a:pt x="0" y="1316567"/>
                </a:lnTo>
                <a:close/>
              </a:path>
            </a:pathLst>
          </a:custGeom>
          <a:solidFill>
            <a:srgbClr val="70CEEF"/>
          </a:solid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solidFill>
                  <a:schemeClr val="tx1"/>
                </a:solidFill>
                <a:latin typeface="Segoe UI" panose="020B0502040204020203" pitchFamily="34" charset="0"/>
                <a:cs typeface="Segoe UI" panose="020B0502040204020203" pitchFamily="34" charset="0"/>
              </a:rPr>
              <a:t>Constants</a:t>
            </a:r>
          </a:p>
        </p:txBody>
      </p:sp>
      <p:sp>
        <p:nvSpPr>
          <p:cNvPr id="20" name="Hexagone 23">
            <a:extLst>
              <a:ext uri="{FF2B5EF4-FFF2-40B4-BE49-F238E27FC236}">
                <a16:creationId xmlns:a16="http://schemas.microsoft.com/office/drawing/2014/main" id="{9745DE0A-361D-462A-BED6-614A0D42CBE8}"/>
              </a:ext>
            </a:extLst>
          </p:cNvPr>
          <p:cNvSpPr/>
          <p:nvPr/>
        </p:nvSpPr>
        <p:spPr>
          <a:xfrm>
            <a:off x="603921" y="4060251"/>
            <a:ext cx="1580718" cy="1678152"/>
          </a:xfrm>
          <a:custGeom>
            <a:avLst/>
            <a:gdLst>
              <a:gd name="connsiteX0" fmla="*/ 0 w 1259840"/>
              <a:gd name="connsiteY0" fmla="*/ 609600 h 1219200"/>
              <a:gd name="connsiteX1" fmla="*/ 304800 w 1259840"/>
              <a:gd name="connsiteY1" fmla="*/ 0 h 1219200"/>
              <a:gd name="connsiteX2" fmla="*/ 955040 w 1259840"/>
              <a:gd name="connsiteY2" fmla="*/ 0 h 1219200"/>
              <a:gd name="connsiteX3" fmla="*/ 1259840 w 1259840"/>
              <a:gd name="connsiteY3" fmla="*/ 609600 h 1219200"/>
              <a:gd name="connsiteX4" fmla="*/ 955040 w 1259840"/>
              <a:gd name="connsiteY4" fmla="*/ 1219200 h 1219200"/>
              <a:gd name="connsiteX5" fmla="*/ 304800 w 1259840"/>
              <a:gd name="connsiteY5" fmla="*/ 1219200 h 1219200"/>
              <a:gd name="connsiteX6" fmla="*/ 0 w 1259840"/>
              <a:gd name="connsiteY6" fmla="*/ 609600 h 1219200"/>
              <a:gd name="connsiteX0" fmla="*/ 0 w 1259840"/>
              <a:gd name="connsiteY0" fmla="*/ 863600 h 1473200"/>
              <a:gd name="connsiteX1" fmla="*/ 304800 w 1259840"/>
              <a:gd name="connsiteY1" fmla="*/ 254000 h 1473200"/>
              <a:gd name="connsiteX2" fmla="*/ 662940 w 1259840"/>
              <a:gd name="connsiteY2" fmla="*/ 0 h 1473200"/>
              <a:gd name="connsiteX3" fmla="*/ 1259840 w 1259840"/>
              <a:gd name="connsiteY3" fmla="*/ 863600 h 1473200"/>
              <a:gd name="connsiteX4" fmla="*/ 955040 w 1259840"/>
              <a:gd name="connsiteY4" fmla="*/ 1473200 h 1473200"/>
              <a:gd name="connsiteX5" fmla="*/ 304800 w 1259840"/>
              <a:gd name="connsiteY5" fmla="*/ 1473200 h 1473200"/>
              <a:gd name="connsiteX6" fmla="*/ 0 w 1259840"/>
              <a:gd name="connsiteY6" fmla="*/ 863600 h 1473200"/>
              <a:gd name="connsiteX0" fmla="*/ 0 w 1412240"/>
              <a:gd name="connsiteY0" fmla="*/ 863600 h 1473200"/>
              <a:gd name="connsiteX1" fmla="*/ 304800 w 1412240"/>
              <a:gd name="connsiteY1" fmla="*/ 254000 h 1473200"/>
              <a:gd name="connsiteX2" fmla="*/ 662940 w 1412240"/>
              <a:gd name="connsiteY2" fmla="*/ 0 h 1473200"/>
              <a:gd name="connsiteX3" fmla="*/ 1412240 w 1412240"/>
              <a:gd name="connsiteY3" fmla="*/ 440266 h 1473200"/>
              <a:gd name="connsiteX4" fmla="*/ 955040 w 1412240"/>
              <a:gd name="connsiteY4" fmla="*/ 1473200 h 1473200"/>
              <a:gd name="connsiteX5" fmla="*/ 304800 w 1412240"/>
              <a:gd name="connsiteY5" fmla="*/ 1473200 h 1473200"/>
              <a:gd name="connsiteX6" fmla="*/ 0 w 1412240"/>
              <a:gd name="connsiteY6" fmla="*/ 863600 h 1473200"/>
              <a:gd name="connsiteX0" fmla="*/ 0 w 1412240"/>
              <a:gd name="connsiteY0" fmla="*/ 863600 h 1778000"/>
              <a:gd name="connsiteX1" fmla="*/ 304800 w 1412240"/>
              <a:gd name="connsiteY1" fmla="*/ 254000 h 1778000"/>
              <a:gd name="connsiteX2" fmla="*/ 662940 w 1412240"/>
              <a:gd name="connsiteY2" fmla="*/ 0 h 1778000"/>
              <a:gd name="connsiteX3" fmla="*/ 1412240 w 1412240"/>
              <a:gd name="connsiteY3" fmla="*/ 440266 h 1778000"/>
              <a:gd name="connsiteX4" fmla="*/ 955040 w 1412240"/>
              <a:gd name="connsiteY4" fmla="*/ 1473200 h 1778000"/>
              <a:gd name="connsiteX5" fmla="*/ 622300 w 1412240"/>
              <a:gd name="connsiteY5" fmla="*/ 1778000 h 1778000"/>
              <a:gd name="connsiteX6" fmla="*/ 0 w 1412240"/>
              <a:gd name="connsiteY6" fmla="*/ 863600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103207 w 1560407"/>
              <a:gd name="connsiteY4" fmla="*/ 1473200 h 1778000"/>
              <a:gd name="connsiteX5" fmla="*/ 770467 w 1560407"/>
              <a:gd name="connsiteY5" fmla="*/ 1778000 h 1778000"/>
              <a:gd name="connsiteX6" fmla="*/ 0 w 1560407"/>
              <a:gd name="connsiteY6" fmla="*/ 1316567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 name="connsiteX0" fmla="*/ 0 w 1560407"/>
              <a:gd name="connsiteY0" fmla="*/ 1316567 h 1778000"/>
              <a:gd name="connsiteX1" fmla="*/ 12700 w 1560407"/>
              <a:gd name="connsiteY1" fmla="*/ 427566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0407" h="1778000">
                <a:moveTo>
                  <a:pt x="0" y="1316567"/>
                </a:moveTo>
                <a:lnTo>
                  <a:pt x="12700" y="427566"/>
                </a:lnTo>
                <a:lnTo>
                  <a:pt x="811107" y="0"/>
                </a:lnTo>
                <a:lnTo>
                  <a:pt x="1560407" y="440266"/>
                </a:lnTo>
                <a:lnTo>
                  <a:pt x="1551941" y="1286933"/>
                </a:lnTo>
                <a:lnTo>
                  <a:pt x="770467" y="1778000"/>
                </a:lnTo>
                <a:lnTo>
                  <a:pt x="0" y="1316567"/>
                </a:lnTo>
                <a:close/>
              </a:path>
            </a:pathLst>
          </a:custGeom>
          <a:solidFill>
            <a:srgbClr val="70CEEF"/>
          </a:solid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solidFill>
                  <a:schemeClr val="tx1"/>
                </a:solidFill>
                <a:latin typeface="Segoe UI" panose="020B0502040204020203" pitchFamily="34" charset="0"/>
                <a:cs typeface="Segoe UI" panose="020B0502040204020203" pitchFamily="34" charset="0"/>
              </a:rPr>
              <a:t>Let</a:t>
            </a:r>
          </a:p>
        </p:txBody>
      </p:sp>
      <p:pic>
        <p:nvPicPr>
          <p:cNvPr id="21" name="Image 20">
            <a:extLst>
              <a:ext uri="{FF2B5EF4-FFF2-40B4-BE49-F238E27FC236}">
                <a16:creationId xmlns:a16="http://schemas.microsoft.com/office/drawing/2014/main" id="{523E8806-DAC7-47D6-9C30-93B085E5C6F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139" y="23743"/>
            <a:ext cx="1071563" cy="10715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Rectangle 1">
            <a:extLst>
              <a:ext uri="{FF2B5EF4-FFF2-40B4-BE49-F238E27FC236}">
                <a16:creationId xmlns:a16="http://schemas.microsoft.com/office/drawing/2014/main" id="{FC0ED267-1792-4CAA-A65E-23BB112F222B}"/>
              </a:ext>
            </a:extLst>
          </p:cNvPr>
          <p:cNvSpPr/>
          <p:nvPr/>
        </p:nvSpPr>
        <p:spPr>
          <a:xfrm>
            <a:off x="7081760" y="2859200"/>
            <a:ext cx="4962391" cy="1015663"/>
          </a:xfrm>
          <a:prstGeom prst="rect">
            <a:avLst/>
          </a:prstGeom>
        </p:spPr>
        <p:txBody>
          <a:bodyPr wrap="square">
            <a:spAutoFit/>
          </a:bodyPr>
          <a:lstStyle/>
          <a:p>
            <a:r>
              <a:rPr lang="fr-FR" sz="2000" dirty="0" err="1">
                <a:solidFill>
                  <a:srgbClr val="0000FF"/>
                </a:solidFill>
                <a:latin typeface="Consolas" panose="020B0609020204030204" pitchFamily="49" charset="0"/>
              </a:rPr>
              <a:t>const</a:t>
            </a:r>
            <a:r>
              <a:rPr lang="fr-FR" sz="2000" dirty="0">
                <a:solidFill>
                  <a:srgbClr val="000000"/>
                </a:solidFill>
                <a:latin typeface="Consolas" panose="020B0609020204030204" pitchFamily="49" charset="0"/>
              </a:rPr>
              <a:t> </a:t>
            </a:r>
            <a:r>
              <a:rPr lang="fr-FR" sz="2000" dirty="0" err="1">
                <a:solidFill>
                  <a:srgbClr val="000000"/>
                </a:solidFill>
                <a:latin typeface="Consolas" panose="020B0609020204030204" pitchFamily="49" charset="0"/>
              </a:rPr>
              <a:t>iamConstante</a:t>
            </a:r>
            <a:r>
              <a:rPr lang="fr-FR" sz="2000" dirty="0">
                <a:solidFill>
                  <a:srgbClr val="000000"/>
                </a:solidFill>
                <a:latin typeface="Consolas" panose="020B0609020204030204" pitchFamily="49" charset="0"/>
              </a:rPr>
              <a:t> = </a:t>
            </a:r>
            <a:r>
              <a:rPr lang="fr-FR" sz="2000" dirty="0">
                <a:solidFill>
                  <a:srgbClr val="A31515"/>
                </a:solidFill>
                <a:latin typeface="Consolas" panose="020B0609020204030204" pitchFamily="49" charset="0"/>
              </a:rPr>
              <a:t>"Variable Immuable"</a:t>
            </a:r>
            <a:r>
              <a:rPr lang="fr-FR" sz="2000" dirty="0">
                <a:solidFill>
                  <a:srgbClr val="000000"/>
                </a:solidFill>
                <a:latin typeface="Consolas" panose="020B0609020204030204" pitchFamily="49" charset="0"/>
              </a:rPr>
              <a:t>;</a:t>
            </a:r>
          </a:p>
          <a:p>
            <a:r>
              <a:rPr lang="fr-FR" sz="2000" dirty="0" err="1">
                <a:solidFill>
                  <a:srgbClr val="000000"/>
                </a:solidFill>
                <a:latin typeface="Consolas" panose="020B0609020204030204" pitchFamily="49" charset="0"/>
              </a:rPr>
              <a:t>iamConstante</a:t>
            </a:r>
            <a:r>
              <a:rPr lang="fr-FR" sz="2000" dirty="0">
                <a:solidFill>
                  <a:srgbClr val="000000"/>
                </a:solidFill>
                <a:latin typeface="Consolas" panose="020B0609020204030204" pitchFamily="49" charset="0"/>
              </a:rPr>
              <a:t> = </a:t>
            </a:r>
            <a:r>
              <a:rPr lang="fr-FR" sz="2000" dirty="0">
                <a:solidFill>
                  <a:srgbClr val="A31515"/>
                </a:solidFill>
                <a:latin typeface="Consolas" panose="020B0609020204030204" pitchFamily="49" charset="0"/>
              </a:rPr>
              <a:t>"problèmes"</a:t>
            </a:r>
            <a:r>
              <a:rPr lang="fr-FR" sz="2000" dirty="0">
                <a:solidFill>
                  <a:srgbClr val="000000"/>
                </a:solidFill>
                <a:latin typeface="Consolas" panose="020B0609020204030204" pitchFamily="49" charset="0"/>
              </a:rPr>
              <a:t>;</a:t>
            </a:r>
            <a:endParaRPr lang="fr-FR" sz="2000" b="0" dirty="0">
              <a:solidFill>
                <a:srgbClr val="000000"/>
              </a:solidFill>
              <a:effectLst/>
              <a:latin typeface="Consolas" panose="020B0609020204030204" pitchFamily="49" charset="0"/>
            </a:endParaRPr>
          </a:p>
        </p:txBody>
      </p:sp>
      <p:sp>
        <p:nvSpPr>
          <p:cNvPr id="5" name="Rectangle 4">
            <a:extLst>
              <a:ext uri="{FF2B5EF4-FFF2-40B4-BE49-F238E27FC236}">
                <a16:creationId xmlns:a16="http://schemas.microsoft.com/office/drawing/2014/main" id="{54623ED9-AD1D-43FB-BE40-C9F6C7114B59}"/>
              </a:ext>
            </a:extLst>
          </p:cNvPr>
          <p:cNvSpPr/>
          <p:nvPr/>
        </p:nvSpPr>
        <p:spPr>
          <a:xfrm>
            <a:off x="7081760" y="5080851"/>
            <a:ext cx="5090160" cy="1015663"/>
          </a:xfrm>
          <a:prstGeom prst="rect">
            <a:avLst/>
          </a:prstGeom>
        </p:spPr>
        <p:txBody>
          <a:bodyPr wrap="square">
            <a:spAutoFit/>
          </a:bodyPr>
          <a:lstStyle/>
          <a:p>
            <a:r>
              <a:rPr lang="fr-FR" sz="2000" dirty="0">
                <a:solidFill>
                  <a:srgbClr val="0000FF"/>
                </a:solidFill>
                <a:latin typeface="Consolas" panose="020B0609020204030204" pitchFamily="49" charset="0"/>
              </a:rPr>
              <a:t>let</a:t>
            </a:r>
            <a:r>
              <a:rPr lang="fr-FR" sz="2000" dirty="0">
                <a:solidFill>
                  <a:srgbClr val="000000"/>
                </a:solidFill>
                <a:latin typeface="Consolas" panose="020B0609020204030204" pitchFamily="49" charset="0"/>
              </a:rPr>
              <a:t> </a:t>
            </a:r>
            <a:r>
              <a:rPr lang="fr-FR" sz="2000" dirty="0" err="1">
                <a:solidFill>
                  <a:srgbClr val="000000"/>
                </a:solidFill>
                <a:latin typeface="Consolas" panose="020B0609020204030204" pitchFamily="49" charset="0"/>
              </a:rPr>
              <a:t>variabeTest</a:t>
            </a:r>
            <a:r>
              <a:rPr lang="fr-FR" sz="2000" dirty="0">
                <a:solidFill>
                  <a:srgbClr val="000000"/>
                </a:solidFill>
                <a:latin typeface="Consolas" panose="020B0609020204030204" pitchFamily="49" charset="0"/>
              </a:rPr>
              <a:t> = </a:t>
            </a:r>
            <a:r>
              <a:rPr lang="fr-FR" sz="2000" dirty="0">
                <a:solidFill>
                  <a:srgbClr val="A31515"/>
                </a:solidFill>
                <a:latin typeface="Consolas" panose="020B0609020204030204" pitchFamily="49" charset="0"/>
              </a:rPr>
              <a:t>"Variable de test"</a:t>
            </a:r>
            <a:r>
              <a:rPr lang="fr-FR" sz="2000" dirty="0">
                <a:solidFill>
                  <a:srgbClr val="000000"/>
                </a:solidFill>
                <a:latin typeface="Consolas" panose="020B0609020204030204" pitchFamily="49" charset="0"/>
              </a:rPr>
              <a:t>;</a:t>
            </a:r>
          </a:p>
          <a:p>
            <a:r>
              <a:rPr lang="fr-FR" sz="2000" dirty="0" err="1">
                <a:solidFill>
                  <a:srgbClr val="000000"/>
                </a:solidFill>
                <a:latin typeface="Consolas" panose="020B0609020204030204" pitchFamily="49" charset="0"/>
              </a:rPr>
              <a:t>variabeTest</a:t>
            </a:r>
            <a:r>
              <a:rPr lang="fr-FR" sz="2000" dirty="0">
                <a:solidFill>
                  <a:srgbClr val="000000"/>
                </a:solidFill>
                <a:latin typeface="Consolas" panose="020B0609020204030204" pitchFamily="49" charset="0"/>
              </a:rPr>
              <a:t> = </a:t>
            </a:r>
            <a:r>
              <a:rPr lang="fr-FR" sz="2000" dirty="0">
                <a:solidFill>
                  <a:srgbClr val="A31515"/>
                </a:solidFill>
                <a:latin typeface="Consolas" panose="020B0609020204030204" pitchFamily="49" charset="0"/>
              </a:rPr>
              <a:t>"Pas de problème"</a:t>
            </a:r>
            <a:r>
              <a:rPr lang="fr-FR" sz="2000" dirty="0">
                <a:solidFill>
                  <a:srgbClr val="000000"/>
                </a:solidFill>
                <a:latin typeface="Consolas" panose="020B0609020204030204" pitchFamily="49" charset="0"/>
              </a:rPr>
              <a:t>;</a:t>
            </a:r>
            <a:endParaRPr lang="fr-FR" sz="2000" b="0" dirty="0">
              <a:solidFill>
                <a:srgbClr val="000000"/>
              </a:solidFill>
              <a:effectLst/>
              <a:latin typeface="Consolas" panose="020B0609020204030204" pitchFamily="49" charset="0"/>
            </a:endParaRPr>
          </a:p>
        </p:txBody>
      </p:sp>
      <p:grpSp>
        <p:nvGrpSpPr>
          <p:cNvPr id="36" name="Groupe 35">
            <a:extLst>
              <a:ext uri="{FF2B5EF4-FFF2-40B4-BE49-F238E27FC236}">
                <a16:creationId xmlns:a16="http://schemas.microsoft.com/office/drawing/2014/main" id="{9854841A-28C1-4065-8519-5CF1D4451A0F}"/>
              </a:ext>
            </a:extLst>
          </p:cNvPr>
          <p:cNvGrpSpPr/>
          <p:nvPr/>
        </p:nvGrpSpPr>
        <p:grpSpPr>
          <a:xfrm>
            <a:off x="7280754" y="6181826"/>
            <a:ext cx="4891165" cy="676174"/>
            <a:chOff x="7280754" y="6181826"/>
            <a:chExt cx="4891165" cy="676174"/>
          </a:xfrm>
        </p:grpSpPr>
        <p:sp>
          <p:nvSpPr>
            <p:cNvPr id="37" name="Rectangle 36">
              <a:extLst>
                <a:ext uri="{FF2B5EF4-FFF2-40B4-BE49-F238E27FC236}">
                  <a16:creationId xmlns:a16="http://schemas.microsoft.com/office/drawing/2014/main" id="{ABD22CB8-CBF6-42EB-A442-356C78A879F0}"/>
                </a:ext>
              </a:extLst>
            </p:cNvPr>
            <p:cNvSpPr/>
            <p:nvPr/>
          </p:nvSpPr>
          <p:spPr>
            <a:xfrm rot="5400000" flipH="1">
              <a:off x="9388250" y="4074330"/>
              <a:ext cx="676174" cy="4891165"/>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Triangle rectangle 37">
              <a:extLst>
                <a:ext uri="{FF2B5EF4-FFF2-40B4-BE49-F238E27FC236}">
                  <a16:creationId xmlns:a16="http://schemas.microsoft.com/office/drawing/2014/main" id="{33F7E477-0DC5-4681-9A29-D800603D172D}"/>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9" name="Groupe 38">
            <a:extLst>
              <a:ext uri="{FF2B5EF4-FFF2-40B4-BE49-F238E27FC236}">
                <a16:creationId xmlns:a16="http://schemas.microsoft.com/office/drawing/2014/main" id="{8E8ED6E4-9C1C-459B-92E8-4CD6FF1331EA}"/>
              </a:ext>
            </a:extLst>
          </p:cNvPr>
          <p:cNvGrpSpPr/>
          <p:nvPr/>
        </p:nvGrpSpPr>
        <p:grpSpPr>
          <a:xfrm>
            <a:off x="-9920" y="6181823"/>
            <a:ext cx="4389120" cy="676175"/>
            <a:chOff x="-9920" y="6181823"/>
            <a:chExt cx="4389120" cy="676175"/>
          </a:xfrm>
        </p:grpSpPr>
        <p:sp>
          <p:nvSpPr>
            <p:cNvPr id="40" name="Rectangle 39">
              <a:extLst>
                <a:ext uri="{FF2B5EF4-FFF2-40B4-BE49-F238E27FC236}">
                  <a16:creationId xmlns:a16="http://schemas.microsoft.com/office/drawing/2014/main" id="{E3B732EE-6CBA-4802-9504-FC754F9F947E}"/>
                </a:ext>
              </a:extLst>
            </p:cNvPr>
            <p:cNvSpPr/>
            <p:nvPr/>
          </p:nvSpPr>
          <p:spPr>
            <a:xfrm rot="16200000">
              <a:off x="1846552" y="4325351"/>
              <a:ext cx="676175" cy="4389120"/>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Triangle rectangle 40">
              <a:extLst>
                <a:ext uri="{FF2B5EF4-FFF2-40B4-BE49-F238E27FC236}">
                  <a16:creationId xmlns:a16="http://schemas.microsoft.com/office/drawing/2014/main" id="{6E0075AB-0290-44DB-B94A-1FD4DACB7ADC}"/>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42" name="Groupe 41">
            <a:extLst>
              <a:ext uri="{FF2B5EF4-FFF2-40B4-BE49-F238E27FC236}">
                <a16:creationId xmlns:a16="http://schemas.microsoft.com/office/drawing/2014/main" id="{FF4EF335-A142-430B-9A07-CB62BF7D2058}"/>
              </a:ext>
            </a:extLst>
          </p:cNvPr>
          <p:cNvGrpSpPr/>
          <p:nvPr/>
        </p:nvGrpSpPr>
        <p:grpSpPr>
          <a:xfrm>
            <a:off x="10342880" y="-25922"/>
            <a:ext cx="1701271" cy="1200329"/>
            <a:chOff x="4211850" y="3904571"/>
            <a:chExt cx="2849720"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3" name="Groupe 42">
              <a:extLst>
                <a:ext uri="{FF2B5EF4-FFF2-40B4-BE49-F238E27FC236}">
                  <a16:creationId xmlns:a16="http://schemas.microsoft.com/office/drawing/2014/main" id="{3050BDE4-65CB-4937-93CC-6B0A7CC4AB91}"/>
                </a:ext>
              </a:extLst>
            </p:cNvPr>
            <p:cNvGrpSpPr/>
            <p:nvPr/>
          </p:nvGrpSpPr>
          <p:grpSpPr>
            <a:xfrm>
              <a:off x="6391009" y="4158446"/>
              <a:ext cx="670561" cy="1463040"/>
              <a:chOff x="5313680" y="4185920"/>
              <a:chExt cx="670560" cy="1463040"/>
            </a:xfrm>
            <a:grpFill/>
          </p:grpSpPr>
          <p:sp>
            <p:nvSpPr>
              <p:cNvPr id="48" name="Bande diagonale 47">
                <a:extLst>
                  <a:ext uri="{FF2B5EF4-FFF2-40B4-BE49-F238E27FC236}">
                    <a16:creationId xmlns:a16="http://schemas.microsoft.com/office/drawing/2014/main" id="{42532DC6-E18B-4D94-ACD2-F0DBD19CAE5C}"/>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9" name="Bande diagonale 48">
                <a:extLst>
                  <a:ext uri="{FF2B5EF4-FFF2-40B4-BE49-F238E27FC236}">
                    <a16:creationId xmlns:a16="http://schemas.microsoft.com/office/drawing/2014/main" id="{4A3A964A-956B-4EF2-AE0C-E21AFD1EBC4A}"/>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4" name="Groupe 43">
              <a:extLst>
                <a:ext uri="{FF2B5EF4-FFF2-40B4-BE49-F238E27FC236}">
                  <a16:creationId xmlns:a16="http://schemas.microsoft.com/office/drawing/2014/main" id="{8AD71915-5228-4E5D-AED6-397BB558039B}"/>
                </a:ext>
              </a:extLst>
            </p:cNvPr>
            <p:cNvGrpSpPr/>
            <p:nvPr/>
          </p:nvGrpSpPr>
          <p:grpSpPr>
            <a:xfrm rot="10800000">
              <a:off x="4211850" y="4177849"/>
              <a:ext cx="670561" cy="1463040"/>
              <a:chOff x="5313680" y="4185920"/>
              <a:chExt cx="670560" cy="1463040"/>
            </a:xfrm>
            <a:grpFill/>
          </p:grpSpPr>
          <p:sp>
            <p:nvSpPr>
              <p:cNvPr id="46" name="Bande diagonale 45">
                <a:extLst>
                  <a:ext uri="{FF2B5EF4-FFF2-40B4-BE49-F238E27FC236}">
                    <a16:creationId xmlns:a16="http://schemas.microsoft.com/office/drawing/2014/main" id="{D17B60EE-D312-4D0D-8DA3-AAA552633BF8}"/>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0080D4AA-90E8-4377-AE14-D3A515471BC0}"/>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5" name="Signe Moins 44">
              <a:extLst>
                <a:ext uri="{FF2B5EF4-FFF2-40B4-BE49-F238E27FC236}">
                  <a16:creationId xmlns:a16="http://schemas.microsoft.com/office/drawing/2014/main" id="{2A6DB652-E215-4E26-8BDA-EBD8703F5F8B}"/>
                </a:ext>
              </a:extLst>
            </p:cNvPr>
            <p:cNvSpPr/>
            <p:nvPr/>
          </p:nvSpPr>
          <p:spPr>
            <a:xfrm rot="17995298">
              <a:off x="4729114" y="4363699"/>
              <a:ext cx="1916059" cy="997804"/>
            </a:xfrm>
            <a:prstGeom prst="mathMinus">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19734296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0"/>
                                        </p:tgtEl>
                                        <p:attrNameLst>
                                          <p:attrName>style.visibility</p:attrName>
                                        </p:attrNameLst>
                                      </p:cBhvr>
                                      <p:to>
                                        <p:strVal val="visible"/>
                                      </p:to>
                                    </p:set>
                                    <p:animEffect transition="in" filter="fade">
                                      <p:cBhvr>
                                        <p:cTn id="10" dur="500"/>
                                        <p:tgtEl>
                                          <p:spTgt spid="20"/>
                                        </p:tgtEl>
                                      </p:cBhvr>
                                    </p:animEffect>
                                  </p:childTnLst>
                                </p:cTn>
                              </p:par>
                            </p:childTnLst>
                          </p:cTn>
                        </p:par>
                      </p:childTnLst>
                    </p:cTn>
                  </p:par>
                  <p:par>
                    <p:cTn id="11" fill="hold">
                      <p:stCondLst>
                        <p:cond delay="indefinite"/>
                      </p:stCondLst>
                      <p:childTnLst>
                        <p:par>
                          <p:cTn id="12" fill="hold">
                            <p:stCondLst>
                              <p:cond delay="0"/>
                            </p:stCondLst>
                            <p:childTnLst>
                              <p:par>
                                <p:cTn id="13" presetID="42"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1000"/>
                                        <p:tgtEl>
                                          <p:spTgt spid="10"/>
                                        </p:tgtEl>
                                      </p:cBhvr>
                                    </p:animEffect>
                                    <p:anim calcmode="lin" valueType="num">
                                      <p:cBhvr>
                                        <p:cTn id="16" dur="1000" fill="hold"/>
                                        <p:tgtEl>
                                          <p:spTgt spid="10"/>
                                        </p:tgtEl>
                                        <p:attrNameLst>
                                          <p:attrName>ppt_x</p:attrName>
                                        </p:attrNameLst>
                                      </p:cBhvr>
                                      <p:tavLst>
                                        <p:tav tm="0">
                                          <p:val>
                                            <p:strVal val="#ppt_x"/>
                                          </p:val>
                                        </p:tav>
                                        <p:tav tm="100000">
                                          <p:val>
                                            <p:strVal val="#ppt_x"/>
                                          </p:val>
                                        </p:tav>
                                      </p:tavLst>
                                    </p:anim>
                                    <p:anim calcmode="lin" valueType="num">
                                      <p:cBhvr>
                                        <p:cTn id="17"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grpId="0" nodeType="click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1000"/>
                                        <p:tgtEl>
                                          <p:spTgt spid="11"/>
                                        </p:tgtEl>
                                      </p:cBhvr>
                                    </p:animEffect>
                                    <p:anim calcmode="lin" valueType="num">
                                      <p:cBhvr>
                                        <p:cTn id="23" dur="1000" fill="hold"/>
                                        <p:tgtEl>
                                          <p:spTgt spid="11"/>
                                        </p:tgtEl>
                                        <p:attrNameLst>
                                          <p:attrName>ppt_x</p:attrName>
                                        </p:attrNameLst>
                                      </p:cBhvr>
                                      <p:tavLst>
                                        <p:tav tm="0">
                                          <p:val>
                                            <p:strVal val="#ppt_x"/>
                                          </p:val>
                                        </p:tav>
                                        <p:tav tm="100000">
                                          <p:val>
                                            <p:strVal val="#ppt_x"/>
                                          </p:val>
                                        </p:tav>
                                      </p:tavLst>
                                    </p:anim>
                                    <p:anim calcmode="lin" valueType="num">
                                      <p:cBhvr>
                                        <p:cTn id="24" dur="1000" fill="hold"/>
                                        <p:tgtEl>
                                          <p:spTgt spid="11"/>
                                        </p:tgtEl>
                                        <p:attrNameLst>
                                          <p:attrName>ppt_y</p:attrName>
                                        </p:attrNameLst>
                                      </p:cBhvr>
                                      <p:tavLst>
                                        <p:tav tm="0">
                                          <p:val>
                                            <p:strVal val="#ppt_y+.1"/>
                                          </p:val>
                                        </p:tav>
                                        <p:tav tm="100000">
                                          <p:val>
                                            <p:strVal val="#ppt_y"/>
                                          </p:val>
                                        </p:tav>
                                      </p:tavLst>
                                    </p:anim>
                                  </p:childTnLst>
                                </p:cTn>
                              </p:par>
                            </p:childTnLst>
                          </p:cTn>
                        </p:par>
                        <p:par>
                          <p:cTn id="25" fill="hold">
                            <p:stCondLst>
                              <p:cond delay="1000"/>
                            </p:stCondLst>
                            <p:childTnLst>
                              <p:par>
                                <p:cTn id="26" presetID="10" presetClass="entr" presetSubtype="0" fill="hold" grpId="0" nodeType="afterEffect">
                                  <p:stCondLst>
                                    <p:cond delay="0"/>
                                  </p:stCondLst>
                                  <p:childTnLst>
                                    <p:set>
                                      <p:cBhvr>
                                        <p:cTn id="27" dur="1" fill="hold">
                                          <p:stCondLst>
                                            <p:cond delay="0"/>
                                          </p:stCondLst>
                                        </p:cTn>
                                        <p:tgtEl>
                                          <p:spTgt spid="2"/>
                                        </p:tgtEl>
                                        <p:attrNameLst>
                                          <p:attrName>style.visibility</p:attrName>
                                        </p:attrNameLst>
                                      </p:cBhvr>
                                      <p:to>
                                        <p:strVal val="visible"/>
                                      </p:to>
                                    </p:set>
                                    <p:animEffect transition="in" filter="fade">
                                      <p:cBhvr>
                                        <p:cTn id="28" dur="500"/>
                                        <p:tgtEl>
                                          <p:spTgt spid="2"/>
                                        </p:tgtEl>
                                      </p:cBhvr>
                                    </p:animEffect>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grpId="0" nodeType="clickEffect">
                                  <p:stCondLst>
                                    <p:cond delay="0"/>
                                  </p:stCondLst>
                                  <p:childTnLst>
                                    <p:set>
                                      <p:cBhvr>
                                        <p:cTn id="32" dur="1" fill="hold">
                                          <p:stCondLst>
                                            <p:cond delay="0"/>
                                          </p:stCondLst>
                                        </p:cTn>
                                        <p:tgtEl>
                                          <p:spTgt spid="17"/>
                                        </p:tgtEl>
                                        <p:attrNameLst>
                                          <p:attrName>style.visibility</p:attrName>
                                        </p:attrNameLst>
                                      </p:cBhvr>
                                      <p:to>
                                        <p:strVal val="visible"/>
                                      </p:to>
                                    </p:set>
                                    <p:animEffect transition="in" filter="fade">
                                      <p:cBhvr>
                                        <p:cTn id="33" dur="1000"/>
                                        <p:tgtEl>
                                          <p:spTgt spid="17"/>
                                        </p:tgtEl>
                                      </p:cBhvr>
                                    </p:animEffect>
                                    <p:anim calcmode="lin" valueType="num">
                                      <p:cBhvr>
                                        <p:cTn id="34" dur="1000" fill="hold"/>
                                        <p:tgtEl>
                                          <p:spTgt spid="17"/>
                                        </p:tgtEl>
                                        <p:attrNameLst>
                                          <p:attrName>ppt_x</p:attrName>
                                        </p:attrNameLst>
                                      </p:cBhvr>
                                      <p:tavLst>
                                        <p:tav tm="0">
                                          <p:val>
                                            <p:strVal val="#ppt_x"/>
                                          </p:val>
                                        </p:tav>
                                        <p:tav tm="100000">
                                          <p:val>
                                            <p:strVal val="#ppt_x"/>
                                          </p:val>
                                        </p:tav>
                                      </p:tavLst>
                                    </p:anim>
                                    <p:anim calcmode="lin" valueType="num">
                                      <p:cBhvr>
                                        <p:cTn id="35"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grpId="0" nodeType="clickEffect">
                                  <p:stCondLst>
                                    <p:cond delay="0"/>
                                  </p:stCondLst>
                                  <p:childTnLst>
                                    <p:set>
                                      <p:cBhvr>
                                        <p:cTn id="39" dur="1" fill="hold">
                                          <p:stCondLst>
                                            <p:cond delay="0"/>
                                          </p:stCondLst>
                                        </p:cTn>
                                        <p:tgtEl>
                                          <p:spTgt spid="19"/>
                                        </p:tgtEl>
                                        <p:attrNameLst>
                                          <p:attrName>style.visibility</p:attrName>
                                        </p:attrNameLst>
                                      </p:cBhvr>
                                      <p:to>
                                        <p:strVal val="visible"/>
                                      </p:to>
                                    </p:set>
                                    <p:animEffect transition="in" filter="fade">
                                      <p:cBhvr>
                                        <p:cTn id="40" dur="1000"/>
                                        <p:tgtEl>
                                          <p:spTgt spid="19"/>
                                        </p:tgtEl>
                                      </p:cBhvr>
                                    </p:animEffect>
                                    <p:anim calcmode="lin" valueType="num">
                                      <p:cBhvr>
                                        <p:cTn id="41" dur="1000" fill="hold"/>
                                        <p:tgtEl>
                                          <p:spTgt spid="19"/>
                                        </p:tgtEl>
                                        <p:attrNameLst>
                                          <p:attrName>ppt_x</p:attrName>
                                        </p:attrNameLst>
                                      </p:cBhvr>
                                      <p:tavLst>
                                        <p:tav tm="0">
                                          <p:val>
                                            <p:strVal val="#ppt_x"/>
                                          </p:val>
                                        </p:tav>
                                        <p:tav tm="100000">
                                          <p:val>
                                            <p:strVal val="#ppt_x"/>
                                          </p:val>
                                        </p:tav>
                                      </p:tavLst>
                                    </p:anim>
                                    <p:anim calcmode="lin" valueType="num">
                                      <p:cBhvr>
                                        <p:cTn id="42" dur="1000" fill="hold"/>
                                        <p:tgtEl>
                                          <p:spTgt spid="19"/>
                                        </p:tgtEl>
                                        <p:attrNameLst>
                                          <p:attrName>ppt_y</p:attrName>
                                        </p:attrNameLst>
                                      </p:cBhvr>
                                      <p:tavLst>
                                        <p:tav tm="0">
                                          <p:val>
                                            <p:strVal val="#ppt_y+.1"/>
                                          </p:val>
                                        </p:tav>
                                        <p:tav tm="100000">
                                          <p:val>
                                            <p:strVal val="#ppt_y"/>
                                          </p:val>
                                        </p:tav>
                                      </p:tavLst>
                                    </p:anim>
                                  </p:childTnLst>
                                </p:cTn>
                              </p:par>
                            </p:childTnLst>
                          </p:cTn>
                        </p:par>
                        <p:par>
                          <p:cTn id="43" fill="hold">
                            <p:stCondLst>
                              <p:cond delay="1000"/>
                            </p:stCondLst>
                            <p:childTnLst>
                              <p:par>
                                <p:cTn id="44" presetID="10" presetClass="entr" presetSubtype="0" fill="hold" grpId="0" nodeType="afterEffect">
                                  <p:stCondLst>
                                    <p:cond delay="0"/>
                                  </p:stCondLst>
                                  <p:childTnLst>
                                    <p:set>
                                      <p:cBhvr>
                                        <p:cTn id="45" dur="1" fill="hold">
                                          <p:stCondLst>
                                            <p:cond delay="0"/>
                                          </p:stCondLst>
                                        </p:cTn>
                                        <p:tgtEl>
                                          <p:spTgt spid="5"/>
                                        </p:tgtEl>
                                        <p:attrNameLst>
                                          <p:attrName>style.visibility</p:attrName>
                                        </p:attrNameLst>
                                      </p:cBhvr>
                                      <p:to>
                                        <p:strVal val="visible"/>
                                      </p:to>
                                    </p:set>
                                    <p:animEffect transition="in" filter="fade">
                                      <p:cBhvr>
                                        <p:cTn id="46"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7" grpId="0"/>
      <p:bldP spid="19" grpId="0"/>
      <p:bldP spid="18" grpId="0" animBg="1"/>
      <p:bldP spid="20" grpId="0" animBg="1"/>
      <p:bldP spid="2" grpId="0"/>
      <p:bldP spid="5"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grpSp>
        <p:nvGrpSpPr>
          <p:cNvPr id="13" name="Groupe 12">
            <a:extLst>
              <a:ext uri="{FF2B5EF4-FFF2-40B4-BE49-F238E27FC236}">
                <a16:creationId xmlns:a16="http://schemas.microsoft.com/office/drawing/2014/main" id="{324D6A9F-9D58-4150-A39C-ACEBA5E27662}"/>
              </a:ext>
            </a:extLst>
          </p:cNvPr>
          <p:cNvGrpSpPr/>
          <p:nvPr/>
        </p:nvGrpSpPr>
        <p:grpSpPr>
          <a:xfrm>
            <a:off x="4940134" y="3019425"/>
            <a:ext cx="7251866" cy="3838575"/>
            <a:chOff x="4940134" y="3019425"/>
            <a:chExt cx="7251866" cy="3838575"/>
          </a:xfrm>
        </p:grpSpPr>
        <p:pic>
          <p:nvPicPr>
            <p:cNvPr id="10" name="Image 9">
              <a:extLst>
                <a:ext uri="{FF2B5EF4-FFF2-40B4-BE49-F238E27FC236}">
                  <a16:creationId xmlns:a16="http://schemas.microsoft.com/office/drawing/2014/main" id="{8251C4B9-8A11-49B2-B4D4-C55EBD67B78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48250" y="3019425"/>
              <a:ext cx="7143750" cy="3838575"/>
            </a:xfrm>
            <a:prstGeom prst="rect">
              <a:avLst/>
            </a:prstGeom>
          </p:spPr>
        </p:pic>
        <p:sp>
          <p:nvSpPr>
            <p:cNvPr id="11" name="Rectangle 10">
              <a:extLst>
                <a:ext uri="{FF2B5EF4-FFF2-40B4-BE49-F238E27FC236}">
                  <a16:creationId xmlns:a16="http://schemas.microsoft.com/office/drawing/2014/main" id="{537195A1-3020-4263-9D73-3A38915DFBDE}"/>
                </a:ext>
              </a:extLst>
            </p:cNvPr>
            <p:cNvSpPr/>
            <p:nvPr/>
          </p:nvSpPr>
          <p:spPr>
            <a:xfrm>
              <a:off x="4940134" y="3019425"/>
              <a:ext cx="3538847" cy="3838575"/>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Ellipse 11">
              <a:extLst>
                <a:ext uri="{FF2B5EF4-FFF2-40B4-BE49-F238E27FC236}">
                  <a16:creationId xmlns:a16="http://schemas.microsoft.com/office/drawing/2014/main" id="{3F3B9722-DAFA-477E-B5E5-F19F1ED8EDE0}"/>
                </a:ext>
              </a:extLst>
            </p:cNvPr>
            <p:cNvSpPr/>
            <p:nvPr/>
          </p:nvSpPr>
          <p:spPr>
            <a:xfrm>
              <a:off x="7778338" y="4476997"/>
              <a:ext cx="1508166" cy="1745673"/>
            </a:xfrm>
            <a:prstGeom prst="ellips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18" name="Groupe 17">
            <a:extLst>
              <a:ext uri="{FF2B5EF4-FFF2-40B4-BE49-F238E27FC236}">
                <a16:creationId xmlns:a16="http://schemas.microsoft.com/office/drawing/2014/main" id="{D097C462-F55B-4FEE-836D-CE6342FB039A}"/>
              </a:ext>
            </a:extLst>
          </p:cNvPr>
          <p:cNvGrpSpPr/>
          <p:nvPr/>
        </p:nvGrpSpPr>
        <p:grpSpPr>
          <a:xfrm>
            <a:off x="2616527" y="1733550"/>
            <a:ext cx="6002243" cy="2571750"/>
            <a:chOff x="2616527" y="1733550"/>
            <a:chExt cx="6002243" cy="2571750"/>
          </a:xfrm>
        </p:grpSpPr>
        <p:pic>
          <p:nvPicPr>
            <p:cNvPr id="15" name="Image 14">
              <a:extLst>
                <a:ext uri="{FF2B5EF4-FFF2-40B4-BE49-F238E27FC236}">
                  <a16:creationId xmlns:a16="http://schemas.microsoft.com/office/drawing/2014/main" id="{E7BA2C43-4962-4DE8-8C91-A85A08A3C29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16527" y="1733550"/>
              <a:ext cx="5505450" cy="2571750"/>
            </a:xfrm>
            <a:prstGeom prst="rect">
              <a:avLst/>
            </a:prstGeom>
          </p:spPr>
        </p:pic>
        <p:sp>
          <p:nvSpPr>
            <p:cNvPr id="17" name="Rectangle 16">
              <a:extLst>
                <a:ext uri="{FF2B5EF4-FFF2-40B4-BE49-F238E27FC236}">
                  <a16:creationId xmlns:a16="http://schemas.microsoft.com/office/drawing/2014/main" id="{B732B44B-9CCF-4D2B-B489-19E78C91D007}"/>
                </a:ext>
              </a:extLst>
            </p:cNvPr>
            <p:cNvSpPr/>
            <p:nvPr/>
          </p:nvSpPr>
          <p:spPr>
            <a:xfrm>
              <a:off x="5185330" y="3517379"/>
              <a:ext cx="3433440" cy="461665"/>
            </a:xfrm>
            <a:prstGeom prst="rect">
              <a:avLst/>
            </a:prstGeom>
          </p:spPr>
          <p:txBody>
            <a:bodyPr wrap="none">
              <a:spAutoFit/>
            </a:bodyPr>
            <a:lstStyle/>
            <a:p>
              <a:r>
                <a:rPr lang="fr-FR" sz="2400" i="1" dirty="0">
                  <a:solidFill>
                    <a:srgbClr val="6EDCF2"/>
                  </a:solidFill>
                  <a:latin typeface="Segoe UI" panose="020B0502040204020203" pitchFamily="34" charset="0"/>
                  <a:cs typeface="Segoe UI" panose="020B0502040204020203" pitchFamily="34" charset="0"/>
                </a:rPr>
                <a:t>Vers un monde meilleur </a:t>
              </a:r>
              <a:endParaRPr lang="fr-FR" sz="2400" dirty="0">
                <a:solidFill>
                  <a:srgbClr val="6EDCF2"/>
                </a:solidFill>
              </a:endParaRPr>
            </a:p>
          </p:txBody>
        </p:sp>
      </p:grpSp>
    </p:spTree>
    <p:extLst>
      <p:ext uri="{BB962C8B-B14F-4D97-AF65-F5344CB8AC3E}">
        <p14:creationId xmlns:p14="http://schemas.microsoft.com/office/powerpoint/2010/main" val="21427230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0" name="Groupe 39">
            <a:extLst>
              <a:ext uri="{FF2B5EF4-FFF2-40B4-BE49-F238E27FC236}">
                <a16:creationId xmlns:a16="http://schemas.microsoft.com/office/drawing/2014/main" id="{221F01D9-6789-45DE-8778-9EAFB1BCA593}"/>
              </a:ext>
            </a:extLst>
          </p:cNvPr>
          <p:cNvGrpSpPr/>
          <p:nvPr/>
        </p:nvGrpSpPr>
        <p:grpSpPr>
          <a:xfrm>
            <a:off x="4940134" y="3019425"/>
            <a:ext cx="7251866" cy="3838575"/>
            <a:chOff x="4940134" y="3019425"/>
            <a:chExt cx="7251866" cy="3838575"/>
          </a:xfrm>
        </p:grpSpPr>
        <p:pic>
          <p:nvPicPr>
            <p:cNvPr id="41" name="Image 40">
              <a:extLst>
                <a:ext uri="{FF2B5EF4-FFF2-40B4-BE49-F238E27FC236}">
                  <a16:creationId xmlns:a16="http://schemas.microsoft.com/office/drawing/2014/main" id="{22C0E7DC-4A4A-42ED-97DB-3FB7FA3FEBB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48250" y="3019425"/>
              <a:ext cx="7143750" cy="3838575"/>
            </a:xfrm>
            <a:prstGeom prst="rect">
              <a:avLst/>
            </a:prstGeom>
          </p:spPr>
        </p:pic>
        <p:sp>
          <p:nvSpPr>
            <p:cNvPr id="42" name="Rectangle 41">
              <a:extLst>
                <a:ext uri="{FF2B5EF4-FFF2-40B4-BE49-F238E27FC236}">
                  <a16:creationId xmlns:a16="http://schemas.microsoft.com/office/drawing/2014/main" id="{AA15F214-898A-4219-9F8E-9C84EF6BD3A8}"/>
                </a:ext>
              </a:extLst>
            </p:cNvPr>
            <p:cNvSpPr/>
            <p:nvPr/>
          </p:nvSpPr>
          <p:spPr>
            <a:xfrm>
              <a:off x="4940134" y="3019425"/>
              <a:ext cx="3538847" cy="3838575"/>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Ellipse 42">
              <a:extLst>
                <a:ext uri="{FF2B5EF4-FFF2-40B4-BE49-F238E27FC236}">
                  <a16:creationId xmlns:a16="http://schemas.microsoft.com/office/drawing/2014/main" id="{28C14ACF-0552-4AEC-A54B-4E4063E1EEB9}"/>
                </a:ext>
              </a:extLst>
            </p:cNvPr>
            <p:cNvSpPr/>
            <p:nvPr/>
          </p:nvSpPr>
          <p:spPr>
            <a:xfrm>
              <a:off x="7778338" y="4476997"/>
              <a:ext cx="1508166" cy="1745673"/>
            </a:xfrm>
            <a:prstGeom prst="ellips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pic>
        <p:nvPicPr>
          <p:cNvPr id="6" name="Image 5">
            <a:extLst>
              <a:ext uri="{FF2B5EF4-FFF2-40B4-BE49-F238E27FC236}">
                <a16:creationId xmlns:a16="http://schemas.microsoft.com/office/drawing/2014/main" id="{B8576CB6-0872-4AB7-8BE7-244FDE24C94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70932" y="1882835"/>
            <a:ext cx="3312160" cy="3312160"/>
          </a:xfrm>
          <a:prstGeom prst="rect">
            <a:avLst/>
          </a:prstGeom>
        </p:spPr>
      </p:pic>
      <p:sp>
        <p:nvSpPr>
          <p:cNvPr id="20" name="ZoneTexte 19">
            <a:extLst>
              <a:ext uri="{FF2B5EF4-FFF2-40B4-BE49-F238E27FC236}">
                <a16:creationId xmlns:a16="http://schemas.microsoft.com/office/drawing/2014/main" id="{F090A602-0755-404F-85D9-BEB17E4B209B}"/>
              </a:ext>
            </a:extLst>
          </p:cNvPr>
          <p:cNvSpPr txBox="1"/>
          <p:nvPr/>
        </p:nvSpPr>
        <p:spPr>
          <a:xfrm>
            <a:off x="4379199" y="1863851"/>
            <a:ext cx="6952694" cy="461665"/>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Bibliothèque, non un Framework !</a:t>
            </a:r>
          </a:p>
        </p:txBody>
      </p:sp>
      <p:sp>
        <p:nvSpPr>
          <p:cNvPr id="21" name="ZoneTexte 20">
            <a:extLst>
              <a:ext uri="{FF2B5EF4-FFF2-40B4-BE49-F238E27FC236}">
                <a16:creationId xmlns:a16="http://schemas.microsoft.com/office/drawing/2014/main" id="{280B8684-E686-415B-B19D-F62CEB393E53}"/>
              </a:ext>
            </a:extLst>
          </p:cNvPr>
          <p:cNvSpPr txBox="1"/>
          <p:nvPr/>
        </p:nvSpPr>
        <p:spPr>
          <a:xfrm>
            <a:off x="4379199" y="3947144"/>
            <a:ext cx="6952694" cy="461665"/>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Créé par Facebook depuis 2013.</a:t>
            </a:r>
          </a:p>
        </p:txBody>
      </p:sp>
      <p:sp>
        <p:nvSpPr>
          <p:cNvPr id="22" name="ZoneTexte 21">
            <a:extLst>
              <a:ext uri="{FF2B5EF4-FFF2-40B4-BE49-F238E27FC236}">
                <a16:creationId xmlns:a16="http://schemas.microsoft.com/office/drawing/2014/main" id="{31999916-356C-488B-983C-D6481EF7C17B}"/>
              </a:ext>
            </a:extLst>
          </p:cNvPr>
          <p:cNvSpPr txBox="1"/>
          <p:nvPr/>
        </p:nvSpPr>
        <p:spPr>
          <a:xfrm>
            <a:off x="4379199" y="4776835"/>
            <a:ext cx="6952694" cy="461665"/>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Pourquoi ???? </a:t>
            </a:r>
          </a:p>
        </p:txBody>
      </p:sp>
      <p:sp>
        <p:nvSpPr>
          <p:cNvPr id="23" name="ZoneTexte 22">
            <a:extLst>
              <a:ext uri="{FF2B5EF4-FFF2-40B4-BE49-F238E27FC236}">
                <a16:creationId xmlns:a16="http://schemas.microsoft.com/office/drawing/2014/main" id="{6342B1D1-27A4-4723-96BC-1C72FB549A6C}"/>
              </a:ext>
            </a:extLst>
          </p:cNvPr>
          <p:cNvSpPr txBox="1"/>
          <p:nvPr/>
        </p:nvSpPr>
        <p:spPr>
          <a:xfrm>
            <a:off x="4932563" y="5572999"/>
            <a:ext cx="6952694" cy="830997"/>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Répondre au problème de l’application mono-page. </a:t>
            </a:r>
          </a:p>
        </p:txBody>
      </p:sp>
      <p:sp>
        <p:nvSpPr>
          <p:cNvPr id="39" name="ZoneTexte 38">
            <a:extLst>
              <a:ext uri="{FF2B5EF4-FFF2-40B4-BE49-F238E27FC236}">
                <a16:creationId xmlns:a16="http://schemas.microsoft.com/office/drawing/2014/main" id="{5BEB7D63-13C2-4C93-A701-0EB5398FC777}"/>
              </a:ext>
            </a:extLst>
          </p:cNvPr>
          <p:cNvSpPr txBox="1"/>
          <p:nvPr/>
        </p:nvSpPr>
        <p:spPr>
          <a:xfrm>
            <a:off x="4379199" y="2807567"/>
            <a:ext cx="6952694" cy="830997"/>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Gestion uniquement de la vue (interface de l’application).</a:t>
            </a:r>
          </a:p>
        </p:txBody>
      </p:sp>
    </p:spTree>
    <p:extLst>
      <p:ext uri="{BB962C8B-B14F-4D97-AF65-F5344CB8AC3E}">
        <p14:creationId xmlns:p14="http://schemas.microsoft.com/office/powerpoint/2010/main" val="17981777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 name="Groupe 43">
            <a:extLst>
              <a:ext uri="{FF2B5EF4-FFF2-40B4-BE49-F238E27FC236}">
                <a16:creationId xmlns:a16="http://schemas.microsoft.com/office/drawing/2014/main" id="{99FC1E8D-BF0F-4280-A672-8610D89FE096}"/>
              </a:ext>
            </a:extLst>
          </p:cNvPr>
          <p:cNvGrpSpPr/>
          <p:nvPr/>
        </p:nvGrpSpPr>
        <p:grpSpPr>
          <a:xfrm>
            <a:off x="4940134" y="3019425"/>
            <a:ext cx="7251866" cy="3838575"/>
            <a:chOff x="4940134" y="3019425"/>
            <a:chExt cx="7251866" cy="3838575"/>
          </a:xfrm>
        </p:grpSpPr>
        <p:pic>
          <p:nvPicPr>
            <p:cNvPr id="45" name="Image 44">
              <a:extLst>
                <a:ext uri="{FF2B5EF4-FFF2-40B4-BE49-F238E27FC236}">
                  <a16:creationId xmlns:a16="http://schemas.microsoft.com/office/drawing/2014/main" id="{A0E95AB0-960C-404F-A924-591F8CDEC45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48250" y="3019425"/>
              <a:ext cx="7143750" cy="3838575"/>
            </a:xfrm>
            <a:prstGeom prst="rect">
              <a:avLst/>
            </a:prstGeom>
          </p:spPr>
        </p:pic>
        <p:sp>
          <p:nvSpPr>
            <p:cNvPr id="46" name="Rectangle 45">
              <a:extLst>
                <a:ext uri="{FF2B5EF4-FFF2-40B4-BE49-F238E27FC236}">
                  <a16:creationId xmlns:a16="http://schemas.microsoft.com/office/drawing/2014/main" id="{9473F604-69F3-4C33-919E-90E2D7399F72}"/>
                </a:ext>
              </a:extLst>
            </p:cNvPr>
            <p:cNvSpPr/>
            <p:nvPr/>
          </p:nvSpPr>
          <p:spPr>
            <a:xfrm>
              <a:off x="4940134" y="3019425"/>
              <a:ext cx="3538847" cy="3838575"/>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7" name="Ellipse 46">
              <a:extLst>
                <a:ext uri="{FF2B5EF4-FFF2-40B4-BE49-F238E27FC236}">
                  <a16:creationId xmlns:a16="http://schemas.microsoft.com/office/drawing/2014/main" id="{2AACE2F1-55DF-425E-B059-9E0DB4E1E13F}"/>
                </a:ext>
              </a:extLst>
            </p:cNvPr>
            <p:cNvSpPr/>
            <p:nvPr/>
          </p:nvSpPr>
          <p:spPr>
            <a:xfrm>
              <a:off x="7778338" y="4476997"/>
              <a:ext cx="1508166" cy="1745673"/>
            </a:xfrm>
            <a:prstGeom prst="ellips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pic>
        <p:nvPicPr>
          <p:cNvPr id="6" name="Image 5">
            <a:extLst>
              <a:ext uri="{FF2B5EF4-FFF2-40B4-BE49-F238E27FC236}">
                <a16:creationId xmlns:a16="http://schemas.microsoft.com/office/drawing/2014/main" id="{B8576CB6-0872-4AB7-8BE7-244FDE24C94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70932" y="1882835"/>
            <a:ext cx="3312160" cy="3312160"/>
          </a:xfrm>
          <a:prstGeom prst="rect">
            <a:avLst/>
          </a:prstGeom>
        </p:spPr>
      </p:pic>
      <p:sp>
        <p:nvSpPr>
          <p:cNvPr id="39" name="ZoneTexte 38">
            <a:extLst>
              <a:ext uri="{FF2B5EF4-FFF2-40B4-BE49-F238E27FC236}">
                <a16:creationId xmlns:a16="http://schemas.microsoft.com/office/drawing/2014/main" id="{7129AC66-E35E-4026-8014-AB307D7ED28F}"/>
              </a:ext>
            </a:extLst>
          </p:cNvPr>
          <p:cNvSpPr txBox="1"/>
          <p:nvPr/>
        </p:nvSpPr>
        <p:spPr>
          <a:xfrm>
            <a:off x="4691135" y="2010703"/>
            <a:ext cx="6952694" cy="461665"/>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err="1">
                <a:latin typeface="Segoe UI" panose="020B0502040204020203" pitchFamily="34" charset="0"/>
                <a:cs typeface="Segoe UI" panose="020B0502040204020203" pitchFamily="34" charset="0"/>
              </a:rPr>
              <a:t>ReactJS</a:t>
            </a:r>
            <a:r>
              <a:rPr lang="fr-FR" sz="2400" dirty="0">
                <a:latin typeface="Segoe UI" panose="020B0502040204020203" pitchFamily="34" charset="0"/>
                <a:cs typeface="Segoe UI" panose="020B0502040204020203" pitchFamily="34" charset="0"/>
              </a:rPr>
              <a:t> c’est aussi ………</a:t>
            </a:r>
          </a:p>
        </p:txBody>
      </p:sp>
      <p:sp>
        <p:nvSpPr>
          <p:cNvPr id="40" name="ZoneTexte 39">
            <a:extLst>
              <a:ext uri="{FF2B5EF4-FFF2-40B4-BE49-F238E27FC236}">
                <a16:creationId xmlns:a16="http://schemas.microsoft.com/office/drawing/2014/main" id="{78210A56-C78B-492D-9CF1-498C70B22822}"/>
              </a:ext>
            </a:extLst>
          </p:cNvPr>
          <p:cNvSpPr txBox="1"/>
          <p:nvPr/>
        </p:nvSpPr>
        <p:spPr>
          <a:xfrm>
            <a:off x="5385655" y="2673348"/>
            <a:ext cx="6952694" cy="461665"/>
          </a:xfrm>
          <a:prstGeom prst="rect">
            <a:avLst/>
          </a:prstGeom>
          <a:noFill/>
          <a:effectLst/>
        </p:spPr>
        <p:txBody>
          <a:bodyPr wrap="square" rtlCol="0">
            <a:spAutoFit/>
          </a:bodyPr>
          <a:lstStyle/>
          <a:p>
            <a:pPr marL="457200" indent="-457200">
              <a:buFont typeface="Wingdings" panose="05000000000000000000" pitchFamily="2" charset="2"/>
              <a:buChar char="q"/>
            </a:pPr>
            <a:r>
              <a:rPr lang="fr-FR" sz="2400" dirty="0">
                <a:latin typeface="Segoe UI" panose="020B0502040204020203" pitchFamily="34" charset="0"/>
                <a:cs typeface="Segoe UI" panose="020B0502040204020203" pitchFamily="34" charset="0"/>
              </a:rPr>
              <a:t>Simplicité</a:t>
            </a:r>
          </a:p>
        </p:txBody>
      </p:sp>
      <p:sp>
        <p:nvSpPr>
          <p:cNvPr id="41" name="ZoneTexte 40">
            <a:extLst>
              <a:ext uri="{FF2B5EF4-FFF2-40B4-BE49-F238E27FC236}">
                <a16:creationId xmlns:a16="http://schemas.microsoft.com/office/drawing/2014/main" id="{B835D38B-83BB-4E3C-870A-3A6A66E8EC95}"/>
              </a:ext>
            </a:extLst>
          </p:cNvPr>
          <p:cNvSpPr txBox="1"/>
          <p:nvPr/>
        </p:nvSpPr>
        <p:spPr>
          <a:xfrm>
            <a:off x="5385655" y="3426537"/>
            <a:ext cx="6952694" cy="461665"/>
          </a:xfrm>
          <a:prstGeom prst="rect">
            <a:avLst/>
          </a:prstGeom>
          <a:noFill/>
          <a:effectLst/>
        </p:spPr>
        <p:txBody>
          <a:bodyPr wrap="square" rtlCol="0">
            <a:spAutoFit/>
          </a:bodyPr>
          <a:lstStyle/>
          <a:p>
            <a:pPr marL="457200" indent="-457200">
              <a:buFont typeface="Wingdings" panose="05000000000000000000" pitchFamily="2" charset="2"/>
              <a:buChar char="q"/>
            </a:pPr>
            <a:r>
              <a:rPr lang="fr-FR" sz="2400" dirty="0">
                <a:latin typeface="Segoe UI" panose="020B0502040204020203" pitchFamily="34" charset="0"/>
                <a:cs typeface="Segoe UI" panose="020B0502040204020203" pitchFamily="34" charset="0"/>
              </a:rPr>
              <a:t>Rapidité</a:t>
            </a:r>
          </a:p>
        </p:txBody>
      </p:sp>
      <p:sp>
        <p:nvSpPr>
          <p:cNvPr id="42" name="ZoneTexte 41">
            <a:extLst>
              <a:ext uri="{FF2B5EF4-FFF2-40B4-BE49-F238E27FC236}">
                <a16:creationId xmlns:a16="http://schemas.microsoft.com/office/drawing/2014/main" id="{D6B90989-4232-417D-B3DF-53B6D5A0C83B}"/>
              </a:ext>
            </a:extLst>
          </p:cNvPr>
          <p:cNvSpPr txBox="1"/>
          <p:nvPr/>
        </p:nvSpPr>
        <p:spPr>
          <a:xfrm>
            <a:off x="5385655" y="4147772"/>
            <a:ext cx="6952694" cy="461665"/>
          </a:xfrm>
          <a:prstGeom prst="rect">
            <a:avLst/>
          </a:prstGeom>
          <a:noFill/>
          <a:effectLst/>
        </p:spPr>
        <p:txBody>
          <a:bodyPr wrap="square" rtlCol="0">
            <a:spAutoFit/>
          </a:bodyPr>
          <a:lstStyle/>
          <a:p>
            <a:pPr marL="457200" indent="-457200">
              <a:buFont typeface="Wingdings" panose="05000000000000000000" pitchFamily="2" charset="2"/>
              <a:buChar char="q"/>
            </a:pPr>
            <a:r>
              <a:rPr lang="fr-FR" sz="2400" dirty="0">
                <a:latin typeface="Segoe UI" panose="020B0502040204020203" pitchFamily="34" charset="0"/>
                <a:cs typeface="Segoe UI" panose="020B0502040204020203" pitchFamily="34" charset="0"/>
              </a:rPr>
              <a:t>Flexibilité</a:t>
            </a:r>
          </a:p>
        </p:txBody>
      </p:sp>
      <p:sp>
        <p:nvSpPr>
          <p:cNvPr id="43" name="ZoneTexte 42">
            <a:extLst>
              <a:ext uri="{FF2B5EF4-FFF2-40B4-BE49-F238E27FC236}">
                <a16:creationId xmlns:a16="http://schemas.microsoft.com/office/drawing/2014/main" id="{F66839E2-7062-4D4A-B844-FAEBBB8181DD}"/>
              </a:ext>
            </a:extLst>
          </p:cNvPr>
          <p:cNvSpPr txBox="1"/>
          <p:nvPr/>
        </p:nvSpPr>
        <p:spPr>
          <a:xfrm>
            <a:off x="4691135" y="4929804"/>
            <a:ext cx="6952694" cy="830997"/>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Peut également être couplé avec un Framework tel que </a:t>
            </a:r>
            <a:r>
              <a:rPr lang="fr-FR" sz="2400" dirty="0" err="1">
                <a:latin typeface="Segoe UI" panose="020B0502040204020203" pitchFamily="34" charset="0"/>
                <a:cs typeface="Segoe UI" panose="020B0502040204020203" pitchFamily="34" charset="0"/>
              </a:rPr>
              <a:t>Angular</a:t>
            </a:r>
            <a:r>
              <a:rPr lang="fr-FR" sz="2400" dirty="0">
                <a:latin typeface="Segoe UI" panose="020B0502040204020203" pitchFamily="34" charset="0"/>
                <a:cs typeface="Segoe UI" panose="020B0502040204020203" pitchFamily="34" charset="0"/>
              </a:rPr>
              <a:t> par exemple.</a:t>
            </a:r>
          </a:p>
        </p:txBody>
      </p:sp>
    </p:spTree>
    <p:extLst>
      <p:ext uri="{BB962C8B-B14F-4D97-AF65-F5344CB8AC3E}">
        <p14:creationId xmlns:p14="http://schemas.microsoft.com/office/powerpoint/2010/main" val="4066163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fade">
                                      <p:cBhvr>
                                        <p:cTn id="7" dur="1000"/>
                                        <p:tgtEl>
                                          <p:spTgt spid="40"/>
                                        </p:tgtEl>
                                      </p:cBhvr>
                                    </p:animEffect>
                                    <p:anim calcmode="lin" valueType="num">
                                      <p:cBhvr>
                                        <p:cTn id="8" dur="1000" fill="hold"/>
                                        <p:tgtEl>
                                          <p:spTgt spid="40"/>
                                        </p:tgtEl>
                                        <p:attrNameLst>
                                          <p:attrName>ppt_x</p:attrName>
                                        </p:attrNameLst>
                                      </p:cBhvr>
                                      <p:tavLst>
                                        <p:tav tm="0">
                                          <p:val>
                                            <p:strVal val="#ppt_x"/>
                                          </p:val>
                                        </p:tav>
                                        <p:tav tm="100000">
                                          <p:val>
                                            <p:strVal val="#ppt_x"/>
                                          </p:val>
                                        </p:tav>
                                      </p:tavLst>
                                    </p:anim>
                                    <p:anim calcmode="lin" valueType="num">
                                      <p:cBhvr>
                                        <p:cTn id="9" dur="1000" fill="hold"/>
                                        <p:tgtEl>
                                          <p:spTgt spid="40"/>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41"/>
                                        </p:tgtEl>
                                        <p:attrNameLst>
                                          <p:attrName>style.visibility</p:attrName>
                                        </p:attrNameLst>
                                      </p:cBhvr>
                                      <p:to>
                                        <p:strVal val="visible"/>
                                      </p:to>
                                    </p:set>
                                    <p:animEffect transition="in" filter="fade">
                                      <p:cBhvr>
                                        <p:cTn id="13" dur="1000"/>
                                        <p:tgtEl>
                                          <p:spTgt spid="41"/>
                                        </p:tgtEl>
                                      </p:cBhvr>
                                    </p:animEffect>
                                    <p:anim calcmode="lin" valueType="num">
                                      <p:cBhvr>
                                        <p:cTn id="14" dur="1000" fill="hold"/>
                                        <p:tgtEl>
                                          <p:spTgt spid="41"/>
                                        </p:tgtEl>
                                        <p:attrNameLst>
                                          <p:attrName>ppt_x</p:attrName>
                                        </p:attrNameLst>
                                      </p:cBhvr>
                                      <p:tavLst>
                                        <p:tav tm="0">
                                          <p:val>
                                            <p:strVal val="#ppt_x"/>
                                          </p:val>
                                        </p:tav>
                                        <p:tav tm="100000">
                                          <p:val>
                                            <p:strVal val="#ppt_x"/>
                                          </p:val>
                                        </p:tav>
                                      </p:tavLst>
                                    </p:anim>
                                    <p:anim calcmode="lin" valueType="num">
                                      <p:cBhvr>
                                        <p:cTn id="15" dur="1000" fill="hold"/>
                                        <p:tgtEl>
                                          <p:spTgt spid="41"/>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42"/>
                                        </p:tgtEl>
                                        <p:attrNameLst>
                                          <p:attrName>style.visibility</p:attrName>
                                        </p:attrNameLst>
                                      </p:cBhvr>
                                      <p:to>
                                        <p:strVal val="visible"/>
                                      </p:to>
                                    </p:set>
                                    <p:animEffect transition="in" filter="fade">
                                      <p:cBhvr>
                                        <p:cTn id="19" dur="1000"/>
                                        <p:tgtEl>
                                          <p:spTgt spid="42"/>
                                        </p:tgtEl>
                                      </p:cBhvr>
                                    </p:animEffect>
                                    <p:anim calcmode="lin" valueType="num">
                                      <p:cBhvr>
                                        <p:cTn id="20" dur="1000" fill="hold"/>
                                        <p:tgtEl>
                                          <p:spTgt spid="42"/>
                                        </p:tgtEl>
                                        <p:attrNameLst>
                                          <p:attrName>ppt_x</p:attrName>
                                        </p:attrNameLst>
                                      </p:cBhvr>
                                      <p:tavLst>
                                        <p:tav tm="0">
                                          <p:val>
                                            <p:strVal val="#ppt_x"/>
                                          </p:val>
                                        </p:tav>
                                        <p:tav tm="100000">
                                          <p:val>
                                            <p:strVal val="#ppt_x"/>
                                          </p:val>
                                        </p:tav>
                                      </p:tavLst>
                                    </p:anim>
                                    <p:anim calcmode="lin" valueType="num">
                                      <p:cBhvr>
                                        <p:cTn id="21" dur="1000" fill="hold"/>
                                        <p:tgtEl>
                                          <p:spTgt spid="42"/>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43"/>
                                        </p:tgtEl>
                                        <p:attrNameLst>
                                          <p:attrName>style.visibility</p:attrName>
                                        </p:attrNameLst>
                                      </p:cBhvr>
                                      <p:to>
                                        <p:strVal val="visible"/>
                                      </p:to>
                                    </p:set>
                                    <p:animEffect transition="in" filter="fade">
                                      <p:cBhvr>
                                        <p:cTn id="26" dur="1000"/>
                                        <p:tgtEl>
                                          <p:spTgt spid="43"/>
                                        </p:tgtEl>
                                      </p:cBhvr>
                                    </p:animEffect>
                                    <p:anim calcmode="lin" valueType="num">
                                      <p:cBhvr>
                                        <p:cTn id="27" dur="1000" fill="hold"/>
                                        <p:tgtEl>
                                          <p:spTgt spid="43"/>
                                        </p:tgtEl>
                                        <p:attrNameLst>
                                          <p:attrName>ppt_x</p:attrName>
                                        </p:attrNameLst>
                                      </p:cBhvr>
                                      <p:tavLst>
                                        <p:tav tm="0">
                                          <p:val>
                                            <p:strVal val="#ppt_x"/>
                                          </p:val>
                                        </p:tav>
                                        <p:tav tm="100000">
                                          <p:val>
                                            <p:strVal val="#ppt_x"/>
                                          </p:val>
                                        </p:tav>
                                      </p:tavLst>
                                    </p:anim>
                                    <p:anim calcmode="lin" valueType="num">
                                      <p:cBhvr>
                                        <p:cTn id="28" dur="1000" fill="hold"/>
                                        <p:tgtEl>
                                          <p:spTgt spid="4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41" grpId="0"/>
      <p:bldP spid="42" grpId="0"/>
      <p:bldP spid="43"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Groupe 25">
            <a:extLst>
              <a:ext uri="{FF2B5EF4-FFF2-40B4-BE49-F238E27FC236}">
                <a16:creationId xmlns:a16="http://schemas.microsoft.com/office/drawing/2014/main" id="{E3748798-0A7F-4829-BEF0-C5671D086FF0}"/>
              </a:ext>
            </a:extLst>
          </p:cNvPr>
          <p:cNvGrpSpPr/>
          <p:nvPr/>
        </p:nvGrpSpPr>
        <p:grpSpPr>
          <a:xfrm rot="5400000" flipH="1">
            <a:off x="9388250" y="4074330"/>
            <a:ext cx="676174" cy="4891165"/>
            <a:chOff x="8524240" y="0"/>
            <a:chExt cx="762000" cy="4389120"/>
          </a:xfrm>
        </p:grpSpPr>
        <p:sp>
          <p:nvSpPr>
            <p:cNvPr id="27" name="Rectangle 26">
              <a:extLst>
                <a:ext uri="{FF2B5EF4-FFF2-40B4-BE49-F238E27FC236}">
                  <a16:creationId xmlns:a16="http://schemas.microsoft.com/office/drawing/2014/main" id="{D4829A75-2109-4828-ADAB-3516D65CCCC7}"/>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8" name="Triangle rectangle 27">
              <a:extLst>
                <a:ext uri="{FF2B5EF4-FFF2-40B4-BE49-F238E27FC236}">
                  <a16:creationId xmlns:a16="http://schemas.microsoft.com/office/drawing/2014/main" id="{C16343D6-C89D-43D5-94AC-C2481D94B8E7}"/>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29" name="Groupe 28">
            <a:extLst>
              <a:ext uri="{FF2B5EF4-FFF2-40B4-BE49-F238E27FC236}">
                <a16:creationId xmlns:a16="http://schemas.microsoft.com/office/drawing/2014/main" id="{FF0D840E-993F-4F4A-9064-7C69CA23E8C7}"/>
              </a:ext>
            </a:extLst>
          </p:cNvPr>
          <p:cNvGrpSpPr/>
          <p:nvPr/>
        </p:nvGrpSpPr>
        <p:grpSpPr>
          <a:xfrm rot="16200000">
            <a:off x="1846552" y="4325351"/>
            <a:ext cx="676175" cy="4389120"/>
            <a:chOff x="8524240" y="0"/>
            <a:chExt cx="762000" cy="4389120"/>
          </a:xfrm>
        </p:grpSpPr>
        <p:sp>
          <p:nvSpPr>
            <p:cNvPr id="30" name="Rectangle 29">
              <a:extLst>
                <a:ext uri="{FF2B5EF4-FFF2-40B4-BE49-F238E27FC236}">
                  <a16:creationId xmlns:a16="http://schemas.microsoft.com/office/drawing/2014/main" id="{D02746CB-8EDE-42B4-AFF3-E602124800AE}"/>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1" name="Triangle rectangle 30">
              <a:extLst>
                <a:ext uri="{FF2B5EF4-FFF2-40B4-BE49-F238E27FC236}">
                  <a16:creationId xmlns:a16="http://schemas.microsoft.com/office/drawing/2014/main" id="{DAD918F4-8335-4BB7-809A-0FC1CF016A3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44" name="ZoneTexte 43">
            <a:extLst>
              <a:ext uri="{FF2B5EF4-FFF2-40B4-BE49-F238E27FC236}">
                <a16:creationId xmlns:a16="http://schemas.microsoft.com/office/drawing/2014/main" id="{7E73B625-23B5-469D-902C-09D996FC52F3}"/>
              </a:ext>
            </a:extLst>
          </p:cNvPr>
          <p:cNvSpPr txBox="1"/>
          <p:nvPr/>
        </p:nvSpPr>
        <p:spPr>
          <a:xfrm>
            <a:off x="1131330" y="1638571"/>
            <a:ext cx="8080498" cy="830997"/>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err="1">
                <a:latin typeface="Segoe UI" panose="020B0502040204020203" pitchFamily="34" charset="0"/>
                <a:cs typeface="Segoe UI" panose="020B0502040204020203" pitchFamily="34" charset="0"/>
              </a:rPr>
              <a:t>ReactJS</a:t>
            </a:r>
            <a:r>
              <a:rPr lang="fr-FR" sz="2400" dirty="0">
                <a:latin typeface="Segoe UI" panose="020B0502040204020203" pitchFamily="34" charset="0"/>
                <a:cs typeface="Segoe UI" panose="020B0502040204020203" pitchFamily="34" charset="0"/>
              </a:rPr>
              <a:t> manipule un </a:t>
            </a:r>
            <a:r>
              <a:rPr lang="fr-FR" sz="2400" b="1" dirty="0">
                <a:latin typeface="Segoe UI" panose="020B0502040204020203" pitchFamily="34" charset="0"/>
                <a:cs typeface="Segoe UI" panose="020B0502040204020203" pitchFamily="34" charset="0"/>
              </a:rPr>
              <a:t>DOM virtuel </a:t>
            </a:r>
            <a:r>
              <a:rPr lang="fr-FR" sz="2400" dirty="0">
                <a:latin typeface="Segoe UI" panose="020B0502040204020203" pitchFamily="34" charset="0"/>
                <a:cs typeface="Segoe UI" panose="020B0502040204020203" pitchFamily="34" charset="0"/>
              </a:rPr>
              <a:t>et non celui du navigateur !!</a:t>
            </a:r>
          </a:p>
        </p:txBody>
      </p:sp>
      <p:sp>
        <p:nvSpPr>
          <p:cNvPr id="45" name="ZoneTexte 44">
            <a:extLst>
              <a:ext uri="{FF2B5EF4-FFF2-40B4-BE49-F238E27FC236}">
                <a16:creationId xmlns:a16="http://schemas.microsoft.com/office/drawing/2014/main" id="{F0E2A3A6-E924-4D03-A443-2F80C5178765}"/>
              </a:ext>
            </a:extLst>
          </p:cNvPr>
          <p:cNvSpPr txBox="1"/>
          <p:nvPr/>
        </p:nvSpPr>
        <p:spPr>
          <a:xfrm>
            <a:off x="2831393" y="4700813"/>
            <a:ext cx="6952694" cy="461665"/>
          </a:xfrm>
          <a:prstGeom prst="rect">
            <a:avLst/>
          </a:prstGeom>
          <a:noFill/>
          <a:effectLst/>
        </p:spPr>
        <p:txBody>
          <a:bodyPr wrap="square" rtlCol="0">
            <a:spAutoFit/>
          </a:bodyPr>
          <a:lstStyle/>
          <a:p>
            <a:pPr marL="457200" indent="-457200">
              <a:buFont typeface="Wingdings" panose="05000000000000000000" pitchFamily="2" charset="2"/>
              <a:buChar char="ü"/>
            </a:pPr>
            <a:r>
              <a:rPr lang="fr-FR" sz="2400" b="1" dirty="0">
                <a:latin typeface="Segoe UI" panose="020B0502040204020203" pitchFamily="34" charset="0"/>
                <a:cs typeface="Segoe UI" panose="020B0502040204020203" pitchFamily="34" charset="0"/>
              </a:rPr>
              <a:t>DOM</a:t>
            </a:r>
            <a:r>
              <a:rPr lang="fr-FR" sz="2400" dirty="0">
                <a:latin typeface="Segoe UI" panose="020B0502040204020203" pitchFamily="34" charset="0"/>
                <a:cs typeface="Segoe UI" panose="020B0502040204020203" pitchFamily="34" charset="0"/>
              </a:rPr>
              <a:t> = </a:t>
            </a:r>
            <a:r>
              <a:rPr lang="fr-FR" sz="2400" b="1" dirty="0">
                <a:latin typeface="Segoe UI" panose="020B0502040204020203" pitchFamily="34" charset="0"/>
                <a:cs typeface="Segoe UI" panose="020B0502040204020203" pitchFamily="34" charset="0"/>
              </a:rPr>
              <a:t>D</a:t>
            </a:r>
            <a:r>
              <a:rPr lang="fr-FR" sz="2400" dirty="0">
                <a:latin typeface="Segoe UI" panose="020B0502040204020203" pitchFamily="34" charset="0"/>
                <a:cs typeface="Segoe UI" panose="020B0502040204020203" pitchFamily="34" charset="0"/>
              </a:rPr>
              <a:t>ocument </a:t>
            </a:r>
            <a:r>
              <a:rPr lang="fr-FR" sz="2400" b="1" dirty="0">
                <a:latin typeface="Segoe UI" panose="020B0502040204020203" pitchFamily="34" charset="0"/>
                <a:cs typeface="Segoe UI" panose="020B0502040204020203" pitchFamily="34" charset="0"/>
              </a:rPr>
              <a:t>O</a:t>
            </a:r>
            <a:r>
              <a:rPr lang="fr-FR" sz="2400" dirty="0">
                <a:latin typeface="Segoe UI" panose="020B0502040204020203" pitchFamily="34" charset="0"/>
                <a:cs typeface="Segoe UI" panose="020B0502040204020203" pitchFamily="34" charset="0"/>
              </a:rPr>
              <a:t>bject </a:t>
            </a:r>
            <a:r>
              <a:rPr lang="fr-FR" sz="2400" b="1" dirty="0">
                <a:latin typeface="Segoe UI" panose="020B0502040204020203" pitchFamily="34" charset="0"/>
                <a:cs typeface="Segoe UI" panose="020B0502040204020203" pitchFamily="34" charset="0"/>
              </a:rPr>
              <a:t>M</a:t>
            </a:r>
            <a:r>
              <a:rPr lang="fr-FR" sz="2400" dirty="0">
                <a:latin typeface="Segoe UI" panose="020B0502040204020203" pitchFamily="34" charset="0"/>
                <a:cs typeface="Segoe UI" panose="020B0502040204020203" pitchFamily="34" charset="0"/>
              </a:rPr>
              <a:t>odel. </a:t>
            </a:r>
          </a:p>
        </p:txBody>
      </p:sp>
      <p:sp>
        <p:nvSpPr>
          <p:cNvPr id="46" name="ZoneTexte 45">
            <a:extLst>
              <a:ext uri="{FF2B5EF4-FFF2-40B4-BE49-F238E27FC236}">
                <a16:creationId xmlns:a16="http://schemas.microsoft.com/office/drawing/2014/main" id="{E8F1F0C5-22AB-4596-886A-5887C61C70B9}"/>
              </a:ext>
            </a:extLst>
          </p:cNvPr>
          <p:cNvSpPr txBox="1"/>
          <p:nvPr/>
        </p:nvSpPr>
        <p:spPr>
          <a:xfrm>
            <a:off x="2003612" y="4095394"/>
            <a:ext cx="8739590" cy="461665"/>
          </a:xfrm>
          <a:prstGeom prst="rect">
            <a:avLst/>
          </a:prstGeom>
          <a:noFill/>
          <a:effectLst/>
        </p:spPr>
        <p:txBody>
          <a:bodyPr wrap="square" rtlCol="0">
            <a:spAutoFit/>
          </a:bodyPr>
          <a:lstStyle/>
          <a:p>
            <a:pPr marL="285750" indent="-285750">
              <a:buFont typeface="Wingdings" panose="05000000000000000000" pitchFamily="2" charset="2"/>
              <a:buChar char="q"/>
            </a:pPr>
            <a:r>
              <a:rPr lang="fr-FR" sz="2400" dirty="0">
                <a:solidFill>
                  <a:schemeClr val="accent1">
                    <a:lumMod val="75000"/>
                  </a:schemeClr>
                </a:solidFill>
                <a:latin typeface="Segoe UI" panose="020B0502040204020203" pitchFamily="34" charset="0"/>
                <a:cs typeface="Segoe UI" panose="020B0502040204020203" pitchFamily="34" charset="0"/>
              </a:rPr>
              <a:t>Pour rappel : </a:t>
            </a:r>
          </a:p>
        </p:txBody>
      </p:sp>
      <p:sp>
        <p:nvSpPr>
          <p:cNvPr id="47" name="ZoneTexte 46">
            <a:extLst>
              <a:ext uri="{FF2B5EF4-FFF2-40B4-BE49-F238E27FC236}">
                <a16:creationId xmlns:a16="http://schemas.microsoft.com/office/drawing/2014/main" id="{A3FF46A2-898D-4D54-A317-1C0065FF0CE3}"/>
              </a:ext>
            </a:extLst>
          </p:cNvPr>
          <p:cNvSpPr txBox="1"/>
          <p:nvPr/>
        </p:nvSpPr>
        <p:spPr>
          <a:xfrm>
            <a:off x="2831393" y="5208218"/>
            <a:ext cx="6952694" cy="461665"/>
          </a:xfrm>
          <a:prstGeom prst="rect">
            <a:avLst/>
          </a:prstGeom>
          <a:noFill/>
          <a:effectLst/>
        </p:spPr>
        <p:txBody>
          <a:bodyPr wrap="square" rtlCol="0">
            <a:spAutoFit/>
          </a:bodyPr>
          <a:lstStyle/>
          <a:p>
            <a:pPr marL="457200" indent="-457200">
              <a:buFont typeface="Wingdings" panose="05000000000000000000" pitchFamily="2" charset="2"/>
              <a:buChar char="ü"/>
            </a:pPr>
            <a:r>
              <a:rPr lang="fr-FR" sz="2400" dirty="0">
                <a:latin typeface="Segoe UI" panose="020B0502040204020203" pitchFamily="34" charset="0"/>
                <a:cs typeface="Segoe UI" panose="020B0502040204020203" pitchFamily="34" charset="0"/>
              </a:rPr>
              <a:t>Interface entre le code et le HTML créé.</a:t>
            </a:r>
          </a:p>
        </p:txBody>
      </p:sp>
      <p:sp>
        <p:nvSpPr>
          <p:cNvPr id="48" name="ZoneTexte 47">
            <a:extLst>
              <a:ext uri="{FF2B5EF4-FFF2-40B4-BE49-F238E27FC236}">
                <a16:creationId xmlns:a16="http://schemas.microsoft.com/office/drawing/2014/main" id="{64955E0D-67AF-4068-9B52-896D8CC40AA4}"/>
              </a:ext>
            </a:extLst>
          </p:cNvPr>
          <p:cNvSpPr txBox="1"/>
          <p:nvPr/>
        </p:nvSpPr>
        <p:spPr>
          <a:xfrm>
            <a:off x="2831393" y="5715623"/>
            <a:ext cx="6952694" cy="830997"/>
          </a:xfrm>
          <a:prstGeom prst="rect">
            <a:avLst/>
          </a:prstGeom>
          <a:noFill/>
          <a:effectLst/>
        </p:spPr>
        <p:txBody>
          <a:bodyPr wrap="square" rtlCol="0">
            <a:spAutoFit/>
          </a:bodyPr>
          <a:lstStyle/>
          <a:p>
            <a:pPr marL="457200" indent="-457200">
              <a:buFont typeface="Wingdings" panose="05000000000000000000" pitchFamily="2" charset="2"/>
              <a:buChar char="ü"/>
            </a:pPr>
            <a:r>
              <a:rPr lang="fr-FR" sz="2400" dirty="0">
                <a:latin typeface="Segoe UI" panose="020B0502040204020203" pitchFamily="34" charset="0"/>
                <a:cs typeface="Segoe UI" panose="020B0502040204020203" pitchFamily="34" charset="0"/>
              </a:rPr>
              <a:t>Représentation à un instant T la page visible par l’utilisateur.</a:t>
            </a:r>
          </a:p>
        </p:txBody>
      </p:sp>
      <p:sp>
        <p:nvSpPr>
          <p:cNvPr id="52" name="ZoneTexte 51">
            <a:extLst>
              <a:ext uri="{FF2B5EF4-FFF2-40B4-BE49-F238E27FC236}">
                <a16:creationId xmlns:a16="http://schemas.microsoft.com/office/drawing/2014/main" id="{9012E140-6F20-4404-82D7-66ADA6CF53E7}"/>
              </a:ext>
            </a:extLst>
          </p:cNvPr>
          <p:cNvSpPr txBox="1"/>
          <p:nvPr/>
        </p:nvSpPr>
        <p:spPr>
          <a:xfrm>
            <a:off x="1131330" y="2823016"/>
            <a:ext cx="11032218" cy="1200329"/>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Tout est en composant en </a:t>
            </a:r>
            <a:r>
              <a:rPr lang="fr-FR" sz="2400" dirty="0" err="1">
                <a:latin typeface="Segoe UI" panose="020B0502040204020203" pitchFamily="34" charset="0"/>
                <a:cs typeface="Segoe UI" panose="020B0502040204020203" pitchFamily="34" charset="0"/>
              </a:rPr>
              <a:t>ReactJS</a:t>
            </a:r>
            <a:r>
              <a:rPr lang="fr-FR" sz="2400" dirty="0">
                <a:latin typeface="Segoe UI" panose="020B0502040204020203" pitchFamily="34" charset="0"/>
                <a:cs typeface="Segoe UI" panose="020B0502040204020203" pitchFamily="34" charset="0"/>
              </a:rPr>
              <a:t>. Ce dernier ne créer pas de HTML, mais une représentation sous forme d’objet et de nœuds de ce à quoi le HTML doit ressembler.</a:t>
            </a:r>
          </a:p>
        </p:txBody>
      </p:sp>
      <p:pic>
        <p:nvPicPr>
          <p:cNvPr id="4" name="Image 3">
            <a:extLst>
              <a:ext uri="{FF2B5EF4-FFF2-40B4-BE49-F238E27FC236}">
                <a16:creationId xmlns:a16="http://schemas.microsoft.com/office/drawing/2014/main" id="{270DB755-084F-4D52-B141-3995A78DF32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18" name="Groupe 17">
            <a:extLst>
              <a:ext uri="{FF2B5EF4-FFF2-40B4-BE49-F238E27FC236}">
                <a16:creationId xmlns:a16="http://schemas.microsoft.com/office/drawing/2014/main" id="{1F4CB0AD-C3AC-427B-9A45-FCE46A686AAD}"/>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19" name="Groupe 18">
              <a:extLst>
                <a:ext uri="{FF2B5EF4-FFF2-40B4-BE49-F238E27FC236}">
                  <a16:creationId xmlns:a16="http://schemas.microsoft.com/office/drawing/2014/main" id="{F01C3B98-05C7-4175-AE9D-6F762107CF26}"/>
                </a:ext>
              </a:extLst>
            </p:cNvPr>
            <p:cNvGrpSpPr/>
            <p:nvPr/>
          </p:nvGrpSpPr>
          <p:grpSpPr>
            <a:xfrm>
              <a:off x="6391007" y="4158446"/>
              <a:ext cx="670560" cy="1463040"/>
              <a:chOff x="5313680" y="4185920"/>
              <a:chExt cx="670560" cy="1463040"/>
            </a:xfrm>
            <a:grpFill/>
          </p:grpSpPr>
          <p:sp>
            <p:nvSpPr>
              <p:cNvPr id="24" name="Bande diagonale 23">
                <a:extLst>
                  <a:ext uri="{FF2B5EF4-FFF2-40B4-BE49-F238E27FC236}">
                    <a16:creationId xmlns:a16="http://schemas.microsoft.com/office/drawing/2014/main" id="{2CB7289C-ADF0-4AE0-A994-BB12E37620DD}"/>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5" name="Bande diagonale 24">
                <a:extLst>
                  <a:ext uri="{FF2B5EF4-FFF2-40B4-BE49-F238E27FC236}">
                    <a16:creationId xmlns:a16="http://schemas.microsoft.com/office/drawing/2014/main" id="{5FA33F01-B4D3-4F7B-8748-09EA09E0C518}"/>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20" name="Groupe 19">
              <a:extLst>
                <a:ext uri="{FF2B5EF4-FFF2-40B4-BE49-F238E27FC236}">
                  <a16:creationId xmlns:a16="http://schemas.microsoft.com/office/drawing/2014/main" id="{9E79439E-CE3E-4040-9252-8F73F8BB496F}"/>
                </a:ext>
              </a:extLst>
            </p:cNvPr>
            <p:cNvGrpSpPr/>
            <p:nvPr/>
          </p:nvGrpSpPr>
          <p:grpSpPr>
            <a:xfrm rot="10800000">
              <a:off x="4211849" y="4177849"/>
              <a:ext cx="670560" cy="1463040"/>
              <a:chOff x="5313680" y="4185920"/>
              <a:chExt cx="670560" cy="1463040"/>
            </a:xfrm>
            <a:grpFill/>
          </p:grpSpPr>
          <p:sp>
            <p:nvSpPr>
              <p:cNvPr id="22" name="Bande diagonale 21">
                <a:extLst>
                  <a:ext uri="{FF2B5EF4-FFF2-40B4-BE49-F238E27FC236}">
                    <a16:creationId xmlns:a16="http://schemas.microsoft.com/office/drawing/2014/main" id="{8B979148-349B-4EB4-AA95-0DDF85461BE6}"/>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3" name="Bande diagonale 22">
                <a:extLst>
                  <a:ext uri="{FF2B5EF4-FFF2-40B4-BE49-F238E27FC236}">
                    <a16:creationId xmlns:a16="http://schemas.microsoft.com/office/drawing/2014/main" id="{81A057E6-70F6-4630-ACE3-255C02B3F356}"/>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21" name="Signe Moins 20">
              <a:extLst>
                <a:ext uri="{FF2B5EF4-FFF2-40B4-BE49-F238E27FC236}">
                  <a16:creationId xmlns:a16="http://schemas.microsoft.com/office/drawing/2014/main" id="{3050A966-DF0D-440A-95D7-C0F06DB9F3A5}"/>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837335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fade">
                                      <p:cBhvr>
                                        <p:cTn id="7" dur="500"/>
                                        <p:tgtEl>
                                          <p:spTgt spid="44"/>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52"/>
                                        </p:tgtEl>
                                        <p:attrNameLst>
                                          <p:attrName>style.visibility</p:attrName>
                                        </p:attrNameLst>
                                      </p:cBhvr>
                                      <p:to>
                                        <p:strVal val="visible"/>
                                      </p:to>
                                    </p:set>
                                    <p:animEffect transition="in" filter="fade">
                                      <p:cBhvr>
                                        <p:cTn id="12" dur="1000"/>
                                        <p:tgtEl>
                                          <p:spTgt spid="52"/>
                                        </p:tgtEl>
                                      </p:cBhvr>
                                    </p:animEffect>
                                    <p:anim calcmode="lin" valueType="num">
                                      <p:cBhvr>
                                        <p:cTn id="13" dur="1000" fill="hold"/>
                                        <p:tgtEl>
                                          <p:spTgt spid="52"/>
                                        </p:tgtEl>
                                        <p:attrNameLst>
                                          <p:attrName>ppt_x</p:attrName>
                                        </p:attrNameLst>
                                      </p:cBhvr>
                                      <p:tavLst>
                                        <p:tav tm="0">
                                          <p:val>
                                            <p:strVal val="#ppt_x"/>
                                          </p:val>
                                        </p:tav>
                                        <p:tav tm="100000">
                                          <p:val>
                                            <p:strVal val="#ppt_x"/>
                                          </p:val>
                                        </p:tav>
                                      </p:tavLst>
                                    </p:anim>
                                    <p:anim calcmode="lin" valueType="num">
                                      <p:cBhvr>
                                        <p:cTn id="14" dur="1000" fill="hold"/>
                                        <p:tgtEl>
                                          <p:spTgt spid="52"/>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46"/>
                                        </p:tgtEl>
                                        <p:attrNameLst>
                                          <p:attrName>style.visibility</p:attrName>
                                        </p:attrNameLst>
                                      </p:cBhvr>
                                      <p:to>
                                        <p:strVal val="visible"/>
                                      </p:to>
                                    </p:set>
                                    <p:animEffect transition="in" filter="fade">
                                      <p:cBhvr>
                                        <p:cTn id="19" dur="500"/>
                                        <p:tgtEl>
                                          <p:spTgt spid="46"/>
                                        </p:tgtEl>
                                      </p:cBhvr>
                                    </p:animEffect>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grpId="0" nodeType="clickEffect">
                                  <p:stCondLst>
                                    <p:cond delay="0"/>
                                  </p:stCondLst>
                                  <p:childTnLst>
                                    <p:set>
                                      <p:cBhvr>
                                        <p:cTn id="23" dur="1" fill="hold">
                                          <p:stCondLst>
                                            <p:cond delay="0"/>
                                          </p:stCondLst>
                                        </p:cTn>
                                        <p:tgtEl>
                                          <p:spTgt spid="45"/>
                                        </p:tgtEl>
                                        <p:attrNameLst>
                                          <p:attrName>style.visibility</p:attrName>
                                        </p:attrNameLst>
                                      </p:cBhvr>
                                      <p:to>
                                        <p:strVal val="visible"/>
                                      </p:to>
                                    </p:set>
                                    <p:animEffect transition="in" filter="fade">
                                      <p:cBhvr>
                                        <p:cTn id="24" dur="1000"/>
                                        <p:tgtEl>
                                          <p:spTgt spid="45"/>
                                        </p:tgtEl>
                                      </p:cBhvr>
                                    </p:animEffect>
                                    <p:anim calcmode="lin" valueType="num">
                                      <p:cBhvr>
                                        <p:cTn id="25" dur="1000" fill="hold"/>
                                        <p:tgtEl>
                                          <p:spTgt spid="45"/>
                                        </p:tgtEl>
                                        <p:attrNameLst>
                                          <p:attrName>ppt_x</p:attrName>
                                        </p:attrNameLst>
                                      </p:cBhvr>
                                      <p:tavLst>
                                        <p:tav tm="0">
                                          <p:val>
                                            <p:strVal val="#ppt_x"/>
                                          </p:val>
                                        </p:tav>
                                        <p:tav tm="100000">
                                          <p:val>
                                            <p:strVal val="#ppt_x"/>
                                          </p:val>
                                        </p:tav>
                                      </p:tavLst>
                                    </p:anim>
                                    <p:anim calcmode="lin" valueType="num">
                                      <p:cBhvr>
                                        <p:cTn id="26" dur="1000" fill="hold"/>
                                        <p:tgtEl>
                                          <p:spTgt spid="45"/>
                                        </p:tgtEl>
                                        <p:attrNameLst>
                                          <p:attrName>ppt_y</p:attrName>
                                        </p:attrNameLst>
                                      </p:cBhvr>
                                      <p:tavLst>
                                        <p:tav tm="0">
                                          <p:val>
                                            <p:strVal val="#ppt_y+.1"/>
                                          </p:val>
                                        </p:tav>
                                        <p:tav tm="100000">
                                          <p:val>
                                            <p:strVal val="#ppt_y"/>
                                          </p:val>
                                        </p:tav>
                                      </p:tavLst>
                                    </p:anim>
                                  </p:childTnLst>
                                </p:cTn>
                              </p:par>
                              <p:par>
                                <p:cTn id="27" presetID="42" presetClass="entr" presetSubtype="0" fill="hold" grpId="0" nodeType="withEffect">
                                  <p:stCondLst>
                                    <p:cond delay="0"/>
                                  </p:stCondLst>
                                  <p:childTnLst>
                                    <p:set>
                                      <p:cBhvr>
                                        <p:cTn id="28" dur="1" fill="hold">
                                          <p:stCondLst>
                                            <p:cond delay="0"/>
                                          </p:stCondLst>
                                        </p:cTn>
                                        <p:tgtEl>
                                          <p:spTgt spid="47"/>
                                        </p:tgtEl>
                                        <p:attrNameLst>
                                          <p:attrName>style.visibility</p:attrName>
                                        </p:attrNameLst>
                                      </p:cBhvr>
                                      <p:to>
                                        <p:strVal val="visible"/>
                                      </p:to>
                                    </p:set>
                                    <p:animEffect transition="in" filter="fade">
                                      <p:cBhvr>
                                        <p:cTn id="29" dur="1000"/>
                                        <p:tgtEl>
                                          <p:spTgt spid="47"/>
                                        </p:tgtEl>
                                      </p:cBhvr>
                                    </p:animEffect>
                                    <p:anim calcmode="lin" valueType="num">
                                      <p:cBhvr>
                                        <p:cTn id="30" dur="1000" fill="hold"/>
                                        <p:tgtEl>
                                          <p:spTgt spid="47"/>
                                        </p:tgtEl>
                                        <p:attrNameLst>
                                          <p:attrName>ppt_x</p:attrName>
                                        </p:attrNameLst>
                                      </p:cBhvr>
                                      <p:tavLst>
                                        <p:tav tm="0">
                                          <p:val>
                                            <p:strVal val="#ppt_x"/>
                                          </p:val>
                                        </p:tav>
                                        <p:tav tm="100000">
                                          <p:val>
                                            <p:strVal val="#ppt_x"/>
                                          </p:val>
                                        </p:tav>
                                      </p:tavLst>
                                    </p:anim>
                                    <p:anim calcmode="lin" valueType="num">
                                      <p:cBhvr>
                                        <p:cTn id="31" dur="1000" fill="hold"/>
                                        <p:tgtEl>
                                          <p:spTgt spid="47"/>
                                        </p:tgtEl>
                                        <p:attrNameLst>
                                          <p:attrName>ppt_y</p:attrName>
                                        </p:attrNameLst>
                                      </p:cBhvr>
                                      <p:tavLst>
                                        <p:tav tm="0">
                                          <p:val>
                                            <p:strVal val="#ppt_y+.1"/>
                                          </p:val>
                                        </p:tav>
                                        <p:tav tm="100000">
                                          <p:val>
                                            <p:strVal val="#ppt_y"/>
                                          </p:val>
                                        </p:tav>
                                      </p:tavLst>
                                    </p:anim>
                                  </p:childTnLst>
                                </p:cTn>
                              </p:par>
                              <p:par>
                                <p:cTn id="32" presetID="42" presetClass="entr" presetSubtype="0" fill="hold" grpId="0" nodeType="withEffect">
                                  <p:stCondLst>
                                    <p:cond delay="0"/>
                                  </p:stCondLst>
                                  <p:childTnLst>
                                    <p:set>
                                      <p:cBhvr>
                                        <p:cTn id="33" dur="1" fill="hold">
                                          <p:stCondLst>
                                            <p:cond delay="0"/>
                                          </p:stCondLst>
                                        </p:cTn>
                                        <p:tgtEl>
                                          <p:spTgt spid="48"/>
                                        </p:tgtEl>
                                        <p:attrNameLst>
                                          <p:attrName>style.visibility</p:attrName>
                                        </p:attrNameLst>
                                      </p:cBhvr>
                                      <p:to>
                                        <p:strVal val="visible"/>
                                      </p:to>
                                    </p:set>
                                    <p:animEffect transition="in" filter="fade">
                                      <p:cBhvr>
                                        <p:cTn id="34" dur="1000"/>
                                        <p:tgtEl>
                                          <p:spTgt spid="48"/>
                                        </p:tgtEl>
                                      </p:cBhvr>
                                    </p:animEffect>
                                    <p:anim calcmode="lin" valueType="num">
                                      <p:cBhvr>
                                        <p:cTn id="35" dur="1000" fill="hold"/>
                                        <p:tgtEl>
                                          <p:spTgt spid="48"/>
                                        </p:tgtEl>
                                        <p:attrNameLst>
                                          <p:attrName>ppt_x</p:attrName>
                                        </p:attrNameLst>
                                      </p:cBhvr>
                                      <p:tavLst>
                                        <p:tav tm="0">
                                          <p:val>
                                            <p:strVal val="#ppt_x"/>
                                          </p:val>
                                        </p:tav>
                                        <p:tav tm="100000">
                                          <p:val>
                                            <p:strVal val="#ppt_x"/>
                                          </p:val>
                                        </p:tav>
                                      </p:tavLst>
                                    </p:anim>
                                    <p:anim calcmode="lin" valueType="num">
                                      <p:cBhvr>
                                        <p:cTn id="36" dur="1000" fill="hold"/>
                                        <p:tgtEl>
                                          <p:spTgt spid="4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p:bldP spid="45" grpId="0"/>
      <p:bldP spid="46" grpId="0"/>
      <p:bldP spid="47" grpId="0"/>
      <p:bldP spid="48" grpId="0"/>
      <p:bldP spid="52"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41" name="ZoneTexte 40">
            <a:extLst>
              <a:ext uri="{FF2B5EF4-FFF2-40B4-BE49-F238E27FC236}">
                <a16:creationId xmlns:a16="http://schemas.microsoft.com/office/drawing/2014/main" id="{B3B8E732-5D3E-4A4B-B5E7-12C01F803A8D}"/>
              </a:ext>
            </a:extLst>
          </p:cNvPr>
          <p:cNvSpPr txBox="1"/>
          <p:nvPr/>
        </p:nvSpPr>
        <p:spPr>
          <a:xfrm>
            <a:off x="1272086" y="1784111"/>
            <a:ext cx="8739590" cy="461665"/>
          </a:xfrm>
          <a:prstGeom prst="rect">
            <a:avLst/>
          </a:prstGeom>
          <a:noFill/>
          <a:effectLst/>
        </p:spPr>
        <p:txBody>
          <a:bodyPr wrap="square" rtlCol="0">
            <a:spAutoFit/>
          </a:bodyPr>
          <a:lstStyle/>
          <a:p>
            <a:pPr marL="285750" indent="-285750">
              <a:buFont typeface="Wingdings" panose="05000000000000000000" pitchFamily="2" charset="2"/>
              <a:buChar char="q"/>
            </a:pPr>
            <a:r>
              <a:rPr lang="fr-FR" sz="2400" dirty="0">
                <a:solidFill>
                  <a:schemeClr val="accent1">
                    <a:lumMod val="75000"/>
                  </a:schemeClr>
                </a:solidFill>
                <a:latin typeface="Segoe UI" panose="020B0502040204020203" pitchFamily="34" charset="0"/>
                <a:cs typeface="Segoe UI" panose="020B0502040204020203" pitchFamily="34" charset="0"/>
              </a:rPr>
              <a:t>Avant l’arrivée de </a:t>
            </a:r>
            <a:r>
              <a:rPr lang="fr-FR" sz="2400" dirty="0" err="1">
                <a:solidFill>
                  <a:schemeClr val="accent1">
                    <a:lumMod val="75000"/>
                  </a:schemeClr>
                </a:solidFill>
                <a:latin typeface="Segoe UI" panose="020B0502040204020203" pitchFamily="34" charset="0"/>
                <a:cs typeface="Segoe UI" panose="020B0502040204020203" pitchFamily="34" charset="0"/>
              </a:rPr>
              <a:t>ReactJS</a:t>
            </a:r>
            <a:r>
              <a:rPr lang="fr-FR" sz="2400" dirty="0">
                <a:solidFill>
                  <a:schemeClr val="accent1">
                    <a:lumMod val="75000"/>
                  </a:schemeClr>
                </a:solidFill>
                <a:latin typeface="Segoe UI" panose="020B0502040204020203" pitchFamily="34" charset="0"/>
                <a:cs typeface="Segoe UI" panose="020B0502040204020203" pitchFamily="34" charset="0"/>
              </a:rPr>
              <a:t>, les limitations : </a:t>
            </a:r>
          </a:p>
        </p:txBody>
      </p:sp>
      <p:sp>
        <p:nvSpPr>
          <p:cNvPr id="42" name="ZoneTexte 41">
            <a:extLst>
              <a:ext uri="{FF2B5EF4-FFF2-40B4-BE49-F238E27FC236}">
                <a16:creationId xmlns:a16="http://schemas.microsoft.com/office/drawing/2014/main" id="{C169DE14-275B-4E1A-B40C-ADA8F06E11B7}"/>
              </a:ext>
            </a:extLst>
          </p:cNvPr>
          <p:cNvSpPr txBox="1"/>
          <p:nvPr/>
        </p:nvSpPr>
        <p:spPr>
          <a:xfrm>
            <a:off x="2015645" y="2563191"/>
            <a:ext cx="8739589" cy="830997"/>
          </a:xfrm>
          <a:prstGeom prst="rect">
            <a:avLst/>
          </a:prstGeom>
          <a:noFill/>
          <a:effectLst/>
        </p:spPr>
        <p:txBody>
          <a:bodyPr wrap="square" rtlCol="0">
            <a:spAutoFit/>
          </a:bodyPr>
          <a:lstStyle/>
          <a:p>
            <a:pPr marL="457200" indent="-457200">
              <a:buFont typeface="Wingdings" panose="05000000000000000000" pitchFamily="2" charset="2"/>
              <a:buChar char="ü"/>
            </a:pPr>
            <a:r>
              <a:rPr lang="fr-FR" sz="2400" dirty="0">
                <a:latin typeface="Segoe UI" panose="020B0502040204020203" pitchFamily="34" charset="0"/>
                <a:cs typeface="Segoe UI" panose="020B0502040204020203" pitchFamily="34" charset="0"/>
              </a:rPr>
              <a:t>Performance réduite </a:t>
            </a:r>
            <a:r>
              <a:rPr lang="fr-FR" sz="2400" i="1" dirty="0">
                <a:latin typeface="Segoe UI" panose="020B0502040204020203" pitchFamily="34" charset="0"/>
                <a:cs typeface="Segoe UI" panose="020B0502040204020203" pitchFamily="34" charset="0"/>
              </a:rPr>
              <a:t>(très visible sur les produits nomades) </a:t>
            </a:r>
            <a:r>
              <a:rPr lang="fr-FR" sz="2400" dirty="0">
                <a:latin typeface="Segoe UI" panose="020B0502040204020203" pitchFamily="34" charset="0"/>
                <a:cs typeface="Segoe UI" panose="020B0502040204020203" pitchFamily="34" charset="0"/>
              </a:rPr>
              <a:t>lors d’une simple modification sur un DOM complexe. </a:t>
            </a:r>
          </a:p>
        </p:txBody>
      </p:sp>
      <p:sp>
        <p:nvSpPr>
          <p:cNvPr id="45" name="ZoneTexte 44">
            <a:extLst>
              <a:ext uri="{FF2B5EF4-FFF2-40B4-BE49-F238E27FC236}">
                <a16:creationId xmlns:a16="http://schemas.microsoft.com/office/drawing/2014/main" id="{1DBF216F-B5D8-4723-BC1B-03587B2B1EBF}"/>
              </a:ext>
            </a:extLst>
          </p:cNvPr>
          <p:cNvSpPr txBox="1"/>
          <p:nvPr/>
        </p:nvSpPr>
        <p:spPr>
          <a:xfrm>
            <a:off x="2015645" y="3892417"/>
            <a:ext cx="8739589" cy="1200329"/>
          </a:xfrm>
          <a:prstGeom prst="rect">
            <a:avLst/>
          </a:prstGeom>
          <a:noFill/>
          <a:effectLst/>
        </p:spPr>
        <p:txBody>
          <a:bodyPr wrap="square" rtlCol="0">
            <a:spAutoFit/>
          </a:bodyPr>
          <a:lstStyle/>
          <a:p>
            <a:pPr marL="457200" indent="-457200">
              <a:buFont typeface="Wingdings" panose="05000000000000000000" pitchFamily="2" charset="2"/>
              <a:buChar char="ü"/>
            </a:pPr>
            <a:r>
              <a:rPr lang="fr-FR" sz="2400" dirty="0">
                <a:latin typeface="Segoe UI" panose="020B0502040204020203" pitchFamily="34" charset="0"/>
                <a:cs typeface="Segoe UI" panose="020B0502040204020203" pitchFamily="34" charset="0"/>
              </a:rPr>
              <a:t>Suivre les changements d’état encore plus difficile. AngularJS en est l’exemple parfait avec sa méthode « </a:t>
            </a:r>
            <a:r>
              <a:rPr lang="fr-FR" sz="2400" b="1" i="1" dirty="0">
                <a:latin typeface="Segoe UI" panose="020B0502040204020203" pitchFamily="34" charset="0"/>
                <a:cs typeface="Segoe UI" panose="020B0502040204020203" pitchFamily="34" charset="0"/>
              </a:rPr>
              <a:t>Dirty Checking</a:t>
            </a:r>
            <a:r>
              <a:rPr lang="fr-FR" sz="2400" dirty="0">
                <a:latin typeface="Segoe UI" panose="020B0502040204020203" pitchFamily="34" charset="0"/>
                <a:cs typeface="Segoe UI" panose="020B0502040204020203" pitchFamily="34" charset="0"/>
              </a:rPr>
              <a:t> ».</a:t>
            </a:r>
          </a:p>
        </p:txBody>
      </p:sp>
      <p:sp>
        <p:nvSpPr>
          <p:cNvPr id="46" name="ZoneTexte 45">
            <a:extLst>
              <a:ext uri="{FF2B5EF4-FFF2-40B4-BE49-F238E27FC236}">
                <a16:creationId xmlns:a16="http://schemas.microsoft.com/office/drawing/2014/main" id="{66B9BB16-04E7-4A58-BB6A-041052773784}"/>
              </a:ext>
            </a:extLst>
          </p:cNvPr>
          <p:cNvSpPr txBox="1"/>
          <p:nvPr/>
        </p:nvSpPr>
        <p:spPr>
          <a:xfrm>
            <a:off x="2667554" y="5383941"/>
            <a:ext cx="8739589" cy="830997"/>
          </a:xfrm>
          <a:prstGeom prst="rect">
            <a:avLst/>
          </a:prstGeom>
          <a:noFill/>
          <a:effectLst/>
        </p:spPr>
        <p:txBody>
          <a:bodyPr wrap="square" rtlCol="0">
            <a:spAutoFit/>
          </a:bodyPr>
          <a:lstStyle/>
          <a:p>
            <a:pPr marL="457200" indent="-457200">
              <a:buFont typeface="Wingdings" panose="05000000000000000000" pitchFamily="2" charset="2"/>
              <a:buChar char="q"/>
            </a:pPr>
            <a:r>
              <a:rPr lang="fr-FR" sz="2400" dirty="0">
                <a:latin typeface="Segoe UI" panose="020B0502040204020203" pitchFamily="34" charset="0"/>
                <a:cs typeface="Segoe UI" panose="020B0502040204020203" pitchFamily="34" charset="0"/>
              </a:rPr>
              <a:t>Tous les objets sont surveillés en permanence, y compris ceux qui ne changent pas d’état.</a:t>
            </a:r>
          </a:p>
        </p:txBody>
      </p:sp>
      <p:pic>
        <p:nvPicPr>
          <p:cNvPr id="22" name="Image 21">
            <a:extLst>
              <a:ext uri="{FF2B5EF4-FFF2-40B4-BE49-F238E27FC236}">
                <a16:creationId xmlns:a16="http://schemas.microsoft.com/office/drawing/2014/main" id="{288D9B4B-610D-4C77-BD26-4259814F7D2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23" name="Groupe 22">
            <a:extLst>
              <a:ext uri="{FF2B5EF4-FFF2-40B4-BE49-F238E27FC236}">
                <a16:creationId xmlns:a16="http://schemas.microsoft.com/office/drawing/2014/main" id="{0350EC2C-7271-44A5-8695-81E292B25A09}"/>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24" name="Groupe 23">
              <a:extLst>
                <a:ext uri="{FF2B5EF4-FFF2-40B4-BE49-F238E27FC236}">
                  <a16:creationId xmlns:a16="http://schemas.microsoft.com/office/drawing/2014/main" id="{1DE279D0-4126-4531-888C-884F5C928F09}"/>
                </a:ext>
              </a:extLst>
            </p:cNvPr>
            <p:cNvGrpSpPr/>
            <p:nvPr/>
          </p:nvGrpSpPr>
          <p:grpSpPr>
            <a:xfrm>
              <a:off x="6391007" y="4158446"/>
              <a:ext cx="670560" cy="1463040"/>
              <a:chOff x="5313680" y="4185920"/>
              <a:chExt cx="670560" cy="1463040"/>
            </a:xfrm>
            <a:grpFill/>
          </p:grpSpPr>
          <p:sp>
            <p:nvSpPr>
              <p:cNvPr id="48" name="Bande diagonale 47">
                <a:extLst>
                  <a:ext uri="{FF2B5EF4-FFF2-40B4-BE49-F238E27FC236}">
                    <a16:creationId xmlns:a16="http://schemas.microsoft.com/office/drawing/2014/main" id="{CE476449-FA82-4EEA-B5A2-BDD2C079D5A4}"/>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9" name="Bande diagonale 48">
                <a:extLst>
                  <a:ext uri="{FF2B5EF4-FFF2-40B4-BE49-F238E27FC236}">
                    <a16:creationId xmlns:a16="http://schemas.microsoft.com/office/drawing/2014/main" id="{5B739B9C-AC95-4B19-8E2A-936EC72C541A}"/>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0" name="Groupe 39">
              <a:extLst>
                <a:ext uri="{FF2B5EF4-FFF2-40B4-BE49-F238E27FC236}">
                  <a16:creationId xmlns:a16="http://schemas.microsoft.com/office/drawing/2014/main" id="{8C88E607-C8C2-4E1D-A630-C83055BCD985}"/>
                </a:ext>
              </a:extLst>
            </p:cNvPr>
            <p:cNvGrpSpPr/>
            <p:nvPr/>
          </p:nvGrpSpPr>
          <p:grpSpPr>
            <a:xfrm rot="10800000">
              <a:off x="4211849" y="4177849"/>
              <a:ext cx="670560" cy="1463040"/>
              <a:chOff x="5313680" y="4185920"/>
              <a:chExt cx="670560" cy="1463040"/>
            </a:xfrm>
            <a:grpFill/>
          </p:grpSpPr>
          <p:sp>
            <p:nvSpPr>
              <p:cNvPr id="44" name="Bande diagonale 43">
                <a:extLst>
                  <a:ext uri="{FF2B5EF4-FFF2-40B4-BE49-F238E27FC236}">
                    <a16:creationId xmlns:a16="http://schemas.microsoft.com/office/drawing/2014/main" id="{2B84FD2E-1CD4-4ABA-8A27-56161C3C266B}"/>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EF497092-3775-4999-A66B-DA8B8527E517}"/>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3" name="Signe Moins 42">
              <a:extLst>
                <a:ext uri="{FF2B5EF4-FFF2-40B4-BE49-F238E27FC236}">
                  <a16:creationId xmlns:a16="http://schemas.microsoft.com/office/drawing/2014/main" id="{54C375AD-CC71-4DAA-9AA2-887C8A69D5C8}"/>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2804522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fade">
                                      <p:cBhvr>
                                        <p:cTn id="7" dur="500"/>
                                        <p:tgtEl>
                                          <p:spTgt spid="4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5"/>
                                        </p:tgtEl>
                                        <p:attrNameLst>
                                          <p:attrName>style.visibility</p:attrName>
                                        </p:attrNameLst>
                                      </p:cBhvr>
                                      <p:to>
                                        <p:strVal val="visible"/>
                                      </p:to>
                                    </p:set>
                                    <p:animEffect transition="in" filter="fade">
                                      <p:cBhvr>
                                        <p:cTn id="10" dur="500"/>
                                        <p:tgtEl>
                                          <p:spTgt spid="45"/>
                                        </p:tgtEl>
                                      </p:cBhvr>
                                    </p:animEffect>
                                  </p:childTnLst>
                                </p:cTn>
                              </p:par>
                            </p:childTnLst>
                          </p:cTn>
                        </p:par>
                      </p:childTnLst>
                    </p:cTn>
                  </p:par>
                  <p:par>
                    <p:cTn id="11" fill="hold">
                      <p:stCondLst>
                        <p:cond delay="indefinite"/>
                      </p:stCondLst>
                      <p:childTnLst>
                        <p:par>
                          <p:cTn id="12" fill="hold">
                            <p:stCondLst>
                              <p:cond delay="0"/>
                            </p:stCondLst>
                            <p:childTnLst>
                              <p:par>
                                <p:cTn id="13" presetID="42" presetClass="entr" presetSubtype="0" fill="hold" grpId="0" nodeType="clickEffect">
                                  <p:stCondLst>
                                    <p:cond delay="0"/>
                                  </p:stCondLst>
                                  <p:childTnLst>
                                    <p:set>
                                      <p:cBhvr>
                                        <p:cTn id="14" dur="1" fill="hold">
                                          <p:stCondLst>
                                            <p:cond delay="0"/>
                                          </p:stCondLst>
                                        </p:cTn>
                                        <p:tgtEl>
                                          <p:spTgt spid="46"/>
                                        </p:tgtEl>
                                        <p:attrNameLst>
                                          <p:attrName>style.visibility</p:attrName>
                                        </p:attrNameLst>
                                      </p:cBhvr>
                                      <p:to>
                                        <p:strVal val="visible"/>
                                      </p:to>
                                    </p:set>
                                    <p:animEffect transition="in" filter="fade">
                                      <p:cBhvr>
                                        <p:cTn id="15" dur="1000"/>
                                        <p:tgtEl>
                                          <p:spTgt spid="46"/>
                                        </p:tgtEl>
                                      </p:cBhvr>
                                    </p:animEffect>
                                    <p:anim calcmode="lin" valueType="num">
                                      <p:cBhvr>
                                        <p:cTn id="16" dur="1000" fill="hold"/>
                                        <p:tgtEl>
                                          <p:spTgt spid="46"/>
                                        </p:tgtEl>
                                        <p:attrNameLst>
                                          <p:attrName>ppt_x</p:attrName>
                                        </p:attrNameLst>
                                      </p:cBhvr>
                                      <p:tavLst>
                                        <p:tav tm="0">
                                          <p:val>
                                            <p:strVal val="#ppt_x"/>
                                          </p:val>
                                        </p:tav>
                                        <p:tav tm="100000">
                                          <p:val>
                                            <p:strVal val="#ppt_x"/>
                                          </p:val>
                                        </p:tav>
                                      </p:tavLst>
                                    </p:anim>
                                    <p:anim calcmode="lin" valueType="num">
                                      <p:cBhvr>
                                        <p:cTn id="17" dur="1000" fill="hold"/>
                                        <p:tgtEl>
                                          <p:spTgt spid="4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45" grpId="0"/>
      <p:bldP spid="46" grpId="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46" name="ZoneTexte 45">
            <a:extLst>
              <a:ext uri="{FF2B5EF4-FFF2-40B4-BE49-F238E27FC236}">
                <a16:creationId xmlns:a16="http://schemas.microsoft.com/office/drawing/2014/main" id="{70176802-DC46-4E34-9330-F53AF1C9744B}"/>
              </a:ext>
            </a:extLst>
          </p:cNvPr>
          <p:cNvSpPr txBox="1"/>
          <p:nvPr/>
        </p:nvSpPr>
        <p:spPr>
          <a:xfrm>
            <a:off x="2430976" y="4942922"/>
            <a:ext cx="2147147" cy="461665"/>
          </a:xfrm>
          <a:prstGeom prst="rect">
            <a:avLst/>
          </a:prstGeom>
          <a:noFill/>
          <a:effectLst/>
        </p:spPr>
        <p:txBody>
          <a:bodyPr wrap="square" rtlCol="0">
            <a:spAutoFit/>
          </a:bodyPr>
          <a:lstStyle/>
          <a:p>
            <a:pPr marL="285750" indent="-285750">
              <a:buFont typeface="Wingdings" panose="05000000000000000000" pitchFamily="2" charset="2"/>
              <a:buChar char="q"/>
            </a:pPr>
            <a:r>
              <a:rPr lang="fr-FR" sz="2400" dirty="0">
                <a:solidFill>
                  <a:schemeClr val="accent1">
                    <a:lumMod val="75000"/>
                  </a:schemeClr>
                </a:solidFill>
                <a:latin typeface="Segoe UI" panose="020B0502040204020203" pitchFamily="34" charset="0"/>
                <a:cs typeface="Segoe UI" panose="020B0502040204020203" pitchFamily="34" charset="0"/>
              </a:rPr>
              <a:t>Intérêt ?</a:t>
            </a:r>
          </a:p>
        </p:txBody>
      </p:sp>
      <p:sp>
        <p:nvSpPr>
          <p:cNvPr id="47" name="ZoneTexte 46">
            <a:extLst>
              <a:ext uri="{FF2B5EF4-FFF2-40B4-BE49-F238E27FC236}">
                <a16:creationId xmlns:a16="http://schemas.microsoft.com/office/drawing/2014/main" id="{99632580-1F0C-4BD4-AD49-0CF64324E36D}"/>
              </a:ext>
            </a:extLst>
          </p:cNvPr>
          <p:cNvSpPr txBox="1"/>
          <p:nvPr/>
        </p:nvSpPr>
        <p:spPr>
          <a:xfrm>
            <a:off x="2904239" y="5404587"/>
            <a:ext cx="8739589" cy="830997"/>
          </a:xfrm>
          <a:prstGeom prst="rect">
            <a:avLst/>
          </a:prstGeom>
          <a:noFill/>
          <a:effectLst/>
        </p:spPr>
        <p:txBody>
          <a:bodyPr wrap="square" rtlCol="0">
            <a:spAutoFit/>
          </a:bodyPr>
          <a:lstStyle/>
          <a:p>
            <a:pPr marL="457200" indent="-457200">
              <a:buFont typeface="Wingdings" panose="05000000000000000000" pitchFamily="2" charset="2"/>
              <a:buChar char="ü"/>
            </a:pPr>
            <a:r>
              <a:rPr lang="fr-FR" sz="2400" dirty="0">
                <a:latin typeface="Segoe UI" panose="020B0502040204020203" pitchFamily="34" charset="0"/>
                <a:cs typeface="Segoe UI" panose="020B0502040204020203" pitchFamily="34" charset="0"/>
              </a:rPr>
              <a:t>Gestion de la comparaison, modification du DOM coté JavaScript. </a:t>
            </a:r>
          </a:p>
        </p:txBody>
      </p:sp>
      <p:sp>
        <p:nvSpPr>
          <p:cNvPr id="39" name="ZoneTexte 38">
            <a:extLst>
              <a:ext uri="{FF2B5EF4-FFF2-40B4-BE49-F238E27FC236}">
                <a16:creationId xmlns:a16="http://schemas.microsoft.com/office/drawing/2014/main" id="{70212833-C107-41DD-BEFF-872DB993723D}"/>
              </a:ext>
            </a:extLst>
          </p:cNvPr>
          <p:cNvSpPr txBox="1"/>
          <p:nvPr/>
        </p:nvSpPr>
        <p:spPr>
          <a:xfrm>
            <a:off x="1387957" y="1728869"/>
            <a:ext cx="6952694" cy="461665"/>
          </a:xfrm>
          <a:prstGeom prst="rect">
            <a:avLst/>
          </a:prstGeom>
          <a:noFill/>
          <a:effectLst/>
        </p:spPr>
        <p:txBody>
          <a:bodyPr wrap="square" rtlCol="0">
            <a:spAutoFit/>
          </a:bodyPr>
          <a:lstStyle/>
          <a:p>
            <a:pPr marL="457200" indent="-457200">
              <a:buFont typeface="Arial" panose="020B0604020202020204" pitchFamily="34" charset="0"/>
              <a:buChar char="•"/>
            </a:pPr>
            <a:r>
              <a:rPr lang="fr-FR" sz="2400" b="1" dirty="0">
                <a:latin typeface="Segoe UI" panose="020B0502040204020203" pitchFamily="34" charset="0"/>
                <a:cs typeface="Segoe UI" panose="020B0502040204020203" pitchFamily="34" charset="0"/>
              </a:rPr>
              <a:t>DOM virtuel</a:t>
            </a:r>
            <a:endParaRPr lang="fr-FR" sz="2400" i="1" dirty="0">
              <a:latin typeface="Segoe UI" panose="020B0502040204020203" pitchFamily="34" charset="0"/>
              <a:cs typeface="Segoe UI" panose="020B0502040204020203" pitchFamily="34" charset="0"/>
            </a:endParaRPr>
          </a:p>
        </p:txBody>
      </p:sp>
      <p:sp>
        <p:nvSpPr>
          <p:cNvPr id="40" name="ZoneTexte 39">
            <a:extLst>
              <a:ext uri="{FF2B5EF4-FFF2-40B4-BE49-F238E27FC236}">
                <a16:creationId xmlns:a16="http://schemas.microsoft.com/office/drawing/2014/main" id="{F0E128E4-F3B9-47BB-8DB4-4DE50DBAFDA0}"/>
              </a:ext>
            </a:extLst>
          </p:cNvPr>
          <p:cNvSpPr txBox="1"/>
          <p:nvPr/>
        </p:nvSpPr>
        <p:spPr>
          <a:xfrm>
            <a:off x="2432894" y="2266535"/>
            <a:ext cx="8739590" cy="461665"/>
          </a:xfrm>
          <a:prstGeom prst="rect">
            <a:avLst/>
          </a:prstGeom>
          <a:noFill/>
          <a:effectLst/>
        </p:spPr>
        <p:txBody>
          <a:bodyPr wrap="square" rtlCol="0">
            <a:spAutoFit/>
          </a:bodyPr>
          <a:lstStyle/>
          <a:p>
            <a:pPr marL="285750" indent="-285750">
              <a:buFont typeface="Wingdings" panose="05000000000000000000" pitchFamily="2" charset="2"/>
              <a:buChar char="q"/>
            </a:pPr>
            <a:r>
              <a:rPr lang="fr-FR" sz="2400" dirty="0">
                <a:solidFill>
                  <a:schemeClr val="accent1">
                    <a:lumMod val="75000"/>
                  </a:schemeClr>
                </a:solidFill>
                <a:latin typeface="Segoe UI" panose="020B0502040204020203" pitchFamily="34" charset="0"/>
                <a:cs typeface="Segoe UI" panose="020B0502040204020203" pitchFamily="34" charset="0"/>
              </a:rPr>
              <a:t>C’est quoi ?</a:t>
            </a:r>
          </a:p>
        </p:txBody>
      </p:sp>
      <p:sp>
        <p:nvSpPr>
          <p:cNvPr id="41" name="ZoneTexte 40">
            <a:extLst>
              <a:ext uri="{FF2B5EF4-FFF2-40B4-BE49-F238E27FC236}">
                <a16:creationId xmlns:a16="http://schemas.microsoft.com/office/drawing/2014/main" id="{E8A43807-52C0-4CA5-9BC3-BE4B331B7E6F}"/>
              </a:ext>
            </a:extLst>
          </p:cNvPr>
          <p:cNvSpPr txBox="1"/>
          <p:nvPr/>
        </p:nvSpPr>
        <p:spPr>
          <a:xfrm>
            <a:off x="2910959" y="2813569"/>
            <a:ext cx="8080498" cy="830997"/>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Outil permettant la représentation du DOM actuel complétement décorrélé de son homologue.</a:t>
            </a:r>
          </a:p>
        </p:txBody>
      </p:sp>
      <p:sp>
        <p:nvSpPr>
          <p:cNvPr id="42" name="ZoneTexte 41">
            <a:extLst>
              <a:ext uri="{FF2B5EF4-FFF2-40B4-BE49-F238E27FC236}">
                <a16:creationId xmlns:a16="http://schemas.microsoft.com/office/drawing/2014/main" id="{CEC01973-08F4-484B-8340-D96110BB2D02}"/>
              </a:ext>
            </a:extLst>
          </p:cNvPr>
          <p:cNvSpPr txBox="1"/>
          <p:nvPr/>
        </p:nvSpPr>
        <p:spPr>
          <a:xfrm>
            <a:off x="2910959" y="3696939"/>
            <a:ext cx="8080498" cy="1200329"/>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Gestion des actions minimes à exécutés pour mixer les changements du DOM virtuel avec celui utilisé par le navigateur. </a:t>
            </a:r>
          </a:p>
        </p:txBody>
      </p:sp>
      <p:sp>
        <p:nvSpPr>
          <p:cNvPr id="43" name="Rectangle 42">
            <a:extLst>
              <a:ext uri="{FF2B5EF4-FFF2-40B4-BE49-F238E27FC236}">
                <a16:creationId xmlns:a16="http://schemas.microsoft.com/office/drawing/2014/main" id="{64C6A440-1870-4142-8501-B83CA2070B85}"/>
              </a:ext>
            </a:extLst>
          </p:cNvPr>
          <p:cNvSpPr/>
          <p:nvPr/>
        </p:nvSpPr>
        <p:spPr>
          <a:xfrm>
            <a:off x="481660" y="3401839"/>
            <a:ext cx="1949316" cy="461665"/>
          </a:xfrm>
          <a:prstGeom prst="rect">
            <a:avLst/>
          </a:prstGeom>
        </p:spPr>
        <p:txBody>
          <a:bodyPr wrap="none">
            <a:spAutoFit/>
          </a:bodyPr>
          <a:lstStyle/>
          <a:p>
            <a:r>
              <a:rPr lang="fr-FR" sz="2400" i="1" dirty="0">
                <a:latin typeface="Segoe UI" panose="020B0502040204020203" pitchFamily="34" charset="0"/>
                <a:cs typeface="Segoe UI" panose="020B0502040204020203" pitchFamily="34" charset="0"/>
              </a:rPr>
              <a:t>(</a:t>
            </a:r>
            <a:r>
              <a:rPr lang="fr-FR" sz="2400" i="1" dirty="0" err="1">
                <a:latin typeface="Segoe UI" panose="020B0502040204020203" pitchFamily="34" charset="0"/>
                <a:cs typeface="Segoe UI" panose="020B0502040204020203" pitchFamily="34" charset="0"/>
              </a:rPr>
              <a:t>virtual</a:t>
            </a:r>
            <a:r>
              <a:rPr lang="fr-FR" sz="2400" i="1" dirty="0">
                <a:latin typeface="Segoe UI" panose="020B0502040204020203" pitchFamily="34" charset="0"/>
                <a:cs typeface="Segoe UI" panose="020B0502040204020203" pitchFamily="34" charset="0"/>
              </a:rPr>
              <a:t>-dom)</a:t>
            </a:r>
            <a:endParaRPr lang="fr-FR" sz="2400" dirty="0"/>
          </a:p>
        </p:txBody>
      </p:sp>
      <p:sp>
        <p:nvSpPr>
          <p:cNvPr id="44" name="ZoneTexte 43">
            <a:extLst>
              <a:ext uri="{FF2B5EF4-FFF2-40B4-BE49-F238E27FC236}">
                <a16:creationId xmlns:a16="http://schemas.microsoft.com/office/drawing/2014/main" id="{73EF4EFC-9A48-4CF7-928C-17A880EA268D}"/>
              </a:ext>
            </a:extLst>
          </p:cNvPr>
          <p:cNvSpPr txBox="1"/>
          <p:nvPr/>
        </p:nvSpPr>
        <p:spPr>
          <a:xfrm>
            <a:off x="2904240" y="6136169"/>
            <a:ext cx="8739589" cy="461665"/>
          </a:xfrm>
          <a:prstGeom prst="rect">
            <a:avLst/>
          </a:prstGeom>
          <a:noFill/>
          <a:effectLst/>
        </p:spPr>
        <p:txBody>
          <a:bodyPr wrap="square" rtlCol="0">
            <a:spAutoFit/>
          </a:bodyPr>
          <a:lstStyle/>
          <a:p>
            <a:pPr marL="457200" indent="-457200">
              <a:buFont typeface="Wingdings" panose="05000000000000000000" pitchFamily="2" charset="2"/>
              <a:buChar char="ü"/>
            </a:pPr>
            <a:r>
              <a:rPr lang="fr-FR" sz="2400" dirty="0">
                <a:latin typeface="Segoe UI" panose="020B0502040204020203" pitchFamily="34" charset="0"/>
                <a:cs typeface="Segoe UI" panose="020B0502040204020203" pitchFamily="34" charset="0"/>
              </a:rPr>
              <a:t>Application plus rapide !</a:t>
            </a:r>
          </a:p>
        </p:txBody>
      </p:sp>
      <p:pic>
        <p:nvPicPr>
          <p:cNvPr id="45" name="Image 44">
            <a:extLst>
              <a:ext uri="{FF2B5EF4-FFF2-40B4-BE49-F238E27FC236}">
                <a16:creationId xmlns:a16="http://schemas.microsoft.com/office/drawing/2014/main" id="{539F5216-39C0-468D-B6A6-0B0890E495F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8" name="Groupe 47">
            <a:extLst>
              <a:ext uri="{FF2B5EF4-FFF2-40B4-BE49-F238E27FC236}">
                <a16:creationId xmlns:a16="http://schemas.microsoft.com/office/drawing/2014/main" id="{13E559B5-FF34-4B91-872A-5F664F4B328A}"/>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9" name="Groupe 48">
              <a:extLst>
                <a:ext uri="{FF2B5EF4-FFF2-40B4-BE49-F238E27FC236}">
                  <a16:creationId xmlns:a16="http://schemas.microsoft.com/office/drawing/2014/main" id="{208B7941-253B-4CB0-811C-77C0566603AA}"/>
                </a:ext>
              </a:extLst>
            </p:cNvPr>
            <p:cNvGrpSpPr/>
            <p:nvPr/>
          </p:nvGrpSpPr>
          <p:grpSpPr>
            <a:xfrm>
              <a:off x="6391007" y="4158446"/>
              <a:ext cx="670560" cy="1463040"/>
              <a:chOff x="5313680" y="4185920"/>
              <a:chExt cx="670560" cy="1463040"/>
            </a:xfrm>
            <a:grpFill/>
          </p:grpSpPr>
          <p:sp>
            <p:nvSpPr>
              <p:cNvPr id="54" name="Bande diagonale 53">
                <a:extLst>
                  <a:ext uri="{FF2B5EF4-FFF2-40B4-BE49-F238E27FC236}">
                    <a16:creationId xmlns:a16="http://schemas.microsoft.com/office/drawing/2014/main" id="{30C4093C-B3DC-44D7-89AD-B81F521C3822}"/>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5" name="Bande diagonale 54">
                <a:extLst>
                  <a:ext uri="{FF2B5EF4-FFF2-40B4-BE49-F238E27FC236}">
                    <a16:creationId xmlns:a16="http://schemas.microsoft.com/office/drawing/2014/main" id="{829C19F1-9210-45A0-9AF3-7DDF54D34BC8}"/>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50" name="Groupe 49">
              <a:extLst>
                <a:ext uri="{FF2B5EF4-FFF2-40B4-BE49-F238E27FC236}">
                  <a16:creationId xmlns:a16="http://schemas.microsoft.com/office/drawing/2014/main" id="{F16E822E-F259-4ACE-B211-4376FE6054F7}"/>
                </a:ext>
              </a:extLst>
            </p:cNvPr>
            <p:cNvGrpSpPr/>
            <p:nvPr/>
          </p:nvGrpSpPr>
          <p:grpSpPr>
            <a:xfrm rot="10800000">
              <a:off x="4211849" y="4177849"/>
              <a:ext cx="670560" cy="1463040"/>
              <a:chOff x="5313680" y="4185920"/>
              <a:chExt cx="670560" cy="1463040"/>
            </a:xfrm>
            <a:grpFill/>
          </p:grpSpPr>
          <p:sp>
            <p:nvSpPr>
              <p:cNvPr id="52" name="Bande diagonale 51">
                <a:extLst>
                  <a:ext uri="{FF2B5EF4-FFF2-40B4-BE49-F238E27FC236}">
                    <a16:creationId xmlns:a16="http://schemas.microsoft.com/office/drawing/2014/main" id="{5B57D543-427E-4551-AEF2-D0F27838B7C9}"/>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3" name="Bande diagonale 52">
                <a:extLst>
                  <a:ext uri="{FF2B5EF4-FFF2-40B4-BE49-F238E27FC236}">
                    <a16:creationId xmlns:a16="http://schemas.microsoft.com/office/drawing/2014/main" id="{D16EC9A7-3D25-4986-ABC6-8C91BB954908}"/>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51" name="Signe Moins 50">
              <a:extLst>
                <a:ext uri="{FF2B5EF4-FFF2-40B4-BE49-F238E27FC236}">
                  <a16:creationId xmlns:a16="http://schemas.microsoft.com/office/drawing/2014/main" id="{11621176-ACC4-4F44-97BB-AB21EE610E90}"/>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15820431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fade">
                                      <p:cBhvr>
                                        <p:cTn id="7" dur="500"/>
                                        <p:tgtEl>
                                          <p:spTgt spid="4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2"/>
                                        </p:tgtEl>
                                        <p:attrNameLst>
                                          <p:attrName>style.visibility</p:attrName>
                                        </p:attrNameLst>
                                      </p:cBhvr>
                                      <p:to>
                                        <p:strVal val="visible"/>
                                      </p:to>
                                    </p:set>
                                    <p:animEffect transition="in" filter="fade">
                                      <p:cBhvr>
                                        <p:cTn id="10" dur="500"/>
                                        <p:tgtEl>
                                          <p:spTgt spid="4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3"/>
                                        </p:tgtEl>
                                        <p:attrNameLst>
                                          <p:attrName>style.visibility</p:attrName>
                                        </p:attrNameLst>
                                      </p:cBhvr>
                                      <p:to>
                                        <p:strVal val="visible"/>
                                      </p:to>
                                    </p:set>
                                    <p:animEffect transition="in" filter="fade">
                                      <p:cBhvr>
                                        <p:cTn id="13" dur="500"/>
                                        <p:tgtEl>
                                          <p:spTgt spid="43"/>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46"/>
                                        </p:tgtEl>
                                        <p:attrNameLst>
                                          <p:attrName>style.visibility</p:attrName>
                                        </p:attrNameLst>
                                      </p:cBhvr>
                                      <p:to>
                                        <p:strVal val="visible"/>
                                      </p:to>
                                    </p:set>
                                    <p:animEffect transition="in" filter="fade">
                                      <p:cBhvr>
                                        <p:cTn id="18" dur="500"/>
                                        <p:tgtEl>
                                          <p:spTgt spid="46"/>
                                        </p:tgtEl>
                                      </p:cBhvr>
                                    </p:animEffect>
                                  </p:childTnLst>
                                </p:cTn>
                              </p:par>
                            </p:childTnLst>
                          </p:cTn>
                        </p:par>
                        <p:par>
                          <p:cTn id="19" fill="hold">
                            <p:stCondLst>
                              <p:cond delay="500"/>
                            </p:stCondLst>
                            <p:childTnLst>
                              <p:par>
                                <p:cTn id="20" presetID="10" presetClass="entr" presetSubtype="0" fill="hold" grpId="0" nodeType="afterEffect">
                                  <p:stCondLst>
                                    <p:cond delay="0"/>
                                  </p:stCondLst>
                                  <p:childTnLst>
                                    <p:set>
                                      <p:cBhvr>
                                        <p:cTn id="21" dur="1" fill="hold">
                                          <p:stCondLst>
                                            <p:cond delay="0"/>
                                          </p:stCondLst>
                                        </p:cTn>
                                        <p:tgtEl>
                                          <p:spTgt spid="47"/>
                                        </p:tgtEl>
                                        <p:attrNameLst>
                                          <p:attrName>style.visibility</p:attrName>
                                        </p:attrNameLst>
                                      </p:cBhvr>
                                      <p:to>
                                        <p:strVal val="visible"/>
                                      </p:to>
                                    </p:set>
                                    <p:animEffect transition="in" filter="fade">
                                      <p:cBhvr>
                                        <p:cTn id="22" dur="500"/>
                                        <p:tgtEl>
                                          <p:spTgt spid="47"/>
                                        </p:tgtEl>
                                      </p:cBhvr>
                                    </p:animEffect>
                                  </p:childTnLst>
                                </p:cTn>
                              </p:par>
                            </p:childTnLst>
                          </p:cTn>
                        </p:par>
                        <p:par>
                          <p:cTn id="23" fill="hold">
                            <p:stCondLst>
                              <p:cond delay="1000"/>
                            </p:stCondLst>
                            <p:childTnLst>
                              <p:par>
                                <p:cTn id="24" presetID="10" presetClass="entr" presetSubtype="0" fill="hold" grpId="0" nodeType="afterEffect">
                                  <p:stCondLst>
                                    <p:cond delay="0"/>
                                  </p:stCondLst>
                                  <p:childTnLst>
                                    <p:set>
                                      <p:cBhvr>
                                        <p:cTn id="25" dur="1" fill="hold">
                                          <p:stCondLst>
                                            <p:cond delay="0"/>
                                          </p:stCondLst>
                                        </p:cTn>
                                        <p:tgtEl>
                                          <p:spTgt spid="44"/>
                                        </p:tgtEl>
                                        <p:attrNameLst>
                                          <p:attrName>style.visibility</p:attrName>
                                        </p:attrNameLst>
                                      </p:cBhvr>
                                      <p:to>
                                        <p:strVal val="visible"/>
                                      </p:to>
                                    </p:set>
                                    <p:animEffect transition="in" filter="fade">
                                      <p:cBhvr>
                                        <p:cTn id="26"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P spid="47" grpId="0"/>
      <p:bldP spid="41" grpId="0"/>
      <p:bldP spid="42" grpId="0"/>
      <p:bldP spid="43" grpId="0"/>
      <p:bldP spid="44"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pic>
        <p:nvPicPr>
          <p:cNvPr id="6" name="Image 5">
            <a:extLst>
              <a:ext uri="{FF2B5EF4-FFF2-40B4-BE49-F238E27FC236}">
                <a16:creationId xmlns:a16="http://schemas.microsoft.com/office/drawing/2014/main" id="{B2035B5E-B84F-42EB-86AE-C8774603A3D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84639" y="1749098"/>
            <a:ext cx="7903741" cy="432389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7" name="Ellipse 6">
            <a:extLst>
              <a:ext uri="{FF2B5EF4-FFF2-40B4-BE49-F238E27FC236}">
                <a16:creationId xmlns:a16="http://schemas.microsoft.com/office/drawing/2014/main" id="{E5D10E6E-62BA-4B2E-A942-F8CC614BD34E}"/>
              </a:ext>
            </a:extLst>
          </p:cNvPr>
          <p:cNvSpPr/>
          <p:nvPr/>
        </p:nvSpPr>
        <p:spPr>
          <a:xfrm>
            <a:off x="5829977" y="1510023"/>
            <a:ext cx="2411345" cy="4546771"/>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9" name="Connecteur droit avec flèche 8">
            <a:extLst>
              <a:ext uri="{FF2B5EF4-FFF2-40B4-BE49-F238E27FC236}">
                <a16:creationId xmlns:a16="http://schemas.microsoft.com/office/drawing/2014/main" id="{8F073417-2278-4393-A496-784767A310BC}"/>
              </a:ext>
            </a:extLst>
          </p:cNvPr>
          <p:cNvCxnSpPr/>
          <p:nvPr/>
        </p:nvCxnSpPr>
        <p:spPr>
          <a:xfrm flipH="1">
            <a:off x="7824866" y="1993692"/>
            <a:ext cx="2518014"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40" name="ZoneTexte 39">
            <a:extLst>
              <a:ext uri="{FF2B5EF4-FFF2-40B4-BE49-F238E27FC236}">
                <a16:creationId xmlns:a16="http://schemas.microsoft.com/office/drawing/2014/main" id="{2E5E46C4-C59C-4E6F-BF64-9DD2B3AAF353}"/>
              </a:ext>
            </a:extLst>
          </p:cNvPr>
          <p:cNvSpPr txBox="1"/>
          <p:nvPr/>
        </p:nvSpPr>
        <p:spPr>
          <a:xfrm>
            <a:off x="10342880" y="1749098"/>
            <a:ext cx="2149722" cy="369332"/>
          </a:xfrm>
          <a:prstGeom prst="rect">
            <a:avLst/>
          </a:prstGeom>
          <a:noFill/>
          <a:effectLst/>
        </p:spPr>
        <p:txBody>
          <a:bodyPr wrap="square" rtlCol="0">
            <a:spAutoFit/>
          </a:bodyPr>
          <a:lstStyle/>
          <a:p>
            <a:r>
              <a:rPr lang="fr-FR" b="1" i="1" dirty="0" err="1">
                <a:latin typeface="Segoe UI" panose="020B0502040204020203" pitchFamily="34" charset="0"/>
                <a:cs typeface="Segoe UI" panose="020B0502040204020203" pitchFamily="34" charset="0"/>
              </a:rPr>
              <a:t>Reconciliation</a:t>
            </a:r>
            <a:endParaRPr lang="fr-FR" i="1" dirty="0">
              <a:latin typeface="Segoe UI" panose="020B0502040204020203" pitchFamily="34" charset="0"/>
              <a:cs typeface="Segoe UI" panose="020B0502040204020203" pitchFamily="34" charset="0"/>
            </a:endParaRPr>
          </a:p>
        </p:txBody>
      </p:sp>
      <p:pic>
        <p:nvPicPr>
          <p:cNvPr id="39" name="Image 38">
            <a:extLst>
              <a:ext uri="{FF2B5EF4-FFF2-40B4-BE49-F238E27FC236}">
                <a16:creationId xmlns:a16="http://schemas.microsoft.com/office/drawing/2014/main" id="{C1CBB8E5-7224-4A24-9E10-6A06826B794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1" name="Groupe 40">
            <a:extLst>
              <a:ext uri="{FF2B5EF4-FFF2-40B4-BE49-F238E27FC236}">
                <a16:creationId xmlns:a16="http://schemas.microsoft.com/office/drawing/2014/main" id="{6C88722E-1D1F-4B11-A00A-E7CF4FE0A7B8}"/>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2" name="Groupe 41">
              <a:extLst>
                <a:ext uri="{FF2B5EF4-FFF2-40B4-BE49-F238E27FC236}">
                  <a16:creationId xmlns:a16="http://schemas.microsoft.com/office/drawing/2014/main" id="{3EA44C59-D22D-4066-B7AC-DFC972E8BDC7}"/>
                </a:ext>
              </a:extLst>
            </p:cNvPr>
            <p:cNvGrpSpPr/>
            <p:nvPr/>
          </p:nvGrpSpPr>
          <p:grpSpPr>
            <a:xfrm>
              <a:off x="6391007" y="4158446"/>
              <a:ext cx="670560" cy="1463040"/>
              <a:chOff x="5313680" y="4185920"/>
              <a:chExt cx="670560" cy="1463040"/>
            </a:xfrm>
            <a:grpFill/>
          </p:grpSpPr>
          <p:sp>
            <p:nvSpPr>
              <p:cNvPr id="47" name="Bande diagonale 46">
                <a:extLst>
                  <a:ext uri="{FF2B5EF4-FFF2-40B4-BE49-F238E27FC236}">
                    <a16:creationId xmlns:a16="http://schemas.microsoft.com/office/drawing/2014/main" id="{543047F6-7634-4371-B3E6-C60FAE735B9B}"/>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8" name="Bande diagonale 47">
                <a:extLst>
                  <a:ext uri="{FF2B5EF4-FFF2-40B4-BE49-F238E27FC236}">
                    <a16:creationId xmlns:a16="http://schemas.microsoft.com/office/drawing/2014/main" id="{5CC6195F-02C6-4E0F-8DFF-7B4E5BF83617}"/>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3" name="Groupe 42">
              <a:extLst>
                <a:ext uri="{FF2B5EF4-FFF2-40B4-BE49-F238E27FC236}">
                  <a16:creationId xmlns:a16="http://schemas.microsoft.com/office/drawing/2014/main" id="{6725FE52-E0A5-472E-B325-9BEAD9DF6ED2}"/>
                </a:ext>
              </a:extLst>
            </p:cNvPr>
            <p:cNvGrpSpPr/>
            <p:nvPr/>
          </p:nvGrpSpPr>
          <p:grpSpPr>
            <a:xfrm rot="10800000">
              <a:off x="4211849" y="4177849"/>
              <a:ext cx="670560" cy="1463040"/>
              <a:chOff x="5313680" y="4185920"/>
              <a:chExt cx="670560" cy="1463040"/>
            </a:xfrm>
            <a:grpFill/>
          </p:grpSpPr>
          <p:sp>
            <p:nvSpPr>
              <p:cNvPr id="45" name="Bande diagonale 44">
                <a:extLst>
                  <a:ext uri="{FF2B5EF4-FFF2-40B4-BE49-F238E27FC236}">
                    <a16:creationId xmlns:a16="http://schemas.microsoft.com/office/drawing/2014/main" id="{396DD487-DD8C-4385-B564-F8FFA9DF13A2}"/>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6" name="Bande diagonale 45">
                <a:extLst>
                  <a:ext uri="{FF2B5EF4-FFF2-40B4-BE49-F238E27FC236}">
                    <a16:creationId xmlns:a16="http://schemas.microsoft.com/office/drawing/2014/main" id="{309EF176-67E6-4075-9201-4E56F5443013}"/>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4" name="Signe Moins 43">
              <a:extLst>
                <a:ext uri="{FF2B5EF4-FFF2-40B4-BE49-F238E27FC236}">
                  <a16:creationId xmlns:a16="http://schemas.microsoft.com/office/drawing/2014/main" id="{C015276D-6517-474A-B16F-87F378A451C4}"/>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17141745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down)">
                                      <p:cBhvr>
                                        <p:cTn id="7" dur="500"/>
                                        <p:tgtEl>
                                          <p:spTgt spid="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fade">
                                      <p:cBhvr>
                                        <p:cTn id="11" dur="500"/>
                                        <p:tgtEl>
                                          <p:spTgt spid="9"/>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0"/>
                                        </p:tgtEl>
                                        <p:attrNameLst>
                                          <p:attrName>style.visibility</p:attrName>
                                        </p:attrNameLst>
                                      </p:cBhvr>
                                      <p:to>
                                        <p:strVal val="visible"/>
                                      </p:to>
                                    </p:set>
                                    <p:animEffect transition="in" filter="fade">
                                      <p:cBhvr>
                                        <p:cTn id="15"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40" grpId="0"/>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4" name="ZoneTexte 3">
            <a:extLst>
              <a:ext uri="{FF2B5EF4-FFF2-40B4-BE49-F238E27FC236}">
                <a16:creationId xmlns:a16="http://schemas.microsoft.com/office/drawing/2014/main" id="{FC811D0B-F61C-4218-8AF4-2D75CAB4BCCA}"/>
              </a:ext>
            </a:extLst>
          </p:cNvPr>
          <p:cNvSpPr txBox="1"/>
          <p:nvPr/>
        </p:nvSpPr>
        <p:spPr>
          <a:xfrm>
            <a:off x="1387957" y="1711352"/>
            <a:ext cx="8205176" cy="461665"/>
          </a:xfrm>
          <a:prstGeom prst="rect">
            <a:avLst/>
          </a:prstGeom>
          <a:noFill/>
          <a:effectLst/>
        </p:spPr>
        <p:txBody>
          <a:bodyPr wrap="square" rtlCol="0" anchor="t">
            <a:spAutoFit/>
          </a:bodyPr>
          <a:lstStyle/>
          <a:p>
            <a:pPr marL="457200" indent="-457200">
              <a:buFont typeface="Arial" panose="020B0604020202020204" pitchFamily="34" charset="0"/>
              <a:buChar char="•"/>
            </a:pPr>
            <a:r>
              <a:rPr lang="fr-FR" sz="2400" b="1" dirty="0">
                <a:latin typeface="Segoe UI"/>
                <a:cs typeface="Segoe UI"/>
              </a:rPr>
              <a:t>Deux possibilités de créer une application </a:t>
            </a:r>
            <a:r>
              <a:rPr lang="fr-FR" sz="2400" b="1" dirty="0" err="1">
                <a:latin typeface="Segoe UI"/>
                <a:cs typeface="Segoe UI"/>
              </a:rPr>
              <a:t>React</a:t>
            </a:r>
            <a:r>
              <a:rPr lang="fr-FR" sz="2400" b="1" dirty="0">
                <a:latin typeface="Segoe UI"/>
                <a:cs typeface="Segoe UI"/>
              </a:rPr>
              <a:t> </a:t>
            </a:r>
            <a:endParaRPr lang="fr-FR" sz="2400" i="1" dirty="0">
              <a:latin typeface="Segoe UI" panose="020B0502040204020203" pitchFamily="34" charset="0"/>
              <a:cs typeface="Segoe UI" panose="020B0502040204020203" pitchFamily="34" charset="0"/>
            </a:endParaRPr>
          </a:p>
        </p:txBody>
      </p:sp>
      <p:sp>
        <p:nvSpPr>
          <p:cNvPr id="8" name="ZoneTexte 7">
            <a:extLst>
              <a:ext uri="{FF2B5EF4-FFF2-40B4-BE49-F238E27FC236}">
                <a16:creationId xmlns:a16="http://schemas.microsoft.com/office/drawing/2014/main" id="{2D3FA65F-ECFF-4490-9A7C-DCCA08F0EA65}"/>
              </a:ext>
            </a:extLst>
          </p:cNvPr>
          <p:cNvSpPr txBox="1"/>
          <p:nvPr/>
        </p:nvSpPr>
        <p:spPr>
          <a:xfrm>
            <a:off x="2484035" y="3968801"/>
            <a:ext cx="4796719" cy="461665"/>
          </a:xfrm>
          <a:prstGeom prst="rect">
            <a:avLst/>
          </a:prstGeom>
          <a:noFill/>
          <a:effectLst/>
        </p:spPr>
        <p:txBody>
          <a:bodyPr wrap="square" rtlCol="0" anchor="t">
            <a:spAutoFit/>
          </a:bodyPr>
          <a:lstStyle/>
          <a:p>
            <a:pPr marL="285750" indent="-285750">
              <a:buFont typeface="Wingdings" panose="05000000000000000000" pitchFamily="2" charset="2"/>
              <a:buChar char="q"/>
            </a:pPr>
            <a:r>
              <a:rPr lang="fr-FR" sz="2400" dirty="0">
                <a:solidFill>
                  <a:schemeClr val="accent1">
                    <a:lumMod val="75000"/>
                  </a:schemeClr>
                </a:solidFill>
                <a:latin typeface="Segoe UI"/>
                <a:cs typeface="Segoe UI"/>
              </a:rPr>
              <a:t>SSR (</a:t>
            </a:r>
            <a:r>
              <a:rPr lang="fr-FR" sz="2400" b="1" dirty="0">
                <a:solidFill>
                  <a:schemeClr val="accent1">
                    <a:lumMod val="75000"/>
                  </a:schemeClr>
                </a:solidFill>
                <a:latin typeface="Segoe UI"/>
                <a:cs typeface="Segoe UI"/>
              </a:rPr>
              <a:t>S</a:t>
            </a:r>
            <a:r>
              <a:rPr lang="fr-FR" sz="2400" dirty="0">
                <a:solidFill>
                  <a:schemeClr val="accent1">
                    <a:lumMod val="75000"/>
                  </a:schemeClr>
                </a:solidFill>
                <a:latin typeface="Segoe UI"/>
                <a:cs typeface="Segoe UI"/>
              </a:rPr>
              <a:t>erver </a:t>
            </a:r>
            <a:r>
              <a:rPr lang="fr-FR" sz="2400" b="1" dirty="0" err="1">
                <a:solidFill>
                  <a:schemeClr val="accent1">
                    <a:lumMod val="75000"/>
                  </a:schemeClr>
                </a:solidFill>
                <a:latin typeface="Segoe UI"/>
                <a:cs typeface="Segoe UI"/>
              </a:rPr>
              <a:t>S</a:t>
            </a:r>
            <a:r>
              <a:rPr lang="fr-FR" sz="2400" dirty="0" err="1">
                <a:solidFill>
                  <a:schemeClr val="accent1">
                    <a:lumMod val="75000"/>
                  </a:schemeClr>
                </a:solidFill>
                <a:latin typeface="Segoe UI"/>
                <a:cs typeface="Segoe UI"/>
              </a:rPr>
              <a:t>ide</a:t>
            </a:r>
            <a:r>
              <a:rPr lang="fr-FR" sz="2400" dirty="0">
                <a:solidFill>
                  <a:schemeClr val="accent1">
                    <a:lumMod val="75000"/>
                  </a:schemeClr>
                </a:solidFill>
                <a:latin typeface="Segoe UI"/>
                <a:cs typeface="Segoe UI"/>
              </a:rPr>
              <a:t> </a:t>
            </a:r>
            <a:r>
              <a:rPr lang="fr-FR" sz="2400" b="1" dirty="0">
                <a:solidFill>
                  <a:schemeClr val="accent1">
                    <a:lumMod val="75000"/>
                  </a:schemeClr>
                </a:solidFill>
                <a:latin typeface="Segoe UI"/>
                <a:cs typeface="Segoe UI"/>
              </a:rPr>
              <a:t>R</a:t>
            </a:r>
            <a:r>
              <a:rPr lang="fr-FR" sz="2400" dirty="0">
                <a:solidFill>
                  <a:schemeClr val="accent1">
                    <a:lumMod val="75000"/>
                  </a:schemeClr>
                </a:solidFill>
                <a:latin typeface="Segoe UI"/>
                <a:cs typeface="Segoe UI"/>
              </a:rPr>
              <a:t>endering)</a:t>
            </a:r>
          </a:p>
        </p:txBody>
      </p:sp>
      <p:sp>
        <p:nvSpPr>
          <p:cNvPr id="39" name="ZoneTexte 38">
            <a:extLst>
              <a:ext uri="{FF2B5EF4-FFF2-40B4-BE49-F238E27FC236}">
                <a16:creationId xmlns:a16="http://schemas.microsoft.com/office/drawing/2014/main" id="{A21FF4AA-7ABD-46DF-9187-150717F711E6}"/>
              </a:ext>
            </a:extLst>
          </p:cNvPr>
          <p:cNvSpPr txBox="1"/>
          <p:nvPr/>
        </p:nvSpPr>
        <p:spPr>
          <a:xfrm>
            <a:off x="2484035" y="2593770"/>
            <a:ext cx="4796719" cy="461665"/>
          </a:xfrm>
          <a:prstGeom prst="rect">
            <a:avLst/>
          </a:prstGeom>
          <a:noFill/>
          <a:effectLst/>
        </p:spPr>
        <p:txBody>
          <a:bodyPr wrap="square" rtlCol="0" anchor="t">
            <a:spAutoFit/>
          </a:bodyPr>
          <a:lstStyle/>
          <a:p>
            <a:pPr marL="285750" indent="-285750">
              <a:buFont typeface="Wingdings" panose="05000000000000000000" pitchFamily="2" charset="2"/>
              <a:buChar char="q"/>
            </a:pPr>
            <a:r>
              <a:rPr lang="fr-FR" sz="2400" dirty="0">
                <a:solidFill>
                  <a:schemeClr val="accent1">
                    <a:lumMod val="75000"/>
                  </a:schemeClr>
                </a:solidFill>
                <a:latin typeface="Segoe UI"/>
                <a:cs typeface="Segoe UI"/>
              </a:rPr>
              <a:t>CSR (</a:t>
            </a:r>
            <a:r>
              <a:rPr lang="fr-FR" sz="2400" b="1" dirty="0">
                <a:solidFill>
                  <a:schemeClr val="accent1">
                    <a:lumMod val="75000"/>
                  </a:schemeClr>
                </a:solidFill>
                <a:latin typeface="Segoe UI"/>
                <a:cs typeface="Segoe UI"/>
              </a:rPr>
              <a:t>C</a:t>
            </a:r>
            <a:r>
              <a:rPr lang="fr-FR" sz="2400" dirty="0">
                <a:solidFill>
                  <a:schemeClr val="accent1">
                    <a:lumMod val="75000"/>
                  </a:schemeClr>
                </a:solidFill>
                <a:latin typeface="Segoe UI"/>
                <a:cs typeface="Segoe UI"/>
              </a:rPr>
              <a:t>lient </a:t>
            </a:r>
            <a:r>
              <a:rPr lang="fr-FR" sz="2400" b="1" dirty="0" err="1">
                <a:solidFill>
                  <a:schemeClr val="accent1">
                    <a:lumMod val="75000"/>
                  </a:schemeClr>
                </a:solidFill>
                <a:latin typeface="Segoe UI"/>
                <a:cs typeface="Segoe UI"/>
              </a:rPr>
              <a:t>S</a:t>
            </a:r>
            <a:r>
              <a:rPr lang="fr-FR" sz="2400" dirty="0" err="1">
                <a:solidFill>
                  <a:schemeClr val="accent1">
                    <a:lumMod val="75000"/>
                  </a:schemeClr>
                </a:solidFill>
                <a:latin typeface="Segoe UI"/>
                <a:cs typeface="Segoe UI"/>
              </a:rPr>
              <a:t>ide</a:t>
            </a:r>
            <a:r>
              <a:rPr lang="fr-FR" sz="2400" dirty="0">
                <a:solidFill>
                  <a:schemeClr val="accent1">
                    <a:lumMod val="75000"/>
                  </a:schemeClr>
                </a:solidFill>
                <a:latin typeface="Segoe UI"/>
                <a:cs typeface="Segoe UI"/>
              </a:rPr>
              <a:t> </a:t>
            </a:r>
            <a:r>
              <a:rPr lang="fr-FR" sz="2400" b="1" dirty="0">
                <a:solidFill>
                  <a:schemeClr val="accent1">
                    <a:lumMod val="75000"/>
                  </a:schemeClr>
                </a:solidFill>
                <a:latin typeface="Segoe UI"/>
                <a:cs typeface="Segoe UI"/>
              </a:rPr>
              <a:t>R</a:t>
            </a:r>
            <a:r>
              <a:rPr lang="fr-FR" sz="2400" dirty="0">
                <a:solidFill>
                  <a:schemeClr val="accent1">
                    <a:lumMod val="75000"/>
                  </a:schemeClr>
                </a:solidFill>
                <a:latin typeface="Segoe UI"/>
                <a:cs typeface="Segoe UI"/>
              </a:rPr>
              <a:t>endering)</a:t>
            </a:r>
          </a:p>
        </p:txBody>
      </p:sp>
      <p:pic>
        <p:nvPicPr>
          <p:cNvPr id="40" name="Image 39">
            <a:extLst>
              <a:ext uri="{FF2B5EF4-FFF2-40B4-BE49-F238E27FC236}">
                <a16:creationId xmlns:a16="http://schemas.microsoft.com/office/drawing/2014/main" id="{F5239721-C49D-4D6B-8828-A376C2A0882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1" name="Groupe 40">
            <a:extLst>
              <a:ext uri="{FF2B5EF4-FFF2-40B4-BE49-F238E27FC236}">
                <a16:creationId xmlns:a16="http://schemas.microsoft.com/office/drawing/2014/main" id="{136965DC-0E71-408C-8A64-34971E67D160}"/>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2" name="Groupe 41">
              <a:extLst>
                <a:ext uri="{FF2B5EF4-FFF2-40B4-BE49-F238E27FC236}">
                  <a16:creationId xmlns:a16="http://schemas.microsoft.com/office/drawing/2014/main" id="{6B4C43EC-B9CB-4427-89A8-A6FE007B1770}"/>
                </a:ext>
              </a:extLst>
            </p:cNvPr>
            <p:cNvGrpSpPr/>
            <p:nvPr/>
          </p:nvGrpSpPr>
          <p:grpSpPr>
            <a:xfrm>
              <a:off x="6391007" y="4158446"/>
              <a:ext cx="670560" cy="1463040"/>
              <a:chOff x="5313680" y="4185920"/>
              <a:chExt cx="670560" cy="1463040"/>
            </a:xfrm>
            <a:grpFill/>
          </p:grpSpPr>
          <p:sp>
            <p:nvSpPr>
              <p:cNvPr id="47" name="Bande diagonale 46">
                <a:extLst>
                  <a:ext uri="{FF2B5EF4-FFF2-40B4-BE49-F238E27FC236}">
                    <a16:creationId xmlns:a16="http://schemas.microsoft.com/office/drawing/2014/main" id="{928574BA-8DC6-4711-95BF-A8DF7F97161C}"/>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8" name="Bande diagonale 47">
                <a:extLst>
                  <a:ext uri="{FF2B5EF4-FFF2-40B4-BE49-F238E27FC236}">
                    <a16:creationId xmlns:a16="http://schemas.microsoft.com/office/drawing/2014/main" id="{5EB19E0A-A0E7-4FEC-A3DF-3CCA2C448E63}"/>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3" name="Groupe 42">
              <a:extLst>
                <a:ext uri="{FF2B5EF4-FFF2-40B4-BE49-F238E27FC236}">
                  <a16:creationId xmlns:a16="http://schemas.microsoft.com/office/drawing/2014/main" id="{92985BC9-BDD5-482C-8C45-89F96DDE6D68}"/>
                </a:ext>
              </a:extLst>
            </p:cNvPr>
            <p:cNvGrpSpPr/>
            <p:nvPr/>
          </p:nvGrpSpPr>
          <p:grpSpPr>
            <a:xfrm rot="10800000">
              <a:off x="4211849" y="4177849"/>
              <a:ext cx="670560" cy="1463040"/>
              <a:chOff x="5313680" y="4185920"/>
              <a:chExt cx="670560" cy="1463040"/>
            </a:xfrm>
            <a:grpFill/>
          </p:grpSpPr>
          <p:sp>
            <p:nvSpPr>
              <p:cNvPr id="45" name="Bande diagonale 44">
                <a:extLst>
                  <a:ext uri="{FF2B5EF4-FFF2-40B4-BE49-F238E27FC236}">
                    <a16:creationId xmlns:a16="http://schemas.microsoft.com/office/drawing/2014/main" id="{6311FDFC-317B-4181-9E90-99F8CAD0284F}"/>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6" name="Bande diagonale 45">
                <a:extLst>
                  <a:ext uri="{FF2B5EF4-FFF2-40B4-BE49-F238E27FC236}">
                    <a16:creationId xmlns:a16="http://schemas.microsoft.com/office/drawing/2014/main" id="{4748FBA1-9B88-4A08-8960-9B2AA962E24E}"/>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4" name="Signe Moins 43">
              <a:extLst>
                <a:ext uri="{FF2B5EF4-FFF2-40B4-BE49-F238E27FC236}">
                  <a16:creationId xmlns:a16="http://schemas.microsoft.com/office/drawing/2014/main" id="{ACF5AED9-52C2-4F92-AC2A-DB4A45012E52}"/>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2282909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39" grpId="0"/>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40" name="Rectangle 39">
            <a:extLst>
              <a:ext uri="{FF2B5EF4-FFF2-40B4-BE49-F238E27FC236}">
                <a16:creationId xmlns:a16="http://schemas.microsoft.com/office/drawing/2014/main" id="{B13E309D-226A-4B43-9227-6F7786AA9D04}"/>
              </a:ext>
            </a:extLst>
          </p:cNvPr>
          <p:cNvSpPr/>
          <p:nvPr/>
        </p:nvSpPr>
        <p:spPr>
          <a:xfrm>
            <a:off x="285699" y="1492250"/>
            <a:ext cx="3679149" cy="461665"/>
          </a:xfrm>
          <a:prstGeom prst="rect">
            <a:avLst/>
          </a:prstGeom>
        </p:spPr>
        <p:txBody>
          <a:bodyPr wrap="none">
            <a:spAutoFit/>
          </a:bodyPr>
          <a:lstStyle/>
          <a:p>
            <a:pPr marL="285750" indent="-285750">
              <a:buFont typeface="Wingdings" panose="05000000000000000000" pitchFamily="2" charset="2"/>
              <a:buChar char="v"/>
            </a:pPr>
            <a:r>
              <a:rPr lang="fr-FR" sz="2400" b="1" dirty="0">
                <a:latin typeface="Segoe UI"/>
                <a:cs typeface="Segoe UI"/>
              </a:rPr>
              <a:t>Client </a:t>
            </a:r>
            <a:r>
              <a:rPr lang="fr-FR" sz="2400" b="1" dirty="0" err="1">
                <a:latin typeface="Segoe UI"/>
                <a:cs typeface="Segoe UI"/>
              </a:rPr>
              <a:t>Side</a:t>
            </a:r>
            <a:r>
              <a:rPr lang="fr-FR" sz="2400" b="1" dirty="0">
                <a:latin typeface="Segoe UI"/>
                <a:cs typeface="Segoe UI"/>
              </a:rPr>
              <a:t> Rendering</a:t>
            </a:r>
            <a:endParaRPr lang="fr-FR" sz="2400" i="1" dirty="0">
              <a:latin typeface="Segoe UI" panose="020B0502040204020203" pitchFamily="34" charset="0"/>
              <a:cs typeface="Segoe UI" panose="020B0502040204020203" pitchFamily="34" charset="0"/>
            </a:endParaRPr>
          </a:p>
        </p:txBody>
      </p:sp>
      <p:graphicFrame>
        <p:nvGraphicFramePr>
          <p:cNvPr id="9" name="Diagramme 8">
            <a:extLst>
              <a:ext uri="{FF2B5EF4-FFF2-40B4-BE49-F238E27FC236}">
                <a16:creationId xmlns:a16="http://schemas.microsoft.com/office/drawing/2014/main" id="{AD71151B-4653-494F-B86F-2FBEFB230E1E}"/>
              </a:ext>
            </a:extLst>
          </p:cNvPr>
          <p:cNvGraphicFramePr/>
          <p:nvPr>
            <p:extLst>
              <p:ext uri="{D42A27DB-BD31-4B8C-83A1-F6EECF244321}">
                <p14:modId xmlns:p14="http://schemas.microsoft.com/office/powerpoint/2010/main" val="1654475664"/>
              </p:ext>
            </p:extLst>
          </p:nvPr>
        </p:nvGraphicFramePr>
        <p:xfrm>
          <a:off x="2184639" y="1856817"/>
          <a:ext cx="8038275" cy="432500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23" name="Image 22">
            <a:extLst>
              <a:ext uri="{FF2B5EF4-FFF2-40B4-BE49-F238E27FC236}">
                <a16:creationId xmlns:a16="http://schemas.microsoft.com/office/drawing/2014/main" id="{13387725-CF25-4B8A-A08E-20B71DA5109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39" name="Groupe 38">
            <a:extLst>
              <a:ext uri="{FF2B5EF4-FFF2-40B4-BE49-F238E27FC236}">
                <a16:creationId xmlns:a16="http://schemas.microsoft.com/office/drawing/2014/main" id="{FC9C3030-11B0-4DB4-AE88-EC033BBF1F87}"/>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1" name="Groupe 40">
              <a:extLst>
                <a:ext uri="{FF2B5EF4-FFF2-40B4-BE49-F238E27FC236}">
                  <a16:creationId xmlns:a16="http://schemas.microsoft.com/office/drawing/2014/main" id="{D2EEF30E-66BD-4FCD-BA2D-D8AB6B41C19C}"/>
                </a:ext>
              </a:extLst>
            </p:cNvPr>
            <p:cNvGrpSpPr/>
            <p:nvPr/>
          </p:nvGrpSpPr>
          <p:grpSpPr>
            <a:xfrm>
              <a:off x="6391007" y="4158446"/>
              <a:ext cx="670560" cy="1463040"/>
              <a:chOff x="5313680" y="4185920"/>
              <a:chExt cx="670560" cy="1463040"/>
            </a:xfrm>
            <a:grpFill/>
          </p:grpSpPr>
          <p:sp>
            <p:nvSpPr>
              <p:cNvPr id="46" name="Bande diagonale 45">
                <a:extLst>
                  <a:ext uri="{FF2B5EF4-FFF2-40B4-BE49-F238E27FC236}">
                    <a16:creationId xmlns:a16="http://schemas.microsoft.com/office/drawing/2014/main" id="{51A9C7FE-FA9B-4B06-9E61-BE01929A984C}"/>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3645BF89-0A2A-479D-9A91-B894F931C833}"/>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2" name="Groupe 41">
              <a:extLst>
                <a:ext uri="{FF2B5EF4-FFF2-40B4-BE49-F238E27FC236}">
                  <a16:creationId xmlns:a16="http://schemas.microsoft.com/office/drawing/2014/main" id="{719C635C-1A53-4383-A028-48F9DAAA4866}"/>
                </a:ext>
              </a:extLst>
            </p:cNvPr>
            <p:cNvGrpSpPr/>
            <p:nvPr/>
          </p:nvGrpSpPr>
          <p:grpSpPr>
            <a:xfrm rot="10800000">
              <a:off x="4211849" y="4177849"/>
              <a:ext cx="670560" cy="1463040"/>
              <a:chOff x="5313680" y="4185920"/>
              <a:chExt cx="670560" cy="1463040"/>
            </a:xfrm>
            <a:grpFill/>
          </p:grpSpPr>
          <p:sp>
            <p:nvSpPr>
              <p:cNvPr id="44" name="Bande diagonale 43">
                <a:extLst>
                  <a:ext uri="{FF2B5EF4-FFF2-40B4-BE49-F238E27FC236}">
                    <a16:creationId xmlns:a16="http://schemas.microsoft.com/office/drawing/2014/main" id="{579EAB70-5169-4B85-85EA-FD9B50A9FF06}"/>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5" name="Bande diagonale 44">
                <a:extLst>
                  <a:ext uri="{FF2B5EF4-FFF2-40B4-BE49-F238E27FC236}">
                    <a16:creationId xmlns:a16="http://schemas.microsoft.com/office/drawing/2014/main" id="{902ADE2A-9515-49BB-90CE-2C814017167F}"/>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3" name="Signe Moins 42">
              <a:extLst>
                <a:ext uri="{FF2B5EF4-FFF2-40B4-BE49-F238E27FC236}">
                  <a16:creationId xmlns:a16="http://schemas.microsoft.com/office/drawing/2014/main" id="{37A7AEFA-5C76-4E09-93AA-47D5D4852937}"/>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3259771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pic>
        <p:nvPicPr>
          <p:cNvPr id="11" name="Image 10">
            <a:extLst>
              <a:ext uri="{FF2B5EF4-FFF2-40B4-BE49-F238E27FC236}">
                <a16:creationId xmlns:a16="http://schemas.microsoft.com/office/drawing/2014/main" id="{FB749138-FC9B-4944-8030-22DFB478031D}"/>
              </a:ext>
            </a:extLst>
          </p:cNvPr>
          <p:cNvPicPr>
            <a:picLocks noChangeAspect="1"/>
          </p:cNvPicPr>
          <p:nvPr/>
        </p:nvPicPr>
        <p:blipFill>
          <a:blip r:embed="rId3"/>
          <a:stretch>
            <a:fillRect/>
          </a:stretch>
        </p:blipFill>
        <p:spPr>
          <a:xfrm>
            <a:off x="2667000" y="1554558"/>
            <a:ext cx="6858000" cy="4457700"/>
          </a:xfrm>
          <a:prstGeom prst="rect">
            <a:avLst/>
          </a:prstGeom>
          <a:effectLst>
            <a:softEdge rad="114300"/>
          </a:effectLst>
        </p:spPr>
      </p:pic>
      <p:pic>
        <p:nvPicPr>
          <p:cNvPr id="22" name="Image 21">
            <a:extLst>
              <a:ext uri="{FF2B5EF4-FFF2-40B4-BE49-F238E27FC236}">
                <a16:creationId xmlns:a16="http://schemas.microsoft.com/office/drawing/2014/main" id="{6870E5D0-FD9C-4D22-9DA6-884AE3EECD8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23" name="Groupe 22">
            <a:extLst>
              <a:ext uri="{FF2B5EF4-FFF2-40B4-BE49-F238E27FC236}">
                <a16:creationId xmlns:a16="http://schemas.microsoft.com/office/drawing/2014/main" id="{42FE3AC4-DAF0-4B2C-8815-9F5E8CA0CA9A}"/>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39" name="Groupe 38">
              <a:extLst>
                <a:ext uri="{FF2B5EF4-FFF2-40B4-BE49-F238E27FC236}">
                  <a16:creationId xmlns:a16="http://schemas.microsoft.com/office/drawing/2014/main" id="{852B16F3-6DB0-4099-B259-57EDF22A176F}"/>
                </a:ext>
              </a:extLst>
            </p:cNvPr>
            <p:cNvGrpSpPr/>
            <p:nvPr/>
          </p:nvGrpSpPr>
          <p:grpSpPr>
            <a:xfrm>
              <a:off x="6391007" y="4158446"/>
              <a:ext cx="670560" cy="1463040"/>
              <a:chOff x="5313680" y="4185920"/>
              <a:chExt cx="670560" cy="1463040"/>
            </a:xfrm>
            <a:grpFill/>
          </p:grpSpPr>
          <p:sp>
            <p:nvSpPr>
              <p:cNvPr id="44" name="Bande diagonale 43">
                <a:extLst>
                  <a:ext uri="{FF2B5EF4-FFF2-40B4-BE49-F238E27FC236}">
                    <a16:creationId xmlns:a16="http://schemas.microsoft.com/office/drawing/2014/main" id="{37F4070E-33B9-48F9-A294-C56C5EE28E69}"/>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5" name="Bande diagonale 44">
                <a:extLst>
                  <a:ext uri="{FF2B5EF4-FFF2-40B4-BE49-F238E27FC236}">
                    <a16:creationId xmlns:a16="http://schemas.microsoft.com/office/drawing/2014/main" id="{BEEC6C4E-8809-4E87-982D-95B6FB3CB366}"/>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0" name="Groupe 39">
              <a:extLst>
                <a:ext uri="{FF2B5EF4-FFF2-40B4-BE49-F238E27FC236}">
                  <a16:creationId xmlns:a16="http://schemas.microsoft.com/office/drawing/2014/main" id="{2902B64D-1A42-476F-A24B-5F916BBA05C5}"/>
                </a:ext>
              </a:extLst>
            </p:cNvPr>
            <p:cNvGrpSpPr/>
            <p:nvPr/>
          </p:nvGrpSpPr>
          <p:grpSpPr>
            <a:xfrm rot="10800000">
              <a:off x="4211849" y="4177849"/>
              <a:ext cx="670560" cy="1463040"/>
              <a:chOff x="5313680" y="4185920"/>
              <a:chExt cx="670560" cy="1463040"/>
            </a:xfrm>
            <a:grpFill/>
          </p:grpSpPr>
          <p:sp>
            <p:nvSpPr>
              <p:cNvPr id="42" name="Bande diagonale 41">
                <a:extLst>
                  <a:ext uri="{FF2B5EF4-FFF2-40B4-BE49-F238E27FC236}">
                    <a16:creationId xmlns:a16="http://schemas.microsoft.com/office/drawing/2014/main" id="{7E5A67DD-6806-4EA1-BF5A-14DB89587DE7}"/>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3" name="Bande diagonale 42">
                <a:extLst>
                  <a:ext uri="{FF2B5EF4-FFF2-40B4-BE49-F238E27FC236}">
                    <a16:creationId xmlns:a16="http://schemas.microsoft.com/office/drawing/2014/main" id="{5C2E8C53-3C22-4B99-84DB-3E0887E847F6}"/>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1" name="Signe Moins 40">
              <a:extLst>
                <a:ext uri="{FF2B5EF4-FFF2-40B4-BE49-F238E27FC236}">
                  <a16:creationId xmlns:a16="http://schemas.microsoft.com/office/drawing/2014/main" id="{D31B16D4-014B-48D3-80F7-651B078424CF}"/>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459158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Groupe 33">
            <a:extLst>
              <a:ext uri="{FF2B5EF4-FFF2-40B4-BE49-F238E27FC236}">
                <a16:creationId xmlns:a16="http://schemas.microsoft.com/office/drawing/2014/main" id="{D33E41AE-1001-45A4-B63A-91DB2AE05F42}"/>
              </a:ext>
            </a:extLst>
          </p:cNvPr>
          <p:cNvGrpSpPr/>
          <p:nvPr/>
        </p:nvGrpSpPr>
        <p:grpSpPr>
          <a:xfrm>
            <a:off x="7280754" y="6181826"/>
            <a:ext cx="4891165" cy="676174"/>
            <a:chOff x="7280754" y="6181826"/>
            <a:chExt cx="4891165" cy="676174"/>
          </a:xfrm>
        </p:grpSpPr>
        <p:sp>
          <p:nvSpPr>
            <p:cNvPr id="35" name="Rectangle 34">
              <a:extLst>
                <a:ext uri="{FF2B5EF4-FFF2-40B4-BE49-F238E27FC236}">
                  <a16:creationId xmlns:a16="http://schemas.microsoft.com/office/drawing/2014/main" id="{707BE5ED-891D-4A8D-BA4E-F05C4C7FBB4D}"/>
                </a:ext>
              </a:extLst>
            </p:cNvPr>
            <p:cNvSpPr/>
            <p:nvPr/>
          </p:nvSpPr>
          <p:spPr>
            <a:xfrm rot="5400000" flipH="1">
              <a:off x="9388250" y="4074330"/>
              <a:ext cx="676174" cy="4891165"/>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6" name="Triangle rectangle 35">
              <a:extLst>
                <a:ext uri="{FF2B5EF4-FFF2-40B4-BE49-F238E27FC236}">
                  <a16:creationId xmlns:a16="http://schemas.microsoft.com/office/drawing/2014/main" id="{688C16A8-A7AE-4A15-BBA6-D2491B2D1A88}"/>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7" name="Groupe 36">
            <a:extLst>
              <a:ext uri="{FF2B5EF4-FFF2-40B4-BE49-F238E27FC236}">
                <a16:creationId xmlns:a16="http://schemas.microsoft.com/office/drawing/2014/main" id="{5D9075F1-C9CA-41C2-A8BD-0229A2F9E188}"/>
              </a:ext>
            </a:extLst>
          </p:cNvPr>
          <p:cNvGrpSpPr/>
          <p:nvPr/>
        </p:nvGrpSpPr>
        <p:grpSpPr>
          <a:xfrm>
            <a:off x="-9920" y="6181823"/>
            <a:ext cx="4389120" cy="676175"/>
            <a:chOff x="-9920" y="6181823"/>
            <a:chExt cx="4389120" cy="676175"/>
          </a:xfrm>
        </p:grpSpPr>
        <p:sp>
          <p:nvSpPr>
            <p:cNvPr id="38" name="Rectangle 37">
              <a:extLst>
                <a:ext uri="{FF2B5EF4-FFF2-40B4-BE49-F238E27FC236}">
                  <a16:creationId xmlns:a16="http://schemas.microsoft.com/office/drawing/2014/main" id="{6C585815-4977-4A4B-9DC6-ED47753C23BC}"/>
                </a:ext>
              </a:extLst>
            </p:cNvPr>
            <p:cNvSpPr/>
            <p:nvPr/>
          </p:nvSpPr>
          <p:spPr>
            <a:xfrm rot="16200000">
              <a:off x="1846552" y="4325351"/>
              <a:ext cx="676175" cy="4389120"/>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Triangle rectangle 38">
              <a:extLst>
                <a:ext uri="{FF2B5EF4-FFF2-40B4-BE49-F238E27FC236}">
                  <a16:creationId xmlns:a16="http://schemas.microsoft.com/office/drawing/2014/main" id="{E34483C4-2433-46B2-BA07-DBBA087B686A}"/>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ECMA Script 6</a:t>
            </a:r>
          </a:p>
          <a:p>
            <a:pPr algn="ctr"/>
            <a:r>
              <a:rPr lang="fr-FR" sz="2400" i="1" dirty="0">
                <a:latin typeface="Segoe UI" panose="020B0502040204020203" pitchFamily="34" charset="0"/>
                <a:cs typeface="Segoe UI" panose="020B0502040204020203" pitchFamily="34" charset="0"/>
              </a:rPr>
              <a:t>Le JavaScript de demain, aujourd’hui</a:t>
            </a:r>
          </a:p>
        </p:txBody>
      </p:sp>
      <p:sp>
        <p:nvSpPr>
          <p:cNvPr id="20" name="ZoneTexte 19">
            <a:extLst>
              <a:ext uri="{FF2B5EF4-FFF2-40B4-BE49-F238E27FC236}">
                <a16:creationId xmlns:a16="http://schemas.microsoft.com/office/drawing/2014/main" id="{953836A9-F4F9-46D5-BF50-D824677ACE9F}"/>
              </a:ext>
            </a:extLst>
          </p:cNvPr>
          <p:cNvSpPr txBox="1"/>
          <p:nvPr/>
        </p:nvSpPr>
        <p:spPr>
          <a:xfrm>
            <a:off x="2665130" y="1650792"/>
            <a:ext cx="8739590" cy="461665"/>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Définition de fonction plus courte.</a:t>
            </a:r>
          </a:p>
        </p:txBody>
      </p:sp>
      <p:sp>
        <p:nvSpPr>
          <p:cNvPr id="13" name="ZoneTexte 12">
            <a:extLst>
              <a:ext uri="{FF2B5EF4-FFF2-40B4-BE49-F238E27FC236}">
                <a16:creationId xmlns:a16="http://schemas.microsoft.com/office/drawing/2014/main" id="{FB8ED4DB-9284-4707-B06F-EFAE55F75751}"/>
              </a:ext>
            </a:extLst>
          </p:cNvPr>
          <p:cNvSpPr txBox="1"/>
          <p:nvPr/>
        </p:nvSpPr>
        <p:spPr>
          <a:xfrm>
            <a:off x="643290" y="3246837"/>
            <a:ext cx="4263990" cy="461665"/>
          </a:xfrm>
          <a:prstGeom prst="rect">
            <a:avLst/>
          </a:prstGeom>
          <a:noFill/>
          <a:effectLst/>
        </p:spPr>
        <p:txBody>
          <a:bodyPr wrap="square" rtlCol="0">
            <a:spAutoFit/>
          </a:bodyPr>
          <a:lstStyle/>
          <a:p>
            <a:pPr algn="ctr"/>
            <a:r>
              <a:rPr lang="fr-FR" sz="2400" b="1" dirty="0">
                <a:solidFill>
                  <a:schemeClr val="accent1">
                    <a:lumMod val="75000"/>
                  </a:schemeClr>
                </a:solidFill>
                <a:latin typeface="Segoe UI" panose="020B0502040204020203" pitchFamily="34" charset="0"/>
                <a:cs typeface="Segoe UI" panose="020B0502040204020203" pitchFamily="34" charset="0"/>
              </a:rPr>
              <a:t>{ } ES6</a:t>
            </a:r>
            <a:endParaRPr lang="fr-FR" sz="2400" dirty="0">
              <a:solidFill>
                <a:srgbClr val="FF0000"/>
              </a:solidFill>
              <a:latin typeface="Segoe UI" panose="020B0502040204020203" pitchFamily="34" charset="0"/>
              <a:cs typeface="Segoe UI" panose="020B0502040204020203" pitchFamily="34" charset="0"/>
            </a:endParaRPr>
          </a:p>
        </p:txBody>
      </p:sp>
      <p:sp>
        <p:nvSpPr>
          <p:cNvPr id="14" name="ZoneTexte 13">
            <a:extLst>
              <a:ext uri="{FF2B5EF4-FFF2-40B4-BE49-F238E27FC236}">
                <a16:creationId xmlns:a16="http://schemas.microsoft.com/office/drawing/2014/main" id="{D3C76FE2-5978-4023-AE48-CE5C940F7C58}"/>
              </a:ext>
            </a:extLst>
          </p:cNvPr>
          <p:cNvSpPr txBox="1"/>
          <p:nvPr/>
        </p:nvSpPr>
        <p:spPr>
          <a:xfrm>
            <a:off x="7034925" y="3276806"/>
            <a:ext cx="4263990" cy="461665"/>
          </a:xfrm>
          <a:prstGeom prst="rect">
            <a:avLst/>
          </a:prstGeom>
          <a:noFill/>
          <a:effectLst/>
        </p:spPr>
        <p:txBody>
          <a:bodyPr wrap="square" rtlCol="0">
            <a:spAutoFit/>
          </a:bodyPr>
          <a:lstStyle/>
          <a:p>
            <a:pPr algn="ctr"/>
            <a:r>
              <a:rPr lang="fr-FR" sz="2400" b="1" dirty="0">
                <a:solidFill>
                  <a:schemeClr val="accent1">
                    <a:lumMod val="75000"/>
                  </a:schemeClr>
                </a:solidFill>
                <a:latin typeface="Segoe UI" panose="020B0502040204020203" pitchFamily="34" charset="0"/>
                <a:cs typeface="Segoe UI" panose="020B0502040204020203" pitchFamily="34" charset="0"/>
              </a:rPr>
              <a:t>{ } ES5</a:t>
            </a:r>
            <a:endParaRPr lang="fr-FR" sz="2400" dirty="0">
              <a:solidFill>
                <a:srgbClr val="FF0000"/>
              </a:solidFill>
              <a:latin typeface="Segoe UI" panose="020B0502040204020203" pitchFamily="34" charset="0"/>
              <a:cs typeface="Segoe UI" panose="020B0502040204020203" pitchFamily="34" charset="0"/>
            </a:endParaRPr>
          </a:p>
        </p:txBody>
      </p:sp>
      <p:sp>
        <p:nvSpPr>
          <p:cNvPr id="15" name="ZoneTexte 14">
            <a:extLst>
              <a:ext uri="{FF2B5EF4-FFF2-40B4-BE49-F238E27FC236}">
                <a16:creationId xmlns:a16="http://schemas.microsoft.com/office/drawing/2014/main" id="{8EF8AACC-F0CF-4F27-80C6-D7C675ECEBA1}"/>
              </a:ext>
            </a:extLst>
          </p:cNvPr>
          <p:cNvSpPr txBox="1"/>
          <p:nvPr/>
        </p:nvSpPr>
        <p:spPr>
          <a:xfrm>
            <a:off x="2665130" y="2290494"/>
            <a:ext cx="8739590" cy="461665"/>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Ne redéfini pas le contexte courant (</a:t>
            </a:r>
            <a:r>
              <a:rPr lang="fr-FR" sz="2400" b="1" dirty="0" err="1">
                <a:latin typeface="Segoe UI" panose="020B0502040204020203" pitchFamily="34" charset="0"/>
                <a:cs typeface="Segoe UI" panose="020B0502040204020203" pitchFamily="34" charset="0"/>
              </a:rPr>
              <a:t>this</a:t>
            </a:r>
            <a:r>
              <a:rPr lang="fr-FR" sz="2400" dirty="0">
                <a:latin typeface="Segoe UI" panose="020B0502040204020203" pitchFamily="34" charset="0"/>
                <a:cs typeface="Segoe UI" panose="020B0502040204020203" pitchFamily="34" charset="0"/>
              </a:rPr>
              <a:t>).</a:t>
            </a:r>
          </a:p>
        </p:txBody>
      </p:sp>
      <p:sp>
        <p:nvSpPr>
          <p:cNvPr id="19" name="Hexagone 23">
            <a:extLst>
              <a:ext uri="{FF2B5EF4-FFF2-40B4-BE49-F238E27FC236}">
                <a16:creationId xmlns:a16="http://schemas.microsoft.com/office/drawing/2014/main" id="{9745DE0A-361D-462A-BED6-614A0D42CBE8}"/>
              </a:ext>
            </a:extLst>
          </p:cNvPr>
          <p:cNvSpPr/>
          <p:nvPr/>
        </p:nvSpPr>
        <p:spPr>
          <a:xfrm>
            <a:off x="603921" y="1181048"/>
            <a:ext cx="1580718" cy="1678152"/>
          </a:xfrm>
          <a:custGeom>
            <a:avLst/>
            <a:gdLst>
              <a:gd name="connsiteX0" fmla="*/ 0 w 1259840"/>
              <a:gd name="connsiteY0" fmla="*/ 609600 h 1219200"/>
              <a:gd name="connsiteX1" fmla="*/ 304800 w 1259840"/>
              <a:gd name="connsiteY1" fmla="*/ 0 h 1219200"/>
              <a:gd name="connsiteX2" fmla="*/ 955040 w 1259840"/>
              <a:gd name="connsiteY2" fmla="*/ 0 h 1219200"/>
              <a:gd name="connsiteX3" fmla="*/ 1259840 w 1259840"/>
              <a:gd name="connsiteY3" fmla="*/ 609600 h 1219200"/>
              <a:gd name="connsiteX4" fmla="*/ 955040 w 1259840"/>
              <a:gd name="connsiteY4" fmla="*/ 1219200 h 1219200"/>
              <a:gd name="connsiteX5" fmla="*/ 304800 w 1259840"/>
              <a:gd name="connsiteY5" fmla="*/ 1219200 h 1219200"/>
              <a:gd name="connsiteX6" fmla="*/ 0 w 1259840"/>
              <a:gd name="connsiteY6" fmla="*/ 609600 h 1219200"/>
              <a:gd name="connsiteX0" fmla="*/ 0 w 1259840"/>
              <a:gd name="connsiteY0" fmla="*/ 863600 h 1473200"/>
              <a:gd name="connsiteX1" fmla="*/ 304800 w 1259840"/>
              <a:gd name="connsiteY1" fmla="*/ 254000 h 1473200"/>
              <a:gd name="connsiteX2" fmla="*/ 662940 w 1259840"/>
              <a:gd name="connsiteY2" fmla="*/ 0 h 1473200"/>
              <a:gd name="connsiteX3" fmla="*/ 1259840 w 1259840"/>
              <a:gd name="connsiteY3" fmla="*/ 863600 h 1473200"/>
              <a:gd name="connsiteX4" fmla="*/ 955040 w 1259840"/>
              <a:gd name="connsiteY4" fmla="*/ 1473200 h 1473200"/>
              <a:gd name="connsiteX5" fmla="*/ 304800 w 1259840"/>
              <a:gd name="connsiteY5" fmla="*/ 1473200 h 1473200"/>
              <a:gd name="connsiteX6" fmla="*/ 0 w 1259840"/>
              <a:gd name="connsiteY6" fmla="*/ 863600 h 1473200"/>
              <a:gd name="connsiteX0" fmla="*/ 0 w 1412240"/>
              <a:gd name="connsiteY0" fmla="*/ 863600 h 1473200"/>
              <a:gd name="connsiteX1" fmla="*/ 304800 w 1412240"/>
              <a:gd name="connsiteY1" fmla="*/ 254000 h 1473200"/>
              <a:gd name="connsiteX2" fmla="*/ 662940 w 1412240"/>
              <a:gd name="connsiteY2" fmla="*/ 0 h 1473200"/>
              <a:gd name="connsiteX3" fmla="*/ 1412240 w 1412240"/>
              <a:gd name="connsiteY3" fmla="*/ 440266 h 1473200"/>
              <a:gd name="connsiteX4" fmla="*/ 955040 w 1412240"/>
              <a:gd name="connsiteY4" fmla="*/ 1473200 h 1473200"/>
              <a:gd name="connsiteX5" fmla="*/ 304800 w 1412240"/>
              <a:gd name="connsiteY5" fmla="*/ 1473200 h 1473200"/>
              <a:gd name="connsiteX6" fmla="*/ 0 w 1412240"/>
              <a:gd name="connsiteY6" fmla="*/ 863600 h 1473200"/>
              <a:gd name="connsiteX0" fmla="*/ 0 w 1412240"/>
              <a:gd name="connsiteY0" fmla="*/ 863600 h 1778000"/>
              <a:gd name="connsiteX1" fmla="*/ 304800 w 1412240"/>
              <a:gd name="connsiteY1" fmla="*/ 254000 h 1778000"/>
              <a:gd name="connsiteX2" fmla="*/ 662940 w 1412240"/>
              <a:gd name="connsiteY2" fmla="*/ 0 h 1778000"/>
              <a:gd name="connsiteX3" fmla="*/ 1412240 w 1412240"/>
              <a:gd name="connsiteY3" fmla="*/ 440266 h 1778000"/>
              <a:gd name="connsiteX4" fmla="*/ 955040 w 1412240"/>
              <a:gd name="connsiteY4" fmla="*/ 1473200 h 1778000"/>
              <a:gd name="connsiteX5" fmla="*/ 622300 w 1412240"/>
              <a:gd name="connsiteY5" fmla="*/ 1778000 h 1778000"/>
              <a:gd name="connsiteX6" fmla="*/ 0 w 1412240"/>
              <a:gd name="connsiteY6" fmla="*/ 863600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103207 w 1560407"/>
              <a:gd name="connsiteY4" fmla="*/ 1473200 h 1778000"/>
              <a:gd name="connsiteX5" fmla="*/ 770467 w 1560407"/>
              <a:gd name="connsiteY5" fmla="*/ 1778000 h 1778000"/>
              <a:gd name="connsiteX6" fmla="*/ 0 w 1560407"/>
              <a:gd name="connsiteY6" fmla="*/ 1316567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 name="connsiteX0" fmla="*/ 0 w 1560407"/>
              <a:gd name="connsiteY0" fmla="*/ 1316567 h 1778000"/>
              <a:gd name="connsiteX1" fmla="*/ 12700 w 1560407"/>
              <a:gd name="connsiteY1" fmla="*/ 427566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0407" h="1778000">
                <a:moveTo>
                  <a:pt x="0" y="1316567"/>
                </a:moveTo>
                <a:lnTo>
                  <a:pt x="12700" y="427566"/>
                </a:lnTo>
                <a:lnTo>
                  <a:pt x="811107" y="0"/>
                </a:lnTo>
                <a:lnTo>
                  <a:pt x="1560407" y="440266"/>
                </a:lnTo>
                <a:lnTo>
                  <a:pt x="1551941" y="1286933"/>
                </a:lnTo>
                <a:lnTo>
                  <a:pt x="770467" y="1778000"/>
                </a:lnTo>
                <a:lnTo>
                  <a:pt x="0" y="1316567"/>
                </a:lnTo>
                <a:close/>
              </a:path>
            </a:pathLst>
          </a:custGeom>
          <a:solidFill>
            <a:srgbClr val="70CEEF"/>
          </a:solid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solidFill>
                  <a:schemeClr val="tx1"/>
                </a:solidFill>
                <a:latin typeface="Segoe UI" panose="020B0502040204020203" pitchFamily="34" charset="0"/>
                <a:cs typeface="Segoe UI" panose="020B0502040204020203" pitchFamily="34" charset="0"/>
              </a:rPr>
              <a:t>Arrow</a:t>
            </a:r>
          </a:p>
          <a:p>
            <a:pPr algn="ctr"/>
            <a:r>
              <a:rPr lang="fr-FR" sz="2000" dirty="0" err="1">
                <a:solidFill>
                  <a:schemeClr val="tx1"/>
                </a:solidFill>
                <a:latin typeface="Segoe UI" panose="020B0502040204020203" pitchFamily="34" charset="0"/>
                <a:cs typeface="Segoe UI" panose="020B0502040204020203" pitchFamily="34" charset="0"/>
              </a:rPr>
              <a:t>function</a:t>
            </a:r>
            <a:endParaRPr lang="fr-FR" sz="2000" dirty="0">
              <a:solidFill>
                <a:schemeClr val="tx1"/>
              </a:solidFill>
              <a:latin typeface="Segoe UI" panose="020B0502040204020203" pitchFamily="34" charset="0"/>
              <a:cs typeface="Segoe UI" panose="020B0502040204020203" pitchFamily="34" charset="0"/>
            </a:endParaRPr>
          </a:p>
        </p:txBody>
      </p:sp>
      <p:pic>
        <p:nvPicPr>
          <p:cNvPr id="17" name="Image 16">
            <a:extLst>
              <a:ext uri="{FF2B5EF4-FFF2-40B4-BE49-F238E27FC236}">
                <a16:creationId xmlns:a16="http://schemas.microsoft.com/office/drawing/2014/main" id="{D3FB9B7E-B2C8-47B8-BB7B-933591DF285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139" y="23743"/>
            <a:ext cx="1071563" cy="10715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 name="Rectangle 3">
            <a:extLst>
              <a:ext uri="{FF2B5EF4-FFF2-40B4-BE49-F238E27FC236}">
                <a16:creationId xmlns:a16="http://schemas.microsoft.com/office/drawing/2014/main" id="{2726CC31-68DE-4944-B1F5-4B76DD4400B8}"/>
              </a:ext>
            </a:extLst>
          </p:cNvPr>
          <p:cNvSpPr/>
          <p:nvPr/>
        </p:nvSpPr>
        <p:spPr>
          <a:xfrm>
            <a:off x="603920" y="3950649"/>
            <a:ext cx="5452710" cy="2554545"/>
          </a:xfrm>
          <a:prstGeom prst="rect">
            <a:avLst/>
          </a:prstGeom>
        </p:spPr>
        <p:txBody>
          <a:bodyPr wrap="square">
            <a:spAutoFit/>
          </a:bodyPr>
          <a:lstStyle/>
          <a:p>
            <a:r>
              <a:rPr lang="en-US" sz="2000" dirty="0">
                <a:solidFill>
                  <a:srgbClr val="0000FF"/>
                </a:solidFill>
                <a:latin typeface="Consolas" panose="020B0609020204030204" pitchFamily="49" charset="0"/>
              </a:rPr>
              <a:t>const</a:t>
            </a:r>
            <a:r>
              <a:rPr lang="en-US" sz="2000" dirty="0">
                <a:solidFill>
                  <a:srgbClr val="000000"/>
                </a:solidFill>
                <a:latin typeface="Consolas" panose="020B0609020204030204" pitchFamily="49" charset="0"/>
              </a:rPr>
              <a:t> </a:t>
            </a:r>
            <a:r>
              <a:rPr lang="en-US" sz="2000" dirty="0" err="1">
                <a:solidFill>
                  <a:srgbClr val="000000"/>
                </a:solidFill>
                <a:latin typeface="Consolas" panose="020B0609020204030204" pitchFamily="49" charset="0"/>
              </a:rPr>
              <a:t>firstFunction</a:t>
            </a:r>
            <a:r>
              <a:rPr lang="en-US" sz="2000" dirty="0">
                <a:solidFill>
                  <a:srgbClr val="000000"/>
                </a:solidFill>
                <a:latin typeface="Consolas" panose="020B0609020204030204" pitchFamily="49" charset="0"/>
              </a:rPr>
              <a:t> = value </a:t>
            </a:r>
            <a:r>
              <a:rPr lang="en-US" sz="2000" dirty="0">
                <a:solidFill>
                  <a:srgbClr val="0000FF"/>
                </a:solidFill>
                <a:latin typeface="Consolas" panose="020B0609020204030204" pitchFamily="49" charset="0"/>
              </a:rPr>
              <a:t>=&gt;</a:t>
            </a:r>
            <a:r>
              <a:rPr lang="en-US" sz="2000" dirty="0">
                <a:solidFill>
                  <a:srgbClr val="000000"/>
                </a:solidFill>
                <a:latin typeface="Consolas" panose="020B0609020204030204" pitchFamily="49" charset="0"/>
              </a:rPr>
              <a:t> value +</a:t>
            </a:r>
            <a:r>
              <a:rPr lang="en-US" sz="2000" dirty="0">
                <a:solidFill>
                  <a:srgbClr val="09885A"/>
                </a:solidFill>
                <a:latin typeface="Consolas" panose="020B0609020204030204" pitchFamily="49" charset="0"/>
              </a:rPr>
              <a:t>1</a:t>
            </a:r>
            <a:r>
              <a:rPr lang="en-US" sz="2000" dirty="0">
                <a:solidFill>
                  <a:srgbClr val="000000"/>
                </a:solidFill>
                <a:latin typeface="Consolas" panose="020B0609020204030204" pitchFamily="49" charset="0"/>
              </a:rPr>
              <a:t>;</a:t>
            </a:r>
          </a:p>
          <a:p>
            <a:endParaRPr lang="en-US" sz="2000" dirty="0">
              <a:solidFill>
                <a:srgbClr val="000000"/>
              </a:solidFill>
              <a:latin typeface="Consolas" panose="020B0609020204030204" pitchFamily="49" charset="0"/>
            </a:endParaRPr>
          </a:p>
          <a:p>
            <a:r>
              <a:rPr lang="en-US" sz="2000" dirty="0">
                <a:solidFill>
                  <a:srgbClr val="0000FF"/>
                </a:solidFill>
                <a:latin typeface="Consolas" panose="020B0609020204030204" pitchFamily="49" charset="0"/>
              </a:rPr>
              <a:t>const</a:t>
            </a:r>
            <a:r>
              <a:rPr lang="en-US" sz="2000" dirty="0">
                <a:solidFill>
                  <a:srgbClr val="000000"/>
                </a:solidFill>
                <a:latin typeface="Consolas" panose="020B0609020204030204" pitchFamily="49" charset="0"/>
              </a:rPr>
              <a:t> </a:t>
            </a:r>
            <a:r>
              <a:rPr lang="en-US" sz="2000" dirty="0" err="1">
                <a:solidFill>
                  <a:srgbClr val="000000"/>
                </a:solidFill>
                <a:latin typeface="Consolas" panose="020B0609020204030204" pitchFamily="49" charset="0"/>
              </a:rPr>
              <a:t>secondFunction</a:t>
            </a:r>
            <a:r>
              <a:rPr lang="en-US" sz="2000" dirty="0">
                <a:solidFill>
                  <a:srgbClr val="000000"/>
                </a:solidFill>
                <a:latin typeface="Consolas" panose="020B0609020204030204" pitchFamily="49" charset="0"/>
              </a:rPr>
              <a:t> = value </a:t>
            </a:r>
            <a:r>
              <a:rPr lang="en-US" sz="2000" dirty="0">
                <a:solidFill>
                  <a:srgbClr val="0000FF"/>
                </a:solidFill>
                <a:latin typeface="Consolas" panose="020B0609020204030204" pitchFamily="49" charset="0"/>
              </a:rPr>
              <a:t>=&gt;</a:t>
            </a:r>
            <a:r>
              <a:rPr lang="en-US" sz="2000" dirty="0">
                <a:solidFill>
                  <a:srgbClr val="000000"/>
                </a:solidFill>
                <a:latin typeface="Consolas" panose="020B0609020204030204" pitchFamily="49" charset="0"/>
              </a:rPr>
              <a:t> ({value1: value, value2: value +</a:t>
            </a:r>
            <a:r>
              <a:rPr lang="en-US" sz="2000" dirty="0">
                <a:solidFill>
                  <a:srgbClr val="09885A"/>
                </a:solidFill>
                <a:latin typeface="Consolas" panose="020B0609020204030204" pitchFamily="49" charset="0"/>
              </a:rPr>
              <a:t>1</a:t>
            </a:r>
            <a:r>
              <a:rPr lang="en-US" sz="2000" dirty="0">
                <a:solidFill>
                  <a:srgbClr val="000000"/>
                </a:solidFill>
                <a:latin typeface="Consolas" panose="020B0609020204030204" pitchFamily="49" charset="0"/>
              </a:rPr>
              <a:t>});</a:t>
            </a:r>
          </a:p>
          <a:p>
            <a:endParaRPr lang="en-US" sz="2000" dirty="0">
              <a:solidFill>
                <a:srgbClr val="000000"/>
              </a:solidFill>
              <a:latin typeface="Consolas" panose="020B0609020204030204" pitchFamily="49" charset="0"/>
            </a:endParaRPr>
          </a:p>
          <a:p>
            <a:r>
              <a:rPr lang="en-US" sz="2000" dirty="0">
                <a:solidFill>
                  <a:srgbClr val="0000FF"/>
                </a:solidFill>
                <a:latin typeface="Consolas" panose="020B0609020204030204" pitchFamily="49" charset="0"/>
              </a:rPr>
              <a:t>const</a:t>
            </a:r>
            <a:r>
              <a:rPr lang="en-US" sz="2000" dirty="0">
                <a:solidFill>
                  <a:srgbClr val="000000"/>
                </a:solidFill>
                <a:latin typeface="Consolas" panose="020B0609020204030204" pitchFamily="49" charset="0"/>
              </a:rPr>
              <a:t> </a:t>
            </a:r>
            <a:r>
              <a:rPr lang="en-US" sz="2000" dirty="0" err="1">
                <a:solidFill>
                  <a:srgbClr val="000000"/>
                </a:solidFill>
                <a:latin typeface="Consolas" panose="020B0609020204030204" pitchFamily="49" charset="0"/>
              </a:rPr>
              <a:t>thirdFunction</a:t>
            </a:r>
            <a:r>
              <a:rPr lang="en-US" sz="2000" dirty="0">
                <a:solidFill>
                  <a:srgbClr val="000000"/>
                </a:solidFill>
                <a:latin typeface="Consolas" panose="020B0609020204030204" pitchFamily="49" charset="0"/>
              </a:rPr>
              <a:t> = (value1, value2) </a:t>
            </a:r>
            <a:r>
              <a:rPr lang="en-US" sz="2000" dirty="0">
                <a:solidFill>
                  <a:srgbClr val="0000FF"/>
                </a:solidFill>
                <a:latin typeface="Consolas" panose="020B0609020204030204" pitchFamily="49" charset="0"/>
              </a:rPr>
              <a:t>=&gt;</a:t>
            </a:r>
            <a:r>
              <a:rPr lang="en-US" sz="2000" dirty="0">
                <a:solidFill>
                  <a:srgbClr val="000000"/>
                </a:solidFill>
                <a:latin typeface="Consolas" panose="020B0609020204030204" pitchFamily="49" charset="0"/>
              </a:rPr>
              <a:t> value1 + value2;</a:t>
            </a:r>
            <a:endParaRPr lang="en-US" sz="2000" b="0" dirty="0">
              <a:solidFill>
                <a:srgbClr val="000000"/>
              </a:solidFill>
              <a:effectLst/>
              <a:latin typeface="Consolas" panose="020B0609020204030204" pitchFamily="49" charset="0"/>
            </a:endParaRPr>
          </a:p>
        </p:txBody>
      </p:sp>
      <p:sp>
        <p:nvSpPr>
          <p:cNvPr id="5" name="Rectangle 4">
            <a:extLst>
              <a:ext uri="{FF2B5EF4-FFF2-40B4-BE49-F238E27FC236}">
                <a16:creationId xmlns:a16="http://schemas.microsoft.com/office/drawing/2014/main" id="{15DD6C69-8F1C-4CEB-B182-F61E5C7473E9}"/>
              </a:ext>
            </a:extLst>
          </p:cNvPr>
          <p:cNvSpPr/>
          <p:nvPr/>
        </p:nvSpPr>
        <p:spPr>
          <a:xfrm>
            <a:off x="6218915" y="3875924"/>
            <a:ext cx="6096000" cy="2862322"/>
          </a:xfrm>
          <a:prstGeom prst="rect">
            <a:avLst/>
          </a:prstGeom>
        </p:spPr>
        <p:txBody>
          <a:bodyPr anchor="t">
            <a:spAutoFit/>
          </a:bodyPr>
          <a:lstStyle/>
          <a:p>
            <a:r>
              <a:rPr lang="fr-FR" sz="2000" dirty="0">
                <a:solidFill>
                  <a:srgbClr val="0000FF"/>
                </a:solidFill>
                <a:latin typeface="Consolas" panose="020B0609020204030204" pitchFamily="49" charset="0"/>
              </a:rPr>
              <a:t>var</a:t>
            </a:r>
            <a:r>
              <a:rPr lang="fr-FR" sz="2000" dirty="0">
                <a:solidFill>
                  <a:srgbClr val="000000"/>
                </a:solidFill>
                <a:latin typeface="Consolas" panose="020B0609020204030204" pitchFamily="49" charset="0"/>
              </a:rPr>
              <a:t> firstFunctionEs5 = </a:t>
            </a:r>
            <a:r>
              <a:rPr lang="fr-FR" sz="2000" dirty="0" err="1">
                <a:solidFill>
                  <a:srgbClr val="0000FF"/>
                </a:solidFill>
                <a:latin typeface="Consolas" panose="020B0609020204030204" pitchFamily="49" charset="0"/>
              </a:rPr>
              <a:t>function</a:t>
            </a:r>
            <a:r>
              <a:rPr lang="fr-FR" sz="2000" dirty="0">
                <a:solidFill>
                  <a:srgbClr val="000000"/>
                </a:solidFill>
                <a:latin typeface="Consolas" panose="020B0609020204030204" pitchFamily="49" charset="0"/>
              </a:rPr>
              <a:t> (value) { </a:t>
            </a:r>
            <a:r>
              <a:rPr lang="fr-FR" sz="2000" dirty="0">
                <a:solidFill>
                  <a:srgbClr val="0000FF"/>
                </a:solidFill>
                <a:latin typeface="Consolas" panose="020B0609020204030204" pitchFamily="49" charset="0"/>
              </a:rPr>
              <a:t>return</a:t>
            </a:r>
            <a:r>
              <a:rPr lang="fr-FR" sz="2000" dirty="0">
                <a:solidFill>
                  <a:srgbClr val="000000"/>
                </a:solidFill>
                <a:latin typeface="Consolas" panose="020B0609020204030204" pitchFamily="49" charset="0"/>
              </a:rPr>
              <a:t> value + </a:t>
            </a:r>
            <a:r>
              <a:rPr lang="fr-FR" sz="2000" dirty="0">
                <a:solidFill>
                  <a:srgbClr val="09885A"/>
                </a:solidFill>
                <a:latin typeface="Consolas" panose="020B0609020204030204" pitchFamily="49" charset="0"/>
              </a:rPr>
              <a:t>1</a:t>
            </a:r>
            <a:r>
              <a:rPr lang="fr-FR" sz="2000" dirty="0">
                <a:solidFill>
                  <a:srgbClr val="000000"/>
                </a:solidFill>
                <a:latin typeface="Consolas" panose="020B0609020204030204" pitchFamily="49" charset="0"/>
              </a:rPr>
              <a:t>; };</a:t>
            </a:r>
            <a:endParaRPr lang="fr-FR" dirty="0">
              <a:cs typeface="Calibri"/>
            </a:endParaRPr>
          </a:p>
          <a:p>
            <a:endParaRPr lang="fr-FR" sz="2000" dirty="0">
              <a:solidFill>
                <a:srgbClr val="000000"/>
              </a:solidFill>
              <a:latin typeface="Consolas" panose="020B0609020204030204" pitchFamily="49" charset="0"/>
            </a:endParaRPr>
          </a:p>
          <a:p>
            <a:r>
              <a:rPr lang="fr-FR" sz="2000" dirty="0">
                <a:solidFill>
                  <a:srgbClr val="0000FF"/>
                </a:solidFill>
                <a:latin typeface="Consolas" panose="020B0609020204030204" pitchFamily="49" charset="0"/>
              </a:rPr>
              <a:t>var</a:t>
            </a:r>
            <a:r>
              <a:rPr lang="fr-FR" sz="2000" dirty="0">
                <a:solidFill>
                  <a:srgbClr val="000000"/>
                </a:solidFill>
                <a:latin typeface="Consolas" panose="020B0609020204030204" pitchFamily="49" charset="0"/>
              </a:rPr>
              <a:t> secondFunctionEs5 =</a:t>
            </a:r>
            <a:r>
              <a:rPr lang="fr-FR" sz="2000" dirty="0" err="1">
                <a:solidFill>
                  <a:srgbClr val="0000FF"/>
                </a:solidFill>
                <a:latin typeface="Consolas" panose="020B0609020204030204" pitchFamily="49" charset="0"/>
              </a:rPr>
              <a:t>function</a:t>
            </a:r>
            <a:r>
              <a:rPr lang="fr-FR" sz="2000" dirty="0">
                <a:solidFill>
                  <a:srgbClr val="000000"/>
                </a:solidFill>
                <a:latin typeface="Consolas" panose="020B0609020204030204" pitchFamily="49" charset="0"/>
              </a:rPr>
              <a:t> (value) { </a:t>
            </a:r>
            <a:r>
              <a:rPr lang="fr-FR" sz="2000" dirty="0">
                <a:solidFill>
                  <a:srgbClr val="0000FF"/>
                </a:solidFill>
                <a:latin typeface="Consolas" panose="020B0609020204030204" pitchFamily="49" charset="0"/>
              </a:rPr>
              <a:t>return</a:t>
            </a:r>
            <a:r>
              <a:rPr lang="fr-FR" sz="2000" dirty="0">
                <a:solidFill>
                  <a:srgbClr val="000000"/>
                </a:solidFill>
                <a:latin typeface="Consolas" panose="020B0609020204030204" pitchFamily="49" charset="0"/>
              </a:rPr>
              <a:t> { value1: value, value2: value + </a:t>
            </a:r>
            <a:r>
              <a:rPr lang="fr-FR" sz="2000" dirty="0">
                <a:solidFill>
                  <a:srgbClr val="09885A"/>
                </a:solidFill>
                <a:latin typeface="Consolas" panose="020B0609020204030204" pitchFamily="49" charset="0"/>
              </a:rPr>
              <a:t>1</a:t>
            </a:r>
            <a:r>
              <a:rPr lang="fr-FR" sz="2000" dirty="0">
                <a:solidFill>
                  <a:srgbClr val="000000"/>
                </a:solidFill>
                <a:latin typeface="Consolas" panose="020B0609020204030204" pitchFamily="49" charset="0"/>
              </a:rPr>
              <a:t> }; };</a:t>
            </a:r>
          </a:p>
          <a:p>
            <a:endParaRPr lang="fr-FR" sz="2000" dirty="0">
              <a:solidFill>
                <a:srgbClr val="0000FF"/>
              </a:solidFill>
              <a:latin typeface="Consolas" panose="020B0609020204030204" pitchFamily="49" charset="0"/>
            </a:endParaRPr>
          </a:p>
          <a:p>
            <a:r>
              <a:rPr lang="fr-FR" sz="2000" dirty="0">
                <a:solidFill>
                  <a:srgbClr val="0000FF"/>
                </a:solidFill>
                <a:latin typeface="Consolas" panose="020B0609020204030204" pitchFamily="49" charset="0"/>
              </a:rPr>
              <a:t>var</a:t>
            </a:r>
            <a:r>
              <a:rPr lang="fr-FR" sz="2000" dirty="0">
                <a:solidFill>
                  <a:srgbClr val="000000"/>
                </a:solidFill>
                <a:latin typeface="Consolas" panose="020B0609020204030204" pitchFamily="49" charset="0"/>
              </a:rPr>
              <a:t> thirdFunctionEs5 = </a:t>
            </a:r>
            <a:r>
              <a:rPr lang="fr-FR" sz="2000" dirty="0" err="1">
                <a:solidFill>
                  <a:srgbClr val="0000FF"/>
                </a:solidFill>
                <a:latin typeface="Consolas" panose="020B0609020204030204" pitchFamily="49" charset="0"/>
              </a:rPr>
              <a:t>function</a:t>
            </a:r>
            <a:r>
              <a:rPr lang="fr-FR" sz="2000" dirty="0">
                <a:solidFill>
                  <a:srgbClr val="000000"/>
                </a:solidFill>
                <a:latin typeface="Consolas" panose="020B0609020204030204" pitchFamily="49" charset="0"/>
              </a:rPr>
              <a:t> (value1, value2) { </a:t>
            </a:r>
            <a:r>
              <a:rPr lang="fr-FR" sz="2000" dirty="0">
                <a:solidFill>
                  <a:srgbClr val="0000FF"/>
                </a:solidFill>
                <a:latin typeface="Consolas" panose="020B0609020204030204" pitchFamily="49" charset="0"/>
              </a:rPr>
              <a:t>return</a:t>
            </a:r>
            <a:r>
              <a:rPr lang="fr-FR" sz="2000" dirty="0">
                <a:solidFill>
                  <a:srgbClr val="000000"/>
                </a:solidFill>
                <a:latin typeface="Consolas" panose="020B0609020204030204" pitchFamily="49" charset="0"/>
              </a:rPr>
              <a:t> value1 + value2; };</a:t>
            </a:r>
            <a:endParaRPr lang="fr-FR" sz="2000" b="0" dirty="0">
              <a:solidFill>
                <a:srgbClr val="000000"/>
              </a:solidFill>
              <a:effectLst/>
              <a:latin typeface="Consolas" panose="020B0609020204030204" pitchFamily="49" charset="0"/>
            </a:endParaRPr>
          </a:p>
        </p:txBody>
      </p:sp>
      <p:grpSp>
        <p:nvGrpSpPr>
          <p:cNvPr id="40" name="Groupe 39">
            <a:extLst>
              <a:ext uri="{FF2B5EF4-FFF2-40B4-BE49-F238E27FC236}">
                <a16:creationId xmlns:a16="http://schemas.microsoft.com/office/drawing/2014/main" id="{F646C3DA-0403-46C9-9A21-C4C77EE1D2F2}"/>
              </a:ext>
            </a:extLst>
          </p:cNvPr>
          <p:cNvGrpSpPr/>
          <p:nvPr/>
        </p:nvGrpSpPr>
        <p:grpSpPr>
          <a:xfrm>
            <a:off x="10342880" y="-25922"/>
            <a:ext cx="1701271" cy="1200329"/>
            <a:chOff x="4211850" y="3904571"/>
            <a:chExt cx="2849720"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1" name="Groupe 40">
              <a:extLst>
                <a:ext uri="{FF2B5EF4-FFF2-40B4-BE49-F238E27FC236}">
                  <a16:creationId xmlns:a16="http://schemas.microsoft.com/office/drawing/2014/main" id="{721CE348-BE23-4975-8F54-1D4809ABDD93}"/>
                </a:ext>
              </a:extLst>
            </p:cNvPr>
            <p:cNvGrpSpPr/>
            <p:nvPr/>
          </p:nvGrpSpPr>
          <p:grpSpPr>
            <a:xfrm>
              <a:off x="6391009" y="4158446"/>
              <a:ext cx="670561" cy="1463040"/>
              <a:chOff x="5313680" y="4185920"/>
              <a:chExt cx="670560" cy="1463040"/>
            </a:xfrm>
            <a:grpFill/>
          </p:grpSpPr>
          <p:sp>
            <p:nvSpPr>
              <p:cNvPr id="46" name="Bande diagonale 45">
                <a:extLst>
                  <a:ext uri="{FF2B5EF4-FFF2-40B4-BE49-F238E27FC236}">
                    <a16:creationId xmlns:a16="http://schemas.microsoft.com/office/drawing/2014/main" id="{76633206-8903-4B59-B483-7251476669C4}"/>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920A9223-B7AB-415D-9491-B1FC6F6BFF96}"/>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2" name="Groupe 41">
              <a:extLst>
                <a:ext uri="{FF2B5EF4-FFF2-40B4-BE49-F238E27FC236}">
                  <a16:creationId xmlns:a16="http://schemas.microsoft.com/office/drawing/2014/main" id="{118DDC6C-A599-4FF9-B4D7-9D8D1D09A46C}"/>
                </a:ext>
              </a:extLst>
            </p:cNvPr>
            <p:cNvGrpSpPr/>
            <p:nvPr/>
          </p:nvGrpSpPr>
          <p:grpSpPr>
            <a:xfrm rot="10800000">
              <a:off x="4211850" y="4177849"/>
              <a:ext cx="670561" cy="1463040"/>
              <a:chOff x="5313680" y="4185920"/>
              <a:chExt cx="670560" cy="1463040"/>
            </a:xfrm>
            <a:grpFill/>
          </p:grpSpPr>
          <p:sp>
            <p:nvSpPr>
              <p:cNvPr id="44" name="Bande diagonale 43">
                <a:extLst>
                  <a:ext uri="{FF2B5EF4-FFF2-40B4-BE49-F238E27FC236}">
                    <a16:creationId xmlns:a16="http://schemas.microsoft.com/office/drawing/2014/main" id="{92E588EE-43AC-46ED-A21E-AFA511BF7928}"/>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5" name="Bande diagonale 44">
                <a:extLst>
                  <a:ext uri="{FF2B5EF4-FFF2-40B4-BE49-F238E27FC236}">
                    <a16:creationId xmlns:a16="http://schemas.microsoft.com/office/drawing/2014/main" id="{230D3F53-1671-4585-9EB9-94BED90BC540}"/>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3" name="Signe Moins 42">
              <a:extLst>
                <a:ext uri="{FF2B5EF4-FFF2-40B4-BE49-F238E27FC236}">
                  <a16:creationId xmlns:a16="http://schemas.microsoft.com/office/drawing/2014/main" id="{5C06E04C-F209-4532-B239-C676C3C532B9}"/>
                </a:ext>
              </a:extLst>
            </p:cNvPr>
            <p:cNvSpPr/>
            <p:nvPr/>
          </p:nvSpPr>
          <p:spPr>
            <a:xfrm rot="17995298">
              <a:off x="4729114" y="4363699"/>
              <a:ext cx="1916059" cy="997804"/>
            </a:xfrm>
            <a:prstGeom prst="mathMinus">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3551373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1000"/>
                                        <p:tgtEl>
                                          <p:spTgt spid="20"/>
                                        </p:tgtEl>
                                      </p:cBhvr>
                                    </p:animEffect>
                                    <p:anim calcmode="lin" valueType="num">
                                      <p:cBhvr>
                                        <p:cTn id="13" dur="1000" fill="hold"/>
                                        <p:tgtEl>
                                          <p:spTgt spid="20"/>
                                        </p:tgtEl>
                                        <p:attrNameLst>
                                          <p:attrName>ppt_x</p:attrName>
                                        </p:attrNameLst>
                                      </p:cBhvr>
                                      <p:tavLst>
                                        <p:tav tm="0">
                                          <p:val>
                                            <p:strVal val="#ppt_x"/>
                                          </p:val>
                                        </p:tav>
                                        <p:tav tm="100000">
                                          <p:val>
                                            <p:strVal val="#ppt_x"/>
                                          </p:val>
                                        </p:tav>
                                      </p:tavLst>
                                    </p:anim>
                                    <p:anim calcmode="lin" valueType="num">
                                      <p:cBhvr>
                                        <p:cTn id="14"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1000"/>
                                        <p:tgtEl>
                                          <p:spTgt spid="15"/>
                                        </p:tgtEl>
                                      </p:cBhvr>
                                    </p:animEffect>
                                    <p:anim calcmode="lin" valueType="num">
                                      <p:cBhvr>
                                        <p:cTn id="20" dur="1000" fill="hold"/>
                                        <p:tgtEl>
                                          <p:spTgt spid="15"/>
                                        </p:tgtEl>
                                        <p:attrNameLst>
                                          <p:attrName>ppt_x</p:attrName>
                                        </p:attrNameLst>
                                      </p:cBhvr>
                                      <p:tavLst>
                                        <p:tav tm="0">
                                          <p:val>
                                            <p:strVal val="#ppt_x"/>
                                          </p:val>
                                        </p:tav>
                                        <p:tav tm="100000">
                                          <p:val>
                                            <p:strVal val="#ppt_x"/>
                                          </p:val>
                                        </p:tav>
                                      </p:tavLst>
                                    </p:anim>
                                    <p:anim calcmode="lin" valueType="num">
                                      <p:cBhvr>
                                        <p:cTn id="21"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14"/>
                                        </p:tgtEl>
                                        <p:attrNameLst>
                                          <p:attrName>style.visibility</p:attrName>
                                        </p:attrNameLst>
                                      </p:cBhvr>
                                      <p:to>
                                        <p:strVal val="visible"/>
                                      </p:to>
                                    </p:set>
                                    <p:animEffect transition="in" filter="fade">
                                      <p:cBhvr>
                                        <p:cTn id="26" dur="500"/>
                                        <p:tgtEl>
                                          <p:spTgt spid="14"/>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5"/>
                                        </p:tgtEl>
                                        <p:attrNameLst>
                                          <p:attrName>style.visibility</p:attrName>
                                        </p:attrNameLst>
                                      </p:cBhvr>
                                      <p:to>
                                        <p:strVal val="visible"/>
                                      </p:to>
                                    </p:set>
                                    <p:animEffect transition="in" filter="fade">
                                      <p:cBhvr>
                                        <p:cTn id="29" dur="500"/>
                                        <p:tgtEl>
                                          <p:spTgt spid="5"/>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4"/>
                                        </p:tgtEl>
                                        <p:attrNameLst>
                                          <p:attrName>style.visibility</p:attrName>
                                        </p:attrNameLst>
                                      </p:cBhvr>
                                      <p:to>
                                        <p:strVal val="visible"/>
                                      </p:to>
                                    </p:set>
                                    <p:animEffect transition="in" filter="fade">
                                      <p:cBhvr>
                                        <p:cTn id="34" dur="500"/>
                                        <p:tgtEl>
                                          <p:spTgt spid="4"/>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3"/>
                                        </p:tgtEl>
                                        <p:attrNameLst>
                                          <p:attrName>style.visibility</p:attrName>
                                        </p:attrNameLst>
                                      </p:cBhvr>
                                      <p:to>
                                        <p:strVal val="visible"/>
                                      </p:to>
                                    </p:set>
                                    <p:animEffect transition="in" filter="fade">
                                      <p:cBhvr>
                                        <p:cTn id="3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13" grpId="0"/>
      <p:bldP spid="14" grpId="0"/>
      <p:bldP spid="15" grpId="0"/>
      <p:bldP spid="19" grpId="0" animBg="1"/>
      <p:bldP spid="4" grpId="0"/>
      <p:bldP spid="5"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9" name="ZoneTexte 38">
            <a:extLst>
              <a:ext uri="{FF2B5EF4-FFF2-40B4-BE49-F238E27FC236}">
                <a16:creationId xmlns:a16="http://schemas.microsoft.com/office/drawing/2014/main" id="{469D782E-402A-46BF-A507-0AD3E6571BBD}"/>
              </a:ext>
            </a:extLst>
          </p:cNvPr>
          <p:cNvSpPr txBox="1"/>
          <p:nvPr/>
        </p:nvSpPr>
        <p:spPr>
          <a:xfrm>
            <a:off x="1272086" y="1784111"/>
            <a:ext cx="8739590" cy="461665"/>
          </a:xfrm>
          <a:prstGeom prst="rect">
            <a:avLst/>
          </a:prstGeom>
          <a:noFill/>
          <a:effectLst/>
        </p:spPr>
        <p:txBody>
          <a:bodyPr wrap="square" rtlCol="0">
            <a:spAutoFit/>
          </a:bodyPr>
          <a:lstStyle/>
          <a:p>
            <a:pPr marL="285750" indent="-285750">
              <a:buFont typeface="Wingdings" panose="05000000000000000000" pitchFamily="2" charset="2"/>
              <a:buChar char="q"/>
            </a:pPr>
            <a:r>
              <a:rPr lang="fr-FR" sz="2400" dirty="0" err="1">
                <a:solidFill>
                  <a:schemeClr val="accent1">
                    <a:lumMod val="75000"/>
                  </a:schemeClr>
                </a:solidFill>
                <a:latin typeface="Segoe UI" panose="020B0502040204020203" pitchFamily="34" charset="0"/>
                <a:cs typeface="Segoe UI" panose="020B0502040204020203" pitchFamily="34" charset="0"/>
              </a:rPr>
              <a:t>Create</a:t>
            </a:r>
            <a:r>
              <a:rPr lang="fr-FR" sz="2400" dirty="0">
                <a:solidFill>
                  <a:schemeClr val="accent1">
                    <a:lumMod val="75000"/>
                  </a:schemeClr>
                </a:solidFill>
                <a:latin typeface="Segoe UI" panose="020B0502040204020203" pitchFamily="34" charset="0"/>
                <a:cs typeface="Segoe UI" panose="020B0502040204020203" pitchFamily="34" charset="0"/>
              </a:rPr>
              <a:t>-</a:t>
            </a:r>
            <a:r>
              <a:rPr lang="fr-FR" sz="2400" dirty="0" err="1">
                <a:solidFill>
                  <a:schemeClr val="accent1">
                    <a:lumMod val="75000"/>
                  </a:schemeClr>
                </a:solidFill>
                <a:latin typeface="Segoe UI" panose="020B0502040204020203" pitchFamily="34" charset="0"/>
                <a:cs typeface="Segoe UI" panose="020B0502040204020203" pitchFamily="34" charset="0"/>
              </a:rPr>
              <a:t>react</a:t>
            </a:r>
            <a:r>
              <a:rPr lang="fr-FR" sz="2400" dirty="0">
                <a:solidFill>
                  <a:schemeClr val="accent1">
                    <a:lumMod val="75000"/>
                  </a:schemeClr>
                </a:solidFill>
                <a:latin typeface="Segoe UI" panose="020B0502040204020203" pitchFamily="34" charset="0"/>
                <a:cs typeface="Segoe UI" panose="020B0502040204020203" pitchFamily="34" charset="0"/>
              </a:rPr>
              <a:t>-app</a:t>
            </a:r>
          </a:p>
        </p:txBody>
      </p:sp>
      <p:sp>
        <p:nvSpPr>
          <p:cNvPr id="42" name="ZoneTexte 41">
            <a:extLst>
              <a:ext uri="{FF2B5EF4-FFF2-40B4-BE49-F238E27FC236}">
                <a16:creationId xmlns:a16="http://schemas.microsoft.com/office/drawing/2014/main" id="{2217A079-E11C-4304-B996-8CA6E55FF96B}"/>
              </a:ext>
            </a:extLst>
          </p:cNvPr>
          <p:cNvSpPr txBox="1"/>
          <p:nvPr/>
        </p:nvSpPr>
        <p:spPr>
          <a:xfrm>
            <a:off x="1849117" y="2607510"/>
            <a:ext cx="10322803" cy="461665"/>
          </a:xfrm>
          <a:prstGeom prst="rect">
            <a:avLst/>
          </a:prstGeom>
          <a:noFill/>
          <a:effectLst/>
        </p:spPr>
        <p:txBody>
          <a:bodyPr wrap="square" rtlCol="0" anchor="t">
            <a:spAutoFit/>
          </a:bodyPr>
          <a:lstStyle/>
          <a:p>
            <a:pPr marL="457200" indent="-457200">
              <a:buFont typeface="Arial" panose="020B0604020202020204" pitchFamily="34" charset="0"/>
              <a:buChar char="•"/>
            </a:pPr>
            <a:r>
              <a:rPr lang="fr-FR" sz="2400" dirty="0">
                <a:latin typeface="Segoe UI"/>
                <a:cs typeface="Segoe UI"/>
              </a:rPr>
              <a:t>Taper la commande </a:t>
            </a:r>
            <a:r>
              <a:rPr lang="fr-FR" sz="2400" b="1" dirty="0" err="1">
                <a:latin typeface="Consolas"/>
                <a:cs typeface="Segoe UI"/>
              </a:rPr>
              <a:t>npx</a:t>
            </a:r>
            <a:r>
              <a:rPr lang="fr-FR" sz="2400" b="1" dirty="0">
                <a:latin typeface="Consolas"/>
                <a:cs typeface="Segoe UI"/>
              </a:rPr>
              <a:t> </a:t>
            </a:r>
            <a:r>
              <a:rPr lang="fr-FR" sz="2400" b="1" dirty="0" err="1">
                <a:latin typeface="Consolas"/>
                <a:cs typeface="Segoe UI"/>
              </a:rPr>
              <a:t>create</a:t>
            </a:r>
            <a:r>
              <a:rPr lang="fr-FR" sz="2400" b="1" dirty="0">
                <a:latin typeface="Consolas"/>
                <a:cs typeface="Segoe UI"/>
              </a:rPr>
              <a:t>-</a:t>
            </a:r>
            <a:r>
              <a:rPr lang="fr-FR" sz="2400" b="1" dirty="0" err="1">
                <a:latin typeface="Consolas"/>
                <a:cs typeface="Segoe UI"/>
              </a:rPr>
              <a:t>react</a:t>
            </a:r>
            <a:r>
              <a:rPr lang="fr-FR" sz="2400" b="1" dirty="0">
                <a:latin typeface="Consolas"/>
                <a:cs typeface="Segoe UI"/>
              </a:rPr>
              <a:t>-app </a:t>
            </a:r>
            <a:r>
              <a:rPr lang="fr-FR" sz="2400" b="1" dirty="0" err="1">
                <a:latin typeface="Consolas"/>
                <a:cs typeface="Segoe UI"/>
              </a:rPr>
              <a:t>formation.react.csr</a:t>
            </a:r>
            <a:endParaRPr lang="fr-FR" sz="2400" b="1" dirty="0">
              <a:latin typeface="Segoe UI" panose="020B0502040204020203" pitchFamily="34" charset="0"/>
              <a:cs typeface="Segoe UI"/>
            </a:endParaRPr>
          </a:p>
        </p:txBody>
      </p:sp>
      <p:sp>
        <p:nvSpPr>
          <p:cNvPr id="43" name="ZoneTexte 42">
            <a:extLst>
              <a:ext uri="{FF2B5EF4-FFF2-40B4-BE49-F238E27FC236}">
                <a16:creationId xmlns:a16="http://schemas.microsoft.com/office/drawing/2014/main" id="{8C6AC440-C075-49A1-A615-919D01F252AA}"/>
              </a:ext>
            </a:extLst>
          </p:cNvPr>
          <p:cNvSpPr txBox="1"/>
          <p:nvPr/>
        </p:nvSpPr>
        <p:spPr>
          <a:xfrm>
            <a:off x="1849116" y="3430909"/>
            <a:ext cx="10195035" cy="830997"/>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Aller dans le dossier puis aller dans le dossier </a:t>
            </a:r>
            <a:r>
              <a:rPr lang="fr-FR" sz="2400" b="1" dirty="0" err="1">
                <a:latin typeface="Segoe UI" panose="020B0502040204020203" pitchFamily="34" charset="0"/>
                <a:cs typeface="Segoe UI" panose="020B0502040204020203" pitchFamily="34" charset="0"/>
              </a:rPr>
              <a:t>formation.react.csr</a:t>
            </a:r>
            <a:r>
              <a:rPr lang="fr-FR" sz="2400" b="1" dirty="0">
                <a:latin typeface="Segoe UI" panose="020B0502040204020203" pitchFamily="34" charset="0"/>
                <a:cs typeface="Segoe UI" panose="020B0502040204020203" pitchFamily="34" charset="0"/>
              </a:rPr>
              <a:t> </a:t>
            </a:r>
            <a:r>
              <a:rPr lang="fr-FR" sz="2400" dirty="0">
                <a:latin typeface="Segoe UI" panose="020B0502040204020203" pitchFamily="34" charset="0"/>
                <a:cs typeface="Segoe UI" panose="020B0502040204020203" pitchFamily="34" charset="0"/>
              </a:rPr>
              <a:t>puis taper </a:t>
            </a:r>
            <a:r>
              <a:rPr lang="fr-FR" sz="2400" b="1" dirty="0" err="1">
                <a:latin typeface="Segoe UI" panose="020B0502040204020203" pitchFamily="34" charset="0"/>
                <a:cs typeface="Segoe UI" panose="020B0502040204020203" pitchFamily="34" charset="0"/>
              </a:rPr>
              <a:t>npm</a:t>
            </a:r>
            <a:r>
              <a:rPr lang="fr-FR" sz="2400" b="1" dirty="0">
                <a:latin typeface="Segoe UI" panose="020B0502040204020203" pitchFamily="34" charset="0"/>
                <a:cs typeface="Segoe UI" panose="020B0502040204020203" pitchFamily="34" charset="0"/>
              </a:rPr>
              <a:t> start</a:t>
            </a:r>
          </a:p>
        </p:txBody>
      </p:sp>
      <p:pic>
        <p:nvPicPr>
          <p:cNvPr id="8" name="Image 7">
            <a:extLst>
              <a:ext uri="{FF2B5EF4-FFF2-40B4-BE49-F238E27FC236}">
                <a16:creationId xmlns:a16="http://schemas.microsoft.com/office/drawing/2014/main" id="{67AB8459-95AD-4100-88D0-435C0F6ADCF9}"/>
              </a:ext>
            </a:extLst>
          </p:cNvPr>
          <p:cNvPicPr>
            <a:picLocks noChangeAspect="1"/>
          </p:cNvPicPr>
          <p:nvPr/>
        </p:nvPicPr>
        <p:blipFill>
          <a:blip r:embed="rId3"/>
          <a:stretch>
            <a:fillRect/>
          </a:stretch>
        </p:blipFill>
        <p:spPr>
          <a:xfrm>
            <a:off x="4214667" y="4433706"/>
            <a:ext cx="3598135" cy="2160667"/>
          </a:xfrm>
          <a:prstGeom prst="rect">
            <a:avLst/>
          </a:prstGeom>
        </p:spPr>
      </p:pic>
      <p:pic>
        <p:nvPicPr>
          <p:cNvPr id="40" name="Image 39">
            <a:extLst>
              <a:ext uri="{FF2B5EF4-FFF2-40B4-BE49-F238E27FC236}">
                <a16:creationId xmlns:a16="http://schemas.microsoft.com/office/drawing/2014/main" id="{ABB291AE-239F-464F-B018-275501956C2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1" name="Groupe 40">
            <a:extLst>
              <a:ext uri="{FF2B5EF4-FFF2-40B4-BE49-F238E27FC236}">
                <a16:creationId xmlns:a16="http://schemas.microsoft.com/office/drawing/2014/main" id="{8BF11CE8-4698-4B25-AE29-B2B5520CA2C1}"/>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4" name="Groupe 43">
              <a:extLst>
                <a:ext uri="{FF2B5EF4-FFF2-40B4-BE49-F238E27FC236}">
                  <a16:creationId xmlns:a16="http://schemas.microsoft.com/office/drawing/2014/main" id="{749F8D5A-ABBF-4373-BDD8-30E6C0631EEE}"/>
                </a:ext>
              </a:extLst>
            </p:cNvPr>
            <p:cNvGrpSpPr/>
            <p:nvPr/>
          </p:nvGrpSpPr>
          <p:grpSpPr>
            <a:xfrm>
              <a:off x="6391007" y="4158446"/>
              <a:ext cx="670560" cy="1463040"/>
              <a:chOff x="5313680" y="4185920"/>
              <a:chExt cx="670560" cy="1463040"/>
            </a:xfrm>
            <a:grpFill/>
          </p:grpSpPr>
          <p:sp>
            <p:nvSpPr>
              <p:cNvPr id="49" name="Bande diagonale 48">
                <a:extLst>
                  <a:ext uri="{FF2B5EF4-FFF2-40B4-BE49-F238E27FC236}">
                    <a16:creationId xmlns:a16="http://schemas.microsoft.com/office/drawing/2014/main" id="{CE579701-2EA5-47F2-BD4D-60408382B6E9}"/>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0" name="Bande diagonale 49">
                <a:extLst>
                  <a:ext uri="{FF2B5EF4-FFF2-40B4-BE49-F238E27FC236}">
                    <a16:creationId xmlns:a16="http://schemas.microsoft.com/office/drawing/2014/main" id="{D08A5298-6BD6-4DE3-B1DE-E54C160D4C7C}"/>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5" name="Groupe 44">
              <a:extLst>
                <a:ext uri="{FF2B5EF4-FFF2-40B4-BE49-F238E27FC236}">
                  <a16:creationId xmlns:a16="http://schemas.microsoft.com/office/drawing/2014/main" id="{BC50C1DF-B4FF-4062-A653-5CFB3ED2920F}"/>
                </a:ext>
              </a:extLst>
            </p:cNvPr>
            <p:cNvGrpSpPr/>
            <p:nvPr/>
          </p:nvGrpSpPr>
          <p:grpSpPr>
            <a:xfrm rot="10800000">
              <a:off x="4211849" y="4177849"/>
              <a:ext cx="670560" cy="1463040"/>
              <a:chOff x="5313680" y="4185920"/>
              <a:chExt cx="670560" cy="1463040"/>
            </a:xfrm>
            <a:grpFill/>
          </p:grpSpPr>
          <p:sp>
            <p:nvSpPr>
              <p:cNvPr id="47" name="Bande diagonale 46">
                <a:extLst>
                  <a:ext uri="{FF2B5EF4-FFF2-40B4-BE49-F238E27FC236}">
                    <a16:creationId xmlns:a16="http://schemas.microsoft.com/office/drawing/2014/main" id="{8695398B-A4F7-4ACF-9DDE-3FCBE6371A51}"/>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8" name="Bande diagonale 47">
                <a:extLst>
                  <a:ext uri="{FF2B5EF4-FFF2-40B4-BE49-F238E27FC236}">
                    <a16:creationId xmlns:a16="http://schemas.microsoft.com/office/drawing/2014/main" id="{EDF39613-D582-4059-BD67-144F6951C64C}"/>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6" name="Signe Moins 45">
              <a:extLst>
                <a:ext uri="{FF2B5EF4-FFF2-40B4-BE49-F238E27FC236}">
                  <a16:creationId xmlns:a16="http://schemas.microsoft.com/office/drawing/2014/main" id="{2CED2653-1BBE-41A0-8638-3922B4303ECC}"/>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34643214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pic>
        <p:nvPicPr>
          <p:cNvPr id="6" name="Image 5">
            <a:extLst>
              <a:ext uri="{FF2B5EF4-FFF2-40B4-BE49-F238E27FC236}">
                <a16:creationId xmlns:a16="http://schemas.microsoft.com/office/drawing/2014/main" id="{CC80EA31-8963-4D5A-8670-65BCC6E03B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7722" y="1676414"/>
            <a:ext cx="1308100" cy="1308100"/>
          </a:xfrm>
          <a:prstGeom prst="rect">
            <a:avLst/>
          </a:prstGeom>
        </p:spPr>
      </p:pic>
      <p:sp>
        <p:nvSpPr>
          <p:cNvPr id="40" name="ZoneTexte 39">
            <a:extLst>
              <a:ext uri="{FF2B5EF4-FFF2-40B4-BE49-F238E27FC236}">
                <a16:creationId xmlns:a16="http://schemas.microsoft.com/office/drawing/2014/main" id="{6AB79DC4-778A-4B3D-BFF6-214BACA94567}"/>
              </a:ext>
            </a:extLst>
          </p:cNvPr>
          <p:cNvSpPr txBox="1"/>
          <p:nvPr/>
        </p:nvSpPr>
        <p:spPr>
          <a:xfrm>
            <a:off x="2050913" y="1701245"/>
            <a:ext cx="9603365" cy="461665"/>
          </a:xfrm>
          <a:prstGeom prst="rect">
            <a:avLst/>
          </a:prstGeom>
          <a:noFill/>
          <a:effectLst/>
        </p:spPr>
        <p:txBody>
          <a:bodyPr wrap="square" rtlCol="0">
            <a:spAutoFit/>
          </a:bodyPr>
          <a:lstStyle/>
          <a:p>
            <a:r>
              <a:rPr lang="fr-FR" sz="2400" b="1" dirty="0">
                <a:solidFill>
                  <a:schemeClr val="accent2">
                    <a:lumMod val="50000"/>
                  </a:schemeClr>
                </a:solidFill>
                <a:latin typeface="Segoe UI" panose="020B0502040204020203" pitchFamily="34" charset="0"/>
                <a:cs typeface="Segoe UI" panose="020B0502040204020203" pitchFamily="34" charset="0"/>
              </a:rPr>
              <a:t>Public</a:t>
            </a:r>
          </a:p>
        </p:txBody>
      </p:sp>
      <p:sp>
        <p:nvSpPr>
          <p:cNvPr id="41" name="ZoneTexte 40">
            <a:extLst>
              <a:ext uri="{FF2B5EF4-FFF2-40B4-BE49-F238E27FC236}">
                <a16:creationId xmlns:a16="http://schemas.microsoft.com/office/drawing/2014/main" id="{4E27F60E-25F4-4DBD-BA87-BB72562EDFF9}"/>
              </a:ext>
            </a:extLst>
          </p:cNvPr>
          <p:cNvSpPr txBox="1"/>
          <p:nvPr/>
        </p:nvSpPr>
        <p:spPr>
          <a:xfrm>
            <a:off x="2502168" y="2581964"/>
            <a:ext cx="9603365" cy="461665"/>
          </a:xfrm>
          <a:prstGeom prst="rect">
            <a:avLst/>
          </a:prstGeom>
          <a:noFill/>
          <a:effectLst/>
        </p:spPr>
        <p:txBody>
          <a:bodyPr wrap="square" rtlCol="0">
            <a:spAutoFit/>
          </a:bodyPr>
          <a:lstStyle/>
          <a:p>
            <a:pPr marL="457200" indent="-457200">
              <a:buSzPct val="250000"/>
              <a:buBlip>
                <a:blip r:embed="rId4"/>
              </a:buBlip>
            </a:pPr>
            <a:r>
              <a:rPr lang="fr-FR" sz="2400" b="1" dirty="0">
                <a:latin typeface="Segoe UI" panose="020B0502040204020203" pitchFamily="34" charset="0"/>
                <a:cs typeface="Segoe UI" panose="020B0502040204020203" pitchFamily="34" charset="0"/>
              </a:rPr>
              <a:t> Index.html</a:t>
            </a:r>
            <a:r>
              <a:rPr lang="fr-FR" sz="2400" dirty="0">
                <a:latin typeface="Segoe UI" panose="020B0502040204020203" pitchFamily="34" charset="0"/>
                <a:cs typeface="Segoe UI" panose="020B0502040204020203" pitchFamily="34" charset="0"/>
              </a:rPr>
              <a:t> : page de démarrage de l’application</a:t>
            </a:r>
            <a:endParaRPr lang="fr-FR" sz="2400" b="1" dirty="0">
              <a:latin typeface="Segoe UI" panose="020B0502040204020203" pitchFamily="34" charset="0"/>
              <a:cs typeface="Segoe UI" panose="020B0502040204020203" pitchFamily="34" charset="0"/>
            </a:endParaRPr>
          </a:p>
        </p:txBody>
      </p:sp>
      <p:pic>
        <p:nvPicPr>
          <p:cNvPr id="44" name="Image 43">
            <a:extLst>
              <a:ext uri="{FF2B5EF4-FFF2-40B4-BE49-F238E27FC236}">
                <a16:creationId xmlns:a16="http://schemas.microsoft.com/office/drawing/2014/main" id="{875826BF-D307-4F65-BCE2-B52EC173931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7722" y="3518316"/>
            <a:ext cx="1308100" cy="1308100"/>
          </a:xfrm>
          <a:prstGeom prst="rect">
            <a:avLst/>
          </a:prstGeom>
        </p:spPr>
      </p:pic>
      <p:sp>
        <p:nvSpPr>
          <p:cNvPr id="45" name="ZoneTexte 44">
            <a:extLst>
              <a:ext uri="{FF2B5EF4-FFF2-40B4-BE49-F238E27FC236}">
                <a16:creationId xmlns:a16="http://schemas.microsoft.com/office/drawing/2014/main" id="{3AD05252-C7D3-43A1-8E86-C9E989791FA2}"/>
              </a:ext>
            </a:extLst>
          </p:cNvPr>
          <p:cNvSpPr txBox="1"/>
          <p:nvPr/>
        </p:nvSpPr>
        <p:spPr>
          <a:xfrm>
            <a:off x="2050913" y="3543147"/>
            <a:ext cx="9603365" cy="461665"/>
          </a:xfrm>
          <a:prstGeom prst="rect">
            <a:avLst/>
          </a:prstGeom>
          <a:noFill/>
          <a:effectLst/>
        </p:spPr>
        <p:txBody>
          <a:bodyPr wrap="square" rtlCol="0">
            <a:spAutoFit/>
          </a:bodyPr>
          <a:lstStyle/>
          <a:p>
            <a:r>
              <a:rPr lang="fr-FR" sz="2400" b="1" dirty="0">
                <a:solidFill>
                  <a:schemeClr val="accent2">
                    <a:lumMod val="50000"/>
                  </a:schemeClr>
                </a:solidFill>
                <a:latin typeface="Segoe UI" panose="020B0502040204020203" pitchFamily="34" charset="0"/>
                <a:cs typeface="Segoe UI" panose="020B0502040204020203" pitchFamily="34" charset="0"/>
              </a:rPr>
              <a:t>Src</a:t>
            </a:r>
          </a:p>
        </p:txBody>
      </p:sp>
      <p:sp>
        <p:nvSpPr>
          <p:cNvPr id="46" name="ZoneTexte 45">
            <a:extLst>
              <a:ext uri="{FF2B5EF4-FFF2-40B4-BE49-F238E27FC236}">
                <a16:creationId xmlns:a16="http://schemas.microsoft.com/office/drawing/2014/main" id="{3DB1C80D-4291-4EDE-9AE7-84479E6F90DA}"/>
              </a:ext>
            </a:extLst>
          </p:cNvPr>
          <p:cNvSpPr txBox="1"/>
          <p:nvPr/>
        </p:nvSpPr>
        <p:spPr>
          <a:xfrm>
            <a:off x="2525266" y="5309228"/>
            <a:ext cx="9603365" cy="461665"/>
          </a:xfrm>
          <a:prstGeom prst="rect">
            <a:avLst/>
          </a:prstGeom>
          <a:noFill/>
          <a:effectLst/>
        </p:spPr>
        <p:txBody>
          <a:bodyPr wrap="square" rtlCol="0">
            <a:spAutoFit/>
          </a:bodyPr>
          <a:lstStyle/>
          <a:p>
            <a:pPr marL="457200" indent="-457200">
              <a:buSzPct val="250000"/>
              <a:buBlip>
                <a:blip r:embed="rId5"/>
              </a:buBlip>
            </a:pPr>
            <a:r>
              <a:rPr lang="fr-FR" sz="2400" b="1" dirty="0">
                <a:latin typeface="Segoe UI" panose="020B0502040204020203" pitchFamily="34" charset="0"/>
                <a:cs typeface="Segoe UI" panose="020B0502040204020203" pitchFamily="34" charset="0"/>
              </a:rPr>
              <a:t> Index.js</a:t>
            </a:r>
            <a:r>
              <a:rPr lang="fr-FR" sz="2400" dirty="0">
                <a:latin typeface="Segoe UI" panose="020B0502040204020203" pitchFamily="34" charset="0"/>
                <a:cs typeface="Segoe UI" panose="020B0502040204020203" pitchFamily="34" charset="0"/>
              </a:rPr>
              <a:t> : point d’entrée principal pour le rendu des composants </a:t>
            </a:r>
          </a:p>
        </p:txBody>
      </p:sp>
      <p:sp>
        <p:nvSpPr>
          <p:cNvPr id="47" name="ZoneTexte 46">
            <a:extLst>
              <a:ext uri="{FF2B5EF4-FFF2-40B4-BE49-F238E27FC236}">
                <a16:creationId xmlns:a16="http://schemas.microsoft.com/office/drawing/2014/main" id="{DB785138-2BE8-42BF-ABA1-C62F9BA097E3}"/>
              </a:ext>
            </a:extLst>
          </p:cNvPr>
          <p:cNvSpPr txBox="1"/>
          <p:nvPr/>
        </p:nvSpPr>
        <p:spPr>
          <a:xfrm>
            <a:off x="2525266" y="4504330"/>
            <a:ext cx="9603365" cy="461665"/>
          </a:xfrm>
          <a:prstGeom prst="rect">
            <a:avLst/>
          </a:prstGeom>
          <a:noFill/>
          <a:effectLst/>
        </p:spPr>
        <p:txBody>
          <a:bodyPr wrap="square" rtlCol="0">
            <a:spAutoFit/>
          </a:bodyPr>
          <a:lstStyle/>
          <a:p>
            <a:pPr marL="457200" indent="-457200">
              <a:buSzPct val="250000"/>
              <a:buBlip>
                <a:blip r:embed="rId5"/>
              </a:buBlip>
            </a:pPr>
            <a:r>
              <a:rPr lang="fr-FR" sz="2400" b="1" dirty="0">
                <a:latin typeface="Segoe UI" panose="020B0502040204020203" pitchFamily="34" charset="0"/>
                <a:cs typeface="Segoe UI" panose="020B0502040204020203" pitchFamily="34" charset="0"/>
              </a:rPr>
              <a:t> App.js</a:t>
            </a:r>
            <a:r>
              <a:rPr lang="fr-FR" sz="2400" dirty="0">
                <a:latin typeface="Segoe UI" panose="020B0502040204020203" pitchFamily="34" charset="0"/>
                <a:cs typeface="Segoe UI" panose="020B0502040204020203" pitchFamily="34" charset="0"/>
              </a:rPr>
              <a:t> : composant principal</a:t>
            </a:r>
            <a:endParaRPr lang="fr-FR" sz="2400" b="1"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14057871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9" name="ZoneTexte 38">
            <a:extLst>
              <a:ext uri="{FF2B5EF4-FFF2-40B4-BE49-F238E27FC236}">
                <a16:creationId xmlns:a16="http://schemas.microsoft.com/office/drawing/2014/main" id="{27B0EADD-E836-4488-A00E-8A9FE1709234}"/>
              </a:ext>
            </a:extLst>
          </p:cNvPr>
          <p:cNvSpPr txBox="1"/>
          <p:nvPr/>
        </p:nvSpPr>
        <p:spPr>
          <a:xfrm>
            <a:off x="1139702" y="2001238"/>
            <a:ext cx="9603365" cy="461665"/>
          </a:xfrm>
          <a:prstGeom prst="rect">
            <a:avLst/>
          </a:prstGeom>
          <a:noFill/>
          <a:effectLst/>
        </p:spPr>
        <p:txBody>
          <a:bodyPr wrap="square" rtlCol="0">
            <a:spAutoFit/>
          </a:bodyPr>
          <a:lstStyle/>
          <a:p>
            <a:pPr marL="457200" indent="-457200">
              <a:buSzPct val="250000"/>
              <a:buBlip>
                <a:blip r:embed="rId3"/>
              </a:buBlip>
            </a:pPr>
            <a:r>
              <a:rPr lang="fr-FR" sz="2400" b="1" dirty="0">
                <a:latin typeface="Segoe UI" panose="020B0502040204020203" pitchFamily="34" charset="0"/>
                <a:cs typeface="Segoe UI" panose="020B0502040204020203" pitchFamily="34" charset="0"/>
              </a:rPr>
              <a:t> serviceWorker.js </a:t>
            </a:r>
            <a:r>
              <a:rPr lang="fr-FR" sz="2400" dirty="0">
                <a:latin typeface="Segoe UI" panose="020B0502040204020203" pitchFamily="34" charset="0"/>
                <a:cs typeface="Segoe UI" panose="020B0502040204020203" pitchFamily="34" charset="0"/>
              </a:rPr>
              <a:t>: script d’arrière plan</a:t>
            </a:r>
            <a:endParaRPr lang="fr-FR" sz="2400" b="1" dirty="0">
              <a:latin typeface="Segoe UI" panose="020B0502040204020203" pitchFamily="34" charset="0"/>
              <a:cs typeface="Segoe UI" panose="020B0502040204020203" pitchFamily="34" charset="0"/>
            </a:endParaRPr>
          </a:p>
        </p:txBody>
      </p:sp>
      <p:sp>
        <p:nvSpPr>
          <p:cNvPr id="42" name="ZoneTexte 41">
            <a:extLst>
              <a:ext uri="{FF2B5EF4-FFF2-40B4-BE49-F238E27FC236}">
                <a16:creationId xmlns:a16="http://schemas.microsoft.com/office/drawing/2014/main" id="{02114F59-CC77-4B95-936C-29C9AC03D2B5}"/>
              </a:ext>
            </a:extLst>
          </p:cNvPr>
          <p:cNvSpPr txBox="1"/>
          <p:nvPr/>
        </p:nvSpPr>
        <p:spPr>
          <a:xfrm>
            <a:off x="1849117" y="3079146"/>
            <a:ext cx="10322803" cy="1938992"/>
          </a:xfrm>
          <a:prstGeom prst="rect">
            <a:avLst/>
          </a:prstGeom>
          <a:noFill/>
          <a:effectLst/>
        </p:spPr>
        <p:txBody>
          <a:bodyPr wrap="square" rtlCol="0" anchor="t">
            <a:spAutoFit/>
          </a:bodyPr>
          <a:lstStyle/>
          <a:p>
            <a:pPr marL="457200" indent="-457200">
              <a:buFont typeface="Arial" panose="020B0604020202020204" pitchFamily="34" charset="0"/>
              <a:buChar char="•"/>
            </a:pPr>
            <a:r>
              <a:rPr lang="fr-FR" sz="2400" dirty="0">
                <a:latin typeface="Segoe UI" panose="020B0502040204020203" pitchFamily="34" charset="0"/>
                <a:cs typeface="Segoe UI"/>
              </a:rPr>
              <a:t>Invisible pour l’utilisateur </a:t>
            </a:r>
          </a:p>
          <a:p>
            <a:pPr marL="457200" indent="-457200">
              <a:buFont typeface="Arial" panose="020B0604020202020204" pitchFamily="34" charset="0"/>
              <a:buChar char="•"/>
            </a:pPr>
            <a:endParaRPr lang="fr-FR" sz="2400" dirty="0">
              <a:latin typeface="Segoe UI" panose="020B0502040204020203" pitchFamily="34" charset="0"/>
              <a:cs typeface="Segoe UI"/>
            </a:endParaRPr>
          </a:p>
          <a:p>
            <a:pPr marL="457200" indent="-457200">
              <a:buFont typeface="Arial" panose="020B0604020202020204" pitchFamily="34" charset="0"/>
              <a:buChar char="•"/>
            </a:pPr>
            <a:r>
              <a:rPr lang="fr-FR" sz="2400" dirty="0">
                <a:latin typeface="Segoe UI" panose="020B0502040204020203" pitchFamily="34" charset="0"/>
                <a:cs typeface="Segoe UI"/>
              </a:rPr>
              <a:t>Ne nécessite pas de page Web pour être lancé</a:t>
            </a:r>
          </a:p>
          <a:p>
            <a:pPr marL="457200" indent="-457200">
              <a:buFont typeface="Arial" panose="020B0604020202020204" pitchFamily="34" charset="0"/>
              <a:buChar char="•"/>
            </a:pPr>
            <a:endParaRPr lang="fr-FR" sz="2400" dirty="0">
              <a:latin typeface="Segoe UI" panose="020B0502040204020203" pitchFamily="34" charset="0"/>
              <a:cs typeface="Segoe UI"/>
            </a:endParaRPr>
          </a:p>
          <a:p>
            <a:pPr marL="457200" indent="-457200">
              <a:buFont typeface="Arial" panose="020B0604020202020204" pitchFamily="34" charset="0"/>
              <a:buChar char="•"/>
            </a:pPr>
            <a:r>
              <a:rPr lang="fr-FR" sz="2400" dirty="0">
                <a:latin typeface="Segoe UI" panose="020B0502040204020203" pitchFamily="34" charset="0"/>
                <a:cs typeface="Segoe UI"/>
              </a:rPr>
              <a:t>Permet d’afficher du contenu même s’il n’y a pas de connexion internet</a:t>
            </a:r>
          </a:p>
        </p:txBody>
      </p:sp>
      <p:pic>
        <p:nvPicPr>
          <p:cNvPr id="23" name="Image 22">
            <a:extLst>
              <a:ext uri="{FF2B5EF4-FFF2-40B4-BE49-F238E27FC236}">
                <a16:creationId xmlns:a16="http://schemas.microsoft.com/office/drawing/2014/main" id="{6D82C112-C61F-4F90-AC04-B428C9D163E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0" name="Groupe 39">
            <a:extLst>
              <a:ext uri="{FF2B5EF4-FFF2-40B4-BE49-F238E27FC236}">
                <a16:creationId xmlns:a16="http://schemas.microsoft.com/office/drawing/2014/main" id="{7A587A77-DDFB-421A-992D-1E34257A34F7}"/>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1" name="Groupe 40">
              <a:extLst>
                <a:ext uri="{FF2B5EF4-FFF2-40B4-BE49-F238E27FC236}">
                  <a16:creationId xmlns:a16="http://schemas.microsoft.com/office/drawing/2014/main" id="{0051824B-6F0E-40F6-868C-9A389C04F519}"/>
                </a:ext>
              </a:extLst>
            </p:cNvPr>
            <p:cNvGrpSpPr/>
            <p:nvPr/>
          </p:nvGrpSpPr>
          <p:grpSpPr>
            <a:xfrm>
              <a:off x="6391007" y="4158446"/>
              <a:ext cx="670560" cy="1463040"/>
              <a:chOff x="5313680" y="4185920"/>
              <a:chExt cx="670560" cy="1463040"/>
            </a:xfrm>
            <a:grpFill/>
          </p:grpSpPr>
          <p:sp>
            <p:nvSpPr>
              <p:cNvPr id="47" name="Bande diagonale 46">
                <a:extLst>
                  <a:ext uri="{FF2B5EF4-FFF2-40B4-BE49-F238E27FC236}">
                    <a16:creationId xmlns:a16="http://schemas.microsoft.com/office/drawing/2014/main" id="{E99E2DAA-691D-4CA8-A943-B835C5F3DDD8}"/>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8" name="Bande diagonale 47">
                <a:extLst>
                  <a:ext uri="{FF2B5EF4-FFF2-40B4-BE49-F238E27FC236}">
                    <a16:creationId xmlns:a16="http://schemas.microsoft.com/office/drawing/2014/main" id="{BB3C1A90-FC43-426F-989E-175A32877AA7}"/>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3" name="Groupe 42">
              <a:extLst>
                <a:ext uri="{FF2B5EF4-FFF2-40B4-BE49-F238E27FC236}">
                  <a16:creationId xmlns:a16="http://schemas.microsoft.com/office/drawing/2014/main" id="{4C9FA2C8-2E28-47F6-8526-67A760ABCA72}"/>
                </a:ext>
              </a:extLst>
            </p:cNvPr>
            <p:cNvGrpSpPr/>
            <p:nvPr/>
          </p:nvGrpSpPr>
          <p:grpSpPr>
            <a:xfrm rot="10800000">
              <a:off x="4211849" y="4177849"/>
              <a:ext cx="670560" cy="1463040"/>
              <a:chOff x="5313680" y="4185920"/>
              <a:chExt cx="670560" cy="1463040"/>
            </a:xfrm>
            <a:grpFill/>
          </p:grpSpPr>
          <p:sp>
            <p:nvSpPr>
              <p:cNvPr id="45" name="Bande diagonale 44">
                <a:extLst>
                  <a:ext uri="{FF2B5EF4-FFF2-40B4-BE49-F238E27FC236}">
                    <a16:creationId xmlns:a16="http://schemas.microsoft.com/office/drawing/2014/main" id="{482783F9-04B3-4BC6-9D7E-654AC174C350}"/>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6" name="Bande diagonale 45">
                <a:extLst>
                  <a:ext uri="{FF2B5EF4-FFF2-40B4-BE49-F238E27FC236}">
                    <a16:creationId xmlns:a16="http://schemas.microsoft.com/office/drawing/2014/main" id="{748B4974-23DF-4092-AFA2-DB08C6EF34D0}"/>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4" name="Signe Moins 43">
              <a:extLst>
                <a:ext uri="{FF2B5EF4-FFF2-40B4-BE49-F238E27FC236}">
                  <a16:creationId xmlns:a16="http://schemas.microsoft.com/office/drawing/2014/main" id="{1F7DC326-E168-4E0F-BA61-FEBAED03438D}"/>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18572448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9" name="ZoneTexte 38">
            <a:extLst>
              <a:ext uri="{FF2B5EF4-FFF2-40B4-BE49-F238E27FC236}">
                <a16:creationId xmlns:a16="http://schemas.microsoft.com/office/drawing/2014/main" id="{469D782E-402A-46BF-A507-0AD3E6571BBD}"/>
              </a:ext>
            </a:extLst>
          </p:cNvPr>
          <p:cNvSpPr txBox="1"/>
          <p:nvPr/>
        </p:nvSpPr>
        <p:spPr>
          <a:xfrm>
            <a:off x="1272086" y="1784111"/>
            <a:ext cx="8739590" cy="461665"/>
          </a:xfrm>
          <a:prstGeom prst="rect">
            <a:avLst/>
          </a:prstGeom>
          <a:noFill/>
          <a:effectLst/>
        </p:spPr>
        <p:txBody>
          <a:bodyPr wrap="square" rtlCol="0">
            <a:spAutoFit/>
          </a:bodyPr>
          <a:lstStyle/>
          <a:p>
            <a:pPr marL="285750" indent="-285750">
              <a:buFont typeface="Wingdings" panose="05000000000000000000" pitchFamily="2" charset="2"/>
              <a:buChar char="q"/>
            </a:pPr>
            <a:r>
              <a:rPr lang="fr-FR" sz="2400" dirty="0" err="1">
                <a:solidFill>
                  <a:schemeClr val="accent1">
                    <a:lumMod val="75000"/>
                  </a:schemeClr>
                </a:solidFill>
                <a:latin typeface="Segoe UI" panose="020B0502040204020203" pitchFamily="34" charset="0"/>
                <a:cs typeface="Segoe UI" panose="020B0502040204020203" pitchFamily="34" charset="0"/>
              </a:rPr>
              <a:t>Create</a:t>
            </a:r>
            <a:r>
              <a:rPr lang="fr-FR" sz="2400" dirty="0">
                <a:solidFill>
                  <a:schemeClr val="accent1">
                    <a:lumMod val="75000"/>
                  </a:schemeClr>
                </a:solidFill>
                <a:latin typeface="Segoe UI" panose="020B0502040204020203" pitchFamily="34" charset="0"/>
                <a:cs typeface="Segoe UI" panose="020B0502040204020203" pitchFamily="34" charset="0"/>
              </a:rPr>
              <a:t>-</a:t>
            </a:r>
            <a:r>
              <a:rPr lang="fr-FR" sz="2400" dirty="0" err="1">
                <a:solidFill>
                  <a:schemeClr val="accent1">
                    <a:lumMod val="75000"/>
                  </a:schemeClr>
                </a:solidFill>
                <a:latin typeface="Segoe UI" panose="020B0502040204020203" pitchFamily="34" charset="0"/>
                <a:cs typeface="Segoe UI" panose="020B0502040204020203" pitchFamily="34" charset="0"/>
              </a:rPr>
              <a:t>react</a:t>
            </a:r>
            <a:r>
              <a:rPr lang="fr-FR" sz="2400" dirty="0">
                <a:solidFill>
                  <a:schemeClr val="accent1">
                    <a:lumMod val="75000"/>
                  </a:schemeClr>
                </a:solidFill>
                <a:latin typeface="Segoe UI" panose="020B0502040204020203" pitchFamily="34" charset="0"/>
                <a:cs typeface="Segoe UI" panose="020B0502040204020203" pitchFamily="34" charset="0"/>
              </a:rPr>
              <a:t>-app </a:t>
            </a:r>
          </a:p>
        </p:txBody>
      </p:sp>
      <p:sp>
        <p:nvSpPr>
          <p:cNvPr id="40" name="ZoneTexte 39">
            <a:extLst>
              <a:ext uri="{FF2B5EF4-FFF2-40B4-BE49-F238E27FC236}">
                <a16:creationId xmlns:a16="http://schemas.microsoft.com/office/drawing/2014/main" id="{7DECB97E-258E-4E16-9849-62B2F978CA76}"/>
              </a:ext>
            </a:extLst>
          </p:cNvPr>
          <p:cNvSpPr txBox="1"/>
          <p:nvPr/>
        </p:nvSpPr>
        <p:spPr>
          <a:xfrm>
            <a:off x="1849119" y="2548811"/>
            <a:ext cx="10195031" cy="830997"/>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C’est un module </a:t>
            </a:r>
            <a:r>
              <a:rPr lang="fr-FR" sz="2400" dirty="0" err="1">
                <a:latin typeface="Segoe UI" panose="020B0502040204020203" pitchFamily="34" charset="0"/>
                <a:cs typeface="Segoe UI" panose="020B0502040204020203" pitchFamily="34" charset="0"/>
              </a:rPr>
              <a:t>nodeJS</a:t>
            </a:r>
            <a:r>
              <a:rPr lang="fr-FR" sz="2400" dirty="0">
                <a:latin typeface="Segoe UI" panose="020B0502040204020203" pitchFamily="34" charset="0"/>
                <a:cs typeface="Segoe UI" panose="020B0502040204020203" pitchFamily="34" charset="0"/>
              </a:rPr>
              <a:t> </a:t>
            </a:r>
            <a:r>
              <a:rPr lang="fr-FR" sz="2400" b="1" dirty="0">
                <a:latin typeface="Segoe UI" panose="020B0502040204020203" pitchFamily="34" charset="0"/>
                <a:cs typeface="Segoe UI" panose="020B0502040204020203" pitchFamily="34" charset="0"/>
              </a:rPr>
              <a:t>permettant la création d’une application </a:t>
            </a:r>
            <a:r>
              <a:rPr lang="fr-FR" sz="2400" b="1" dirty="0" err="1">
                <a:latin typeface="Segoe UI" panose="020B0502040204020203" pitchFamily="34" charset="0"/>
                <a:cs typeface="Segoe UI" panose="020B0502040204020203" pitchFamily="34" charset="0"/>
              </a:rPr>
              <a:t>ReactJS</a:t>
            </a:r>
            <a:r>
              <a:rPr lang="fr-FR" sz="2400" dirty="0">
                <a:latin typeface="Segoe UI" panose="020B0502040204020203" pitchFamily="34" charset="0"/>
                <a:cs typeface="Segoe UI" panose="020B0502040204020203" pitchFamily="34" charset="0"/>
              </a:rPr>
              <a:t> disposant de toute la configuration nécessaire.</a:t>
            </a:r>
          </a:p>
        </p:txBody>
      </p:sp>
      <p:graphicFrame>
        <p:nvGraphicFramePr>
          <p:cNvPr id="41" name="Diagramme 40">
            <a:extLst>
              <a:ext uri="{FF2B5EF4-FFF2-40B4-BE49-F238E27FC236}">
                <a16:creationId xmlns:a16="http://schemas.microsoft.com/office/drawing/2014/main" id="{0A859EB4-1E10-40AA-9A91-A013C26EBEF0}"/>
              </a:ext>
            </a:extLst>
          </p:cNvPr>
          <p:cNvGraphicFramePr/>
          <p:nvPr>
            <p:extLst>
              <p:ext uri="{D42A27DB-BD31-4B8C-83A1-F6EECF244321}">
                <p14:modId xmlns:p14="http://schemas.microsoft.com/office/powerpoint/2010/main" val="2494480962"/>
              </p:ext>
            </p:extLst>
          </p:nvPr>
        </p:nvGraphicFramePr>
        <p:xfrm>
          <a:off x="2924945" y="3447340"/>
          <a:ext cx="5810064" cy="283894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42" name="Image 41">
            <a:extLst>
              <a:ext uri="{FF2B5EF4-FFF2-40B4-BE49-F238E27FC236}">
                <a16:creationId xmlns:a16="http://schemas.microsoft.com/office/drawing/2014/main" id="{D3CAF409-F5E1-43ED-8671-08DFD9075EDE}"/>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3" name="Groupe 42">
            <a:extLst>
              <a:ext uri="{FF2B5EF4-FFF2-40B4-BE49-F238E27FC236}">
                <a16:creationId xmlns:a16="http://schemas.microsoft.com/office/drawing/2014/main" id="{8E8807AC-6E57-482D-AC42-B968F5484DF0}"/>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4" name="Groupe 43">
              <a:extLst>
                <a:ext uri="{FF2B5EF4-FFF2-40B4-BE49-F238E27FC236}">
                  <a16:creationId xmlns:a16="http://schemas.microsoft.com/office/drawing/2014/main" id="{7FB2B874-5873-4EB7-85FA-B2BC2778DA94}"/>
                </a:ext>
              </a:extLst>
            </p:cNvPr>
            <p:cNvGrpSpPr/>
            <p:nvPr/>
          </p:nvGrpSpPr>
          <p:grpSpPr>
            <a:xfrm>
              <a:off x="6391007" y="4158446"/>
              <a:ext cx="670560" cy="1463040"/>
              <a:chOff x="5313680" y="4185920"/>
              <a:chExt cx="670560" cy="1463040"/>
            </a:xfrm>
            <a:grpFill/>
          </p:grpSpPr>
          <p:sp>
            <p:nvSpPr>
              <p:cNvPr id="49" name="Bande diagonale 48">
                <a:extLst>
                  <a:ext uri="{FF2B5EF4-FFF2-40B4-BE49-F238E27FC236}">
                    <a16:creationId xmlns:a16="http://schemas.microsoft.com/office/drawing/2014/main" id="{55D3678F-4657-4908-A0FE-67E11F458F47}"/>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0" name="Bande diagonale 49">
                <a:extLst>
                  <a:ext uri="{FF2B5EF4-FFF2-40B4-BE49-F238E27FC236}">
                    <a16:creationId xmlns:a16="http://schemas.microsoft.com/office/drawing/2014/main" id="{64C2BF17-60A6-4826-95D9-94804C359BD3}"/>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5" name="Groupe 44">
              <a:extLst>
                <a:ext uri="{FF2B5EF4-FFF2-40B4-BE49-F238E27FC236}">
                  <a16:creationId xmlns:a16="http://schemas.microsoft.com/office/drawing/2014/main" id="{E15AD941-7815-4E82-AC29-5747B63A99D6}"/>
                </a:ext>
              </a:extLst>
            </p:cNvPr>
            <p:cNvGrpSpPr/>
            <p:nvPr/>
          </p:nvGrpSpPr>
          <p:grpSpPr>
            <a:xfrm rot="10800000">
              <a:off x="4211849" y="4177849"/>
              <a:ext cx="670560" cy="1463040"/>
              <a:chOff x="5313680" y="4185920"/>
              <a:chExt cx="670560" cy="1463040"/>
            </a:xfrm>
            <a:grpFill/>
          </p:grpSpPr>
          <p:sp>
            <p:nvSpPr>
              <p:cNvPr id="47" name="Bande diagonale 46">
                <a:extLst>
                  <a:ext uri="{FF2B5EF4-FFF2-40B4-BE49-F238E27FC236}">
                    <a16:creationId xmlns:a16="http://schemas.microsoft.com/office/drawing/2014/main" id="{9BCB11FA-A95A-4840-87EA-73FC1F17B837}"/>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8" name="Bande diagonale 47">
                <a:extLst>
                  <a:ext uri="{FF2B5EF4-FFF2-40B4-BE49-F238E27FC236}">
                    <a16:creationId xmlns:a16="http://schemas.microsoft.com/office/drawing/2014/main" id="{49432788-37F2-452C-9497-4472B6CBD3EE}"/>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6" name="Signe Moins 45">
              <a:extLst>
                <a:ext uri="{FF2B5EF4-FFF2-40B4-BE49-F238E27FC236}">
                  <a16:creationId xmlns:a16="http://schemas.microsoft.com/office/drawing/2014/main" id="{B4A4E9DB-89B3-4C87-B54C-71A91AFC60FA}"/>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3503414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fade">
                                      <p:cBhvr>
                                        <p:cTn id="7"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6" name="Rectangle 5">
            <a:extLst>
              <a:ext uri="{FF2B5EF4-FFF2-40B4-BE49-F238E27FC236}">
                <a16:creationId xmlns:a16="http://schemas.microsoft.com/office/drawing/2014/main" id="{770DB180-B70F-4CBC-A3F8-52F20935EA8C}"/>
              </a:ext>
            </a:extLst>
          </p:cNvPr>
          <p:cNvSpPr/>
          <p:nvPr/>
        </p:nvSpPr>
        <p:spPr>
          <a:xfrm>
            <a:off x="918333" y="1848020"/>
            <a:ext cx="3678828" cy="461665"/>
          </a:xfrm>
          <a:prstGeom prst="rect">
            <a:avLst/>
          </a:prstGeom>
        </p:spPr>
        <p:txBody>
          <a:bodyPr wrap="none">
            <a:spAutoFit/>
          </a:bodyPr>
          <a:lstStyle/>
          <a:p>
            <a:pPr marL="285750" indent="-285750">
              <a:buFont typeface="Wingdings" panose="05000000000000000000" pitchFamily="2" charset="2"/>
              <a:buChar char="v"/>
            </a:pPr>
            <a:r>
              <a:rPr lang="fr-FR" sz="2400" b="1" dirty="0">
                <a:latin typeface="Segoe UI"/>
                <a:cs typeface="Segoe UI"/>
              </a:rPr>
              <a:t>Server </a:t>
            </a:r>
            <a:r>
              <a:rPr lang="fr-FR" sz="2400" b="1" dirty="0" err="1">
                <a:latin typeface="Segoe UI"/>
                <a:cs typeface="Segoe UI"/>
              </a:rPr>
              <a:t>Side</a:t>
            </a:r>
            <a:r>
              <a:rPr lang="fr-FR" sz="2400" b="1" dirty="0">
                <a:latin typeface="Segoe UI"/>
                <a:cs typeface="Segoe UI"/>
              </a:rPr>
              <a:t> Rendering</a:t>
            </a:r>
            <a:endParaRPr lang="fr-FR" sz="2400" i="1" dirty="0">
              <a:latin typeface="Segoe UI" panose="020B0502040204020203" pitchFamily="34" charset="0"/>
              <a:cs typeface="Segoe UI" panose="020B0502040204020203" pitchFamily="34" charset="0"/>
            </a:endParaRPr>
          </a:p>
        </p:txBody>
      </p:sp>
      <p:sp>
        <p:nvSpPr>
          <p:cNvPr id="41" name="ZoneTexte 40">
            <a:extLst>
              <a:ext uri="{FF2B5EF4-FFF2-40B4-BE49-F238E27FC236}">
                <a16:creationId xmlns:a16="http://schemas.microsoft.com/office/drawing/2014/main" id="{12EEAA3A-30F9-413E-94C1-72CA078BBA27}"/>
              </a:ext>
            </a:extLst>
          </p:cNvPr>
          <p:cNvSpPr txBox="1"/>
          <p:nvPr/>
        </p:nvSpPr>
        <p:spPr>
          <a:xfrm>
            <a:off x="1645839" y="2598003"/>
            <a:ext cx="8080498" cy="1569660"/>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Génère le code HTML d’une page sur le server en réponse à la requête</a:t>
            </a:r>
          </a:p>
          <a:p>
            <a:r>
              <a:rPr lang="fr-FR" sz="2400" dirty="0">
                <a:latin typeface="Segoe UI" panose="020B0502040204020203" pitchFamily="34" charset="0"/>
                <a:cs typeface="Segoe UI" panose="020B0502040204020203" pitchFamily="34" charset="0"/>
              </a:rPr>
              <a:t> </a:t>
            </a:r>
          </a:p>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Technique utilisée pour les SPA</a:t>
            </a:r>
          </a:p>
        </p:txBody>
      </p:sp>
      <p:pic>
        <p:nvPicPr>
          <p:cNvPr id="23" name="Image 22">
            <a:extLst>
              <a:ext uri="{FF2B5EF4-FFF2-40B4-BE49-F238E27FC236}">
                <a16:creationId xmlns:a16="http://schemas.microsoft.com/office/drawing/2014/main" id="{FE2168F9-9261-49D3-8C19-CFABA37EB5A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39" name="Groupe 38">
            <a:extLst>
              <a:ext uri="{FF2B5EF4-FFF2-40B4-BE49-F238E27FC236}">
                <a16:creationId xmlns:a16="http://schemas.microsoft.com/office/drawing/2014/main" id="{AF898FE0-8742-498B-82E3-83C253D9994C}"/>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0" name="Groupe 39">
              <a:extLst>
                <a:ext uri="{FF2B5EF4-FFF2-40B4-BE49-F238E27FC236}">
                  <a16:creationId xmlns:a16="http://schemas.microsoft.com/office/drawing/2014/main" id="{4B62E025-33E1-42A6-B656-2616CE34CC5C}"/>
                </a:ext>
              </a:extLst>
            </p:cNvPr>
            <p:cNvGrpSpPr/>
            <p:nvPr/>
          </p:nvGrpSpPr>
          <p:grpSpPr>
            <a:xfrm>
              <a:off x="6391007" y="4158446"/>
              <a:ext cx="670560" cy="1463040"/>
              <a:chOff x="5313680" y="4185920"/>
              <a:chExt cx="670560" cy="1463040"/>
            </a:xfrm>
            <a:grpFill/>
          </p:grpSpPr>
          <p:sp>
            <p:nvSpPr>
              <p:cNvPr id="46" name="Bande diagonale 45">
                <a:extLst>
                  <a:ext uri="{FF2B5EF4-FFF2-40B4-BE49-F238E27FC236}">
                    <a16:creationId xmlns:a16="http://schemas.microsoft.com/office/drawing/2014/main" id="{D7094614-B16C-48F4-B611-787A60901DEF}"/>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9F0154D4-BEFD-43F2-A1D6-D795298C0265}"/>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2" name="Groupe 41">
              <a:extLst>
                <a:ext uri="{FF2B5EF4-FFF2-40B4-BE49-F238E27FC236}">
                  <a16:creationId xmlns:a16="http://schemas.microsoft.com/office/drawing/2014/main" id="{8BB16232-2468-4803-A8D0-DD81F3E84B73}"/>
                </a:ext>
              </a:extLst>
            </p:cNvPr>
            <p:cNvGrpSpPr/>
            <p:nvPr/>
          </p:nvGrpSpPr>
          <p:grpSpPr>
            <a:xfrm rot="10800000">
              <a:off x="4211849" y="4177849"/>
              <a:ext cx="670560" cy="1463040"/>
              <a:chOff x="5313680" y="4185920"/>
              <a:chExt cx="670560" cy="1463040"/>
            </a:xfrm>
            <a:grpFill/>
          </p:grpSpPr>
          <p:sp>
            <p:nvSpPr>
              <p:cNvPr id="44" name="Bande diagonale 43">
                <a:extLst>
                  <a:ext uri="{FF2B5EF4-FFF2-40B4-BE49-F238E27FC236}">
                    <a16:creationId xmlns:a16="http://schemas.microsoft.com/office/drawing/2014/main" id="{1517AA46-FAA6-4402-848D-7FB23EA64B4C}"/>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5" name="Bande diagonale 44">
                <a:extLst>
                  <a:ext uri="{FF2B5EF4-FFF2-40B4-BE49-F238E27FC236}">
                    <a16:creationId xmlns:a16="http://schemas.microsoft.com/office/drawing/2014/main" id="{89E6D017-05DA-4FD0-A67F-5FECB7A14941}"/>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3" name="Signe Moins 42">
              <a:extLst>
                <a:ext uri="{FF2B5EF4-FFF2-40B4-BE49-F238E27FC236}">
                  <a16:creationId xmlns:a16="http://schemas.microsoft.com/office/drawing/2014/main" id="{DDE4DDE3-CC3C-43AC-8B22-68ACA68AF0DD}"/>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14352417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fade">
                                      <p:cBhvr>
                                        <p:cTn id="7"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pic>
        <p:nvPicPr>
          <p:cNvPr id="4" name="Image 3">
            <a:extLst>
              <a:ext uri="{FF2B5EF4-FFF2-40B4-BE49-F238E27FC236}">
                <a16:creationId xmlns:a16="http://schemas.microsoft.com/office/drawing/2014/main" id="{A01AD7F0-2C09-461A-BF17-841C599362E9}"/>
              </a:ext>
            </a:extLst>
          </p:cNvPr>
          <p:cNvPicPr>
            <a:picLocks noChangeAspect="1"/>
          </p:cNvPicPr>
          <p:nvPr/>
        </p:nvPicPr>
        <p:blipFill>
          <a:blip r:embed="rId3"/>
          <a:stretch>
            <a:fillRect/>
          </a:stretch>
        </p:blipFill>
        <p:spPr>
          <a:xfrm>
            <a:off x="2486025" y="1597421"/>
            <a:ext cx="7219950" cy="4371975"/>
          </a:xfrm>
          <a:prstGeom prst="rect">
            <a:avLst/>
          </a:prstGeom>
          <a:effectLst>
            <a:softEdge rad="114300"/>
          </a:effectLst>
        </p:spPr>
      </p:pic>
      <p:pic>
        <p:nvPicPr>
          <p:cNvPr id="22" name="Image 21">
            <a:extLst>
              <a:ext uri="{FF2B5EF4-FFF2-40B4-BE49-F238E27FC236}">
                <a16:creationId xmlns:a16="http://schemas.microsoft.com/office/drawing/2014/main" id="{E72E98C7-25DA-452C-9028-81F5CD82622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23" name="Groupe 22">
            <a:extLst>
              <a:ext uri="{FF2B5EF4-FFF2-40B4-BE49-F238E27FC236}">
                <a16:creationId xmlns:a16="http://schemas.microsoft.com/office/drawing/2014/main" id="{6AB7BD7E-E252-46F7-81BA-12EDF37AFD59}"/>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39" name="Groupe 38">
              <a:extLst>
                <a:ext uri="{FF2B5EF4-FFF2-40B4-BE49-F238E27FC236}">
                  <a16:creationId xmlns:a16="http://schemas.microsoft.com/office/drawing/2014/main" id="{675C02C1-D9B6-40EE-91F6-03B95C87E8B7}"/>
                </a:ext>
              </a:extLst>
            </p:cNvPr>
            <p:cNvGrpSpPr/>
            <p:nvPr/>
          </p:nvGrpSpPr>
          <p:grpSpPr>
            <a:xfrm>
              <a:off x="6391007" y="4158446"/>
              <a:ext cx="670560" cy="1463040"/>
              <a:chOff x="5313680" y="4185920"/>
              <a:chExt cx="670560" cy="1463040"/>
            </a:xfrm>
            <a:grpFill/>
          </p:grpSpPr>
          <p:sp>
            <p:nvSpPr>
              <p:cNvPr id="44" name="Bande diagonale 43">
                <a:extLst>
                  <a:ext uri="{FF2B5EF4-FFF2-40B4-BE49-F238E27FC236}">
                    <a16:creationId xmlns:a16="http://schemas.microsoft.com/office/drawing/2014/main" id="{6975E321-4CB6-4F28-86FC-83AE34490AD7}"/>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5" name="Bande diagonale 44">
                <a:extLst>
                  <a:ext uri="{FF2B5EF4-FFF2-40B4-BE49-F238E27FC236}">
                    <a16:creationId xmlns:a16="http://schemas.microsoft.com/office/drawing/2014/main" id="{4B50FA48-A191-41F5-8476-AA4570647A2D}"/>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0" name="Groupe 39">
              <a:extLst>
                <a:ext uri="{FF2B5EF4-FFF2-40B4-BE49-F238E27FC236}">
                  <a16:creationId xmlns:a16="http://schemas.microsoft.com/office/drawing/2014/main" id="{1B1EC705-4907-4284-979C-3559C76A50F6}"/>
                </a:ext>
              </a:extLst>
            </p:cNvPr>
            <p:cNvGrpSpPr/>
            <p:nvPr/>
          </p:nvGrpSpPr>
          <p:grpSpPr>
            <a:xfrm rot="10800000">
              <a:off x="4211849" y="4177849"/>
              <a:ext cx="670560" cy="1463040"/>
              <a:chOff x="5313680" y="4185920"/>
              <a:chExt cx="670560" cy="1463040"/>
            </a:xfrm>
            <a:grpFill/>
          </p:grpSpPr>
          <p:sp>
            <p:nvSpPr>
              <p:cNvPr id="42" name="Bande diagonale 41">
                <a:extLst>
                  <a:ext uri="{FF2B5EF4-FFF2-40B4-BE49-F238E27FC236}">
                    <a16:creationId xmlns:a16="http://schemas.microsoft.com/office/drawing/2014/main" id="{B7178681-5390-416B-97F0-909A03B51377}"/>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3" name="Bande diagonale 42">
                <a:extLst>
                  <a:ext uri="{FF2B5EF4-FFF2-40B4-BE49-F238E27FC236}">
                    <a16:creationId xmlns:a16="http://schemas.microsoft.com/office/drawing/2014/main" id="{BD52868B-AF2F-4ED5-8347-D01464570061}"/>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1" name="Signe Moins 40">
              <a:extLst>
                <a:ext uri="{FF2B5EF4-FFF2-40B4-BE49-F238E27FC236}">
                  <a16:creationId xmlns:a16="http://schemas.microsoft.com/office/drawing/2014/main" id="{EA046A18-4D73-4378-839A-020647C9958E}"/>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33420614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23" name="Ellipse 22">
            <a:extLst>
              <a:ext uri="{FF2B5EF4-FFF2-40B4-BE49-F238E27FC236}">
                <a16:creationId xmlns:a16="http://schemas.microsoft.com/office/drawing/2014/main" id="{FA356355-4EE2-471B-87BA-4AFA9C5DB8A8}"/>
              </a:ext>
            </a:extLst>
          </p:cNvPr>
          <p:cNvSpPr/>
          <p:nvPr/>
        </p:nvSpPr>
        <p:spPr>
          <a:xfrm>
            <a:off x="2356061" y="1502357"/>
            <a:ext cx="4977740" cy="4562103"/>
          </a:xfrm>
          <a:prstGeom prst="ellipse">
            <a:avLst/>
          </a:prstGeom>
          <a:noFill/>
          <a:ln w="76200">
            <a:solidFill>
              <a:srgbClr val="70CEE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Ellipse 38">
            <a:extLst>
              <a:ext uri="{FF2B5EF4-FFF2-40B4-BE49-F238E27FC236}">
                <a16:creationId xmlns:a16="http://schemas.microsoft.com/office/drawing/2014/main" id="{E6ED8A86-5FB0-471D-9FE8-4F84B5A04B7B}"/>
              </a:ext>
            </a:extLst>
          </p:cNvPr>
          <p:cNvSpPr/>
          <p:nvPr/>
        </p:nvSpPr>
        <p:spPr>
          <a:xfrm>
            <a:off x="4791884" y="1502356"/>
            <a:ext cx="4977740" cy="4562103"/>
          </a:xfrm>
          <a:prstGeom prst="ellipse">
            <a:avLst/>
          </a:prstGeom>
          <a:noFill/>
          <a:ln w="76200">
            <a:solidFill>
              <a:srgbClr val="2F559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ZoneTexte 3">
            <a:extLst>
              <a:ext uri="{FF2B5EF4-FFF2-40B4-BE49-F238E27FC236}">
                <a16:creationId xmlns:a16="http://schemas.microsoft.com/office/drawing/2014/main" id="{8CB61B32-057E-4184-B9E9-C9C6524D7F79}"/>
              </a:ext>
            </a:extLst>
          </p:cNvPr>
          <p:cNvSpPr txBox="1"/>
          <p:nvPr/>
        </p:nvSpPr>
        <p:spPr>
          <a:xfrm>
            <a:off x="5056909" y="3429000"/>
            <a:ext cx="2078182" cy="954107"/>
          </a:xfrm>
          <a:prstGeom prst="rect">
            <a:avLst/>
          </a:prstGeom>
          <a:noFill/>
        </p:spPr>
        <p:txBody>
          <a:bodyPr wrap="square" rtlCol="0">
            <a:spAutoFit/>
          </a:bodyPr>
          <a:lstStyle/>
          <a:p>
            <a:pPr algn="ctr"/>
            <a:r>
              <a:rPr lang="fr-FR" sz="2800" dirty="0">
                <a:solidFill>
                  <a:srgbClr val="0070C0"/>
                </a:solidFill>
              </a:rPr>
              <a:t>Applications universelles </a:t>
            </a:r>
          </a:p>
        </p:txBody>
      </p:sp>
      <p:pic>
        <p:nvPicPr>
          <p:cNvPr id="40" name="Image 39">
            <a:extLst>
              <a:ext uri="{FF2B5EF4-FFF2-40B4-BE49-F238E27FC236}">
                <a16:creationId xmlns:a16="http://schemas.microsoft.com/office/drawing/2014/main" id="{4E6789F3-8E33-4844-9324-C2B53EB72F8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1" name="Groupe 40">
            <a:extLst>
              <a:ext uri="{FF2B5EF4-FFF2-40B4-BE49-F238E27FC236}">
                <a16:creationId xmlns:a16="http://schemas.microsoft.com/office/drawing/2014/main" id="{DE619D44-1273-437F-8F9F-F1C3FD7E5C69}"/>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2" name="Groupe 41">
              <a:extLst>
                <a:ext uri="{FF2B5EF4-FFF2-40B4-BE49-F238E27FC236}">
                  <a16:creationId xmlns:a16="http://schemas.microsoft.com/office/drawing/2014/main" id="{535EF8D6-C549-4FE3-9E24-9A53ACDC91A0}"/>
                </a:ext>
              </a:extLst>
            </p:cNvPr>
            <p:cNvGrpSpPr/>
            <p:nvPr/>
          </p:nvGrpSpPr>
          <p:grpSpPr>
            <a:xfrm>
              <a:off x="6391007" y="4158446"/>
              <a:ext cx="670560" cy="1463040"/>
              <a:chOff x="5313680" y="4185920"/>
              <a:chExt cx="670560" cy="1463040"/>
            </a:xfrm>
            <a:grpFill/>
          </p:grpSpPr>
          <p:sp>
            <p:nvSpPr>
              <p:cNvPr id="47" name="Bande diagonale 46">
                <a:extLst>
                  <a:ext uri="{FF2B5EF4-FFF2-40B4-BE49-F238E27FC236}">
                    <a16:creationId xmlns:a16="http://schemas.microsoft.com/office/drawing/2014/main" id="{4C03AFC6-BC73-4AF6-96A2-EDAABB545F2C}"/>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8" name="Bande diagonale 47">
                <a:extLst>
                  <a:ext uri="{FF2B5EF4-FFF2-40B4-BE49-F238E27FC236}">
                    <a16:creationId xmlns:a16="http://schemas.microsoft.com/office/drawing/2014/main" id="{014F6F75-E7A9-4FA0-8A48-AEE956AC6576}"/>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3" name="Groupe 42">
              <a:extLst>
                <a:ext uri="{FF2B5EF4-FFF2-40B4-BE49-F238E27FC236}">
                  <a16:creationId xmlns:a16="http://schemas.microsoft.com/office/drawing/2014/main" id="{862C578A-9F8A-4469-82A1-94E10A268EF9}"/>
                </a:ext>
              </a:extLst>
            </p:cNvPr>
            <p:cNvGrpSpPr/>
            <p:nvPr/>
          </p:nvGrpSpPr>
          <p:grpSpPr>
            <a:xfrm rot="10800000">
              <a:off x="4211849" y="4177849"/>
              <a:ext cx="670560" cy="1463040"/>
              <a:chOff x="5313680" y="4185920"/>
              <a:chExt cx="670560" cy="1463040"/>
            </a:xfrm>
            <a:grpFill/>
          </p:grpSpPr>
          <p:sp>
            <p:nvSpPr>
              <p:cNvPr id="45" name="Bande diagonale 44">
                <a:extLst>
                  <a:ext uri="{FF2B5EF4-FFF2-40B4-BE49-F238E27FC236}">
                    <a16:creationId xmlns:a16="http://schemas.microsoft.com/office/drawing/2014/main" id="{5E954D2A-6301-4214-9955-8F41F1F37F43}"/>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6" name="Bande diagonale 45">
                <a:extLst>
                  <a:ext uri="{FF2B5EF4-FFF2-40B4-BE49-F238E27FC236}">
                    <a16:creationId xmlns:a16="http://schemas.microsoft.com/office/drawing/2014/main" id="{2F4E8EB1-0F15-48AB-BCE2-7BB57ADA51FA}"/>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4" name="Signe Moins 43">
              <a:extLst>
                <a:ext uri="{FF2B5EF4-FFF2-40B4-BE49-F238E27FC236}">
                  <a16:creationId xmlns:a16="http://schemas.microsoft.com/office/drawing/2014/main" id="{30D636B9-538C-41D8-85C7-4C1077C812B9}"/>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4600171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wheel(1)">
                                      <p:cBhvr>
                                        <p:cTn id="7" dur="2000"/>
                                        <p:tgtEl>
                                          <p:spTgt spid="23"/>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grpId="0" nodeType="clickEffect">
                                  <p:stCondLst>
                                    <p:cond delay="0"/>
                                  </p:stCondLst>
                                  <p:childTnLst>
                                    <p:set>
                                      <p:cBhvr>
                                        <p:cTn id="11" dur="1" fill="hold">
                                          <p:stCondLst>
                                            <p:cond delay="0"/>
                                          </p:stCondLst>
                                        </p:cTn>
                                        <p:tgtEl>
                                          <p:spTgt spid="39"/>
                                        </p:tgtEl>
                                        <p:attrNameLst>
                                          <p:attrName>style.visibility</p:attrName>
                                        </p:attrNameLst>
                                      </p:cBhvr>
                                      <p:to>
                                        <p:strVal val="visible"/>
                                      </p:to>
                                    </p:set>
                                    <p:animEffect transition="in" filter="wheel(1)">
                                      <p:cBhvr>
                                        <p:cTn id="12" dur="2000"/>
                                        <p:tgtEl>
                                          <p:spTgt spid="3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39" grpId="0" animBg="1"/>
      <p:bldP spid="4" grpId="0"/>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40" name="Rectangle 39">
            <a:extLst>
              <a:ext uri="{FF2B5EF4-FFF2-40B4-BE49-F238E27FC236}">
                <a16:creationId xmlns:a16="http://schemas.microsoft.com/office/drawing/2014/main" id="{0174F7B8-55FE-4DAE-A4D6-39BEA15090CE}"/>
              </a:ext>
            </a:extLst>
          </p:cNvPr>
          <p:cNvSpPr/>
          <p:nvPr/>
        </p:nvSpPr>
        <p:spPr>
          <a:xfrm>
            <a:off x="918333" y="1848020"/>
            <a:ext cx="3870355" cy="461665"/>
          </a:xfrm>
          <a:prstGeom prst="rect">
            <a:avLst/>
          </a:prstGeom>
        </p:spPr>
        <p:txBody>
          <a:bodyPr wrap="none">
            <a:spAutoFit/>
          </a:bodyPr>
          <a:lstStyle/>
          <a:p>
            <a:pPr marL="285750" indent="-285750">
              <a:buFont typeface="Wingdings" panose="05000000000000000000" pitchFamily="2" charset="2"/>
              <a:buChar char="v"/>
            </a:pPr>
            <a:r>
              <a:rPr lang="fr-FR" sz="2400" b="1" dirty="0">
                <a:latin typeface="Segoe UI"/>
                <a:cs typeface="Segoe UI"/>
              </a:rPr>
              <a:t>Application universelle</a:t>
            </a:r>
            <a:endParaRPr lang="fr-FR" sz="2400" i="1" dirty="0">
              <a:latin typeface="Segoe UI" panose="020B0502040204020203" pitchFamily="34" charset="0"/>
              <a:cs typeface="Segoe UI" panose="020B0502040204020203" pitchFamily="34" charset="0"/>
            </a:endParaRPr>
          </a:p>
        </p:txBody>
      </p:sp>
      <p:pic>
        <p:nvPicPr>
          <p:cNvPr id="10" name="Image 9">
            <a:extLst>
              <a:ext uri="{FF2B5EF4-FFF2-40B4-BE49-F238E27FC236}">
                <a16:creationId xmlns:a16="http://schemas.microsoft.com/office/drawing/2014/main" id="{27F3D49C-C851-48A3-97B3-43929DABD1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42012" y="2792825"/>
            <a:ext cx="1420686" cy="2136949"/>
          </a:xfrm>
          <a:prstGeom prst="rect">
            <a:avLst/>
          </a:prstGeom>
        </p:spPr>
      </p:pic>
      <p:pic>
        <p:nvPicPr>
          <p:cNvPr id="12" name="Image 11">
            <a:extLst>
              <a:ext uri="{FF2B5EF4-FFF2-40B4-BE49-F238E27FC236}">
                <a16:creationId xmlns:a16="http://schemas.microsoft.com/office/drawing/2014/main" id="{B01F261B-B278-40F4-9EE1-48E45082938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81860" y="2923344"/>
            <a:ext cx="2168086" cy="2113761"/>
          </a:xfrm>
          <a:prstGeom prst="rect">
            <a:avLst/>
          </a:prstGeom>
        </p:spPr>
      </p:pic>
      <p:sp>
        <p:nvSpPr>
          <p:cNvPr id="13" name="Signe Plus 12">
            <a:extLst>
              <a:ext uri="{FF2B5EF4-FFF2-40B4-BE49-F238E27FC236}">
                <a16:creationId xmlns:a16="http://schemas.microsoft.com/office/drawing/2014/main" id="{97C33F0F-E997-4485-A5F0-B7EEA93A1DB1}"/>
              </a:ext>
            </a:extLst>
          </p:cNvPr>
          <p:cNvSpPr/>
          <p:nvPr/>
        </p:nvSpPr>
        <p:spPr>
          <a:xfrm>
            <a:off x="5767261" y="3631612"/>
            <a:ext cx="1144179" cy="1124601"/>
          </a:xfrm>
          <a:prstGeom prst="mathPlus">
            <a:avLst/>
          </a:prstGeom>
          <a:solidFill>
            <a:schemeClr val="accent1">
              <a:alpha val="4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39" name="Image 38">
            <a:extLst>
              <a:ext uri="{FF2B5EF4-FFF2-40B4-BE49-F238E27FC236}">
                <a16:creationId xmlns:a16="http://schemas.microsoft.com/office/drawing/2014/main" id="{C01A99E9-ABAB-4838-AE8F-65A0FBCB6DF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1" name="Groupe 40">
            <a:extLst>
              <a:ext uri="{FF2B5EF4-FFF2-40B4-BE49-F238E27FC236}">
                <a16:creationId xmlns:a16="http://schemas.microsoft.com/office/drawing/2014/main" id="{99E6EB12-290B-4C0F-903F-D6808CB0DA24}"/>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2" name="Groupe 41">
              <a:extLst>
                <a:ext uri="{FF2B5EF4-FFF2-40B4-BE49-F238E27FC236}">
                  <a16:creationId xmlns:a16="http://schemas.microsoft.com/office/drawing/2014/main" id="{CA28DCB9-5498-4E05-B57A-1ECA56B25DF5}"/>
                </a:ext>
              </a:extLst>
            </p:cNvPr>
            <p:cNvGrpSpPr/>
            <p:nvPr/>
          </p:nvGrpSpPr>
          <p:grpSpPr>
            <a:xfrm>
              <a:off x="6391007" y="4158446"/>
              <a:ext cx="670560" cy="1463040"/>
              <a:chOff x="5313680" y="4185920"/>
              <a:chExt cx="670560" cy="1463040"/>
            </a:xfrm>
            <a:grpFill/>
          </p:grpSpPr>
          <p:sp>
            <p:nvSpPr>
              <p:cNvPr id="47" name="Bande diagonale 46">
                <a:extLst>
                  <a:ext uri="{FF2B5EF4-FFF2-40B4-BE49-F238E27FC236}">
                    <a16:creationId xmlns:a16="http://schemas.microsoft.com/office/drawing/2014/main" id="{39556B54-892C-4F0D-9947-CBC7964E3383}"/>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8" name="Bande diagonale 47">
                <a:extLst>
                  <a:ext uri="{FF2B5EF4-FFF2-40B4-BE49-F238E27FC236}">
                    <a16:creationId xmlns:a16="http://schemas.microsoft.com/office/drawing/2014/main" id="{D9F7346E-6391-4E5E-9BB1-F6AEBD658D43}"/>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3" name="Groupe 42">
              <a:extLst>
                <a:ext uri="{FF2B5EF4-FFF2-40B4-BE49-F238E27FC236}">
                  <a16:creationId xmlns:a16="http://schemas.microsoft.com/office/drawing/2014/main" id="{67A41E5F-350A-4BC4-9AE5-D00112F7B510}"/>
                </a:ext>
              </a:extLst>
            </p:cNvPr>
            <p:cNvGrpSpPr/>
            <p:nvPr/>
          </p:nvGrpSpPr>
          <p:grpSpPr>
            <a:xfrm rot="10800000">
              <a:off x="4211849" y="4177849"/>
              <a:ext cx="670560" cy="1463040"/>
              <a:chOff x="5313680" y="4185920"/>
              <a:chExt cx="670560" cy="1463040"/>
            </a:xfrm>
            <a:grpFill/>
          </p:grpSpPr>
          <p:sp>
            <p:nvSpPr>
              <p:cNvPr id="45" name="Bande diagonale 44">
                <a:extLst>
                  <a:ext uri="{FF2B5EF4-FFF2-40B4-BE49-F238E27FC236}">
                    <a16:creationId xmlns:a16="http://schemas.microsoft.com/office/drawing/2014/main" id="{F892AC14-0318-4692-9B97-894F3C3B1C75}"/>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6" name="Bande diagonale 45">
                <a:extLst>
                  <a:ext uri="{FF2B5EF4-FFF2-40B4-BE49-F238E27FC236}">
                    <a16:creationId xmlns:a16="http://schemas.microsoft.com/office/drawing/2014/main" id="{1100D2EB-0F18-41F4-AA6D-4BD89E938BE3}"/>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4" name="Signe Moins 43">
              <a:extLst>
                <a:ext uri="{FF2B5EF4-FFF2-40B4-BE49-F238E27FC236}">
                  <a16:creationId xmlns:a16="http://schemas.microsoft.com/office/drawing/2014/main" id="{C9A1C929-F0CE-4C57-8689-E883C91AC10B}"/>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225553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9" name="ZoneTexte 38">
            <a:extLst>
              <a:ext uri="{FF2B5EF4-FFF2-40B4-BE49-F238E27FC236}">
                <a16:creationId xmlns:a16="http://schemas.microsoft.com/office/drawing/2014/main" id="{469D782E-402A-46BF-A507-0AD3E6571BBD}"/>
              </a:ext>
            </a:extLst>
          </p:cNvPr>
          <p:cNvSpPr txBox="1"/>
          <p:nvPr/>
        </p:nvSpPr>
        <p:spPr>
          <a:xfrm>
            <a:off x="1272086" y="1784111"/>
            <a:ext cx="8739590" cy="461665"/>
          </a:xfrm>
          <a:prstGeom prst="rect">
            <a:avLst/>
          </a:prstGeom>
          <a:noFill/>
          <a:effectLst/>
        </p:spPr>
        <p:txBody>
          <a:bodyPr wrap="square" rtlCol="0">
            <a:spAutoFit/>
          </a:bodyPr>
          <a:lstStyle/>
          <a:p>
            <a:pPr marL="285750" indent="-285750">
              <a:buFont typeface="Wingdings" panose="05000000000000000000" pitchFamily="2" charset="2"/>
              <a:buChar char="q"/>
            </a:pPr>
            <a:r>
              <a:rPr lang="fr-FR" sz="2400" dirty="0">
                <a:solidFill>
                  <a:schemeClr val="accent1">
                    <a:lumMod val="75000"/>
                  </a:schemeClr>
                </a:solidFill>
                <a:latin typeface="Segoe UI" panose="020B0502040204020203" pitchFamily="34" charset="0"/>
                <a:cs typeface="Segoe UI" panose="020B0502040204020203" pitchFamily="34" charset="0"/>
              </a:rPr>
              <a:t>Application de zéro …… Presque !</a:t>
            </a:r>
          </a:p>
        </p:txBody>
      </p:sp>
      <p:pic>
        <p:nvPicPr>
          <p:cNvPr id="4" name="Imag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03920" y="3261305"/>
            <a:ext cx="4194468" cy="1904988"/>
          </a:xfrm>
          <a:prstGeom prst="rect">
            <a:avLst/>
          </a:prstGeom>
        </p:spPr>
      </p:pic>
      <p:pic>
        <p:nvPicPr>
          <p:cNvPr id="7" name="Image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935690" y="2754594"/>
            <a:ext cx="2566450" cy="2566450"/>
          </a:xfrm>
          <a:prstGeom prst="rect">
            <a:avLst/>
          </a:prstGeom>
        </p:spPr>
      </p:pic>
      <p:pic>
        <p:nvPicPr>
          <p:cNvPr id="8" name="Imag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549977" y="3204885"/>
            <a:ext cx="2769235" cy="1665868"/>
          </a:xfrm>
          <a:prstGeom prst="rect">
            <a:avLst/>
          </a:prstGeom>
        </p:spPr>
      </p:pic>
      <p:pic>
        <p:nvPicPr>
          <p:cNvPr id="40" name="Image 39">
            <a:extLst>
              <a:ext uri="{FF2B5EF4-FFF2-40B4-BE49-F238E27FC236}">
                <a16:creationId xmlns:a16="http://schemas.microsoft.com/office/drawing/2014/main" id="{ECEAE5B1-70F3-47A9-BD0B-0962D533603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1" name="Groupe 40">
            <a:extLst>
              <a:ext uri="{FF2B5EF4-FFF2-40B4-BE49-F238E27FC236}">
                <a16:creationId xmlns:a16="http://schemas.microsoft.com/office/drawing/2014/main" id="{5B3E359A-2843-4B09-84BA-7B8E13C748CC}"/>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2" name="Groupe 41">
              <a:extLst>
                <a:ext uri="{FF2B5EF4-FFF2-40B4-BE49-F238E27FC236}">
                  <a16:creationId xmlns:a16="http://schemas.microsoft.com/office/drawing/2014/main" id="{95D21C1F-ADFC-4A54-8E97-A2F3BD455175}"/>
                </a:ext>
              </a:extLst>
            </p:cNvPr>
            <p:cNvGrpSpPr/>
            <p:nvPr/>
          </p:nvGrpSpPr>
          <p:grpSpPr>
            <a:xfrm>
              <a:off x="6391007" y="4158446"/>
              <a:ext cx="670560" cy="1463040"/>
              <a:chOff x="5313680" y="4185920"/>
              <a:chExt cx="670560" cy="1463040"/>
            </a:xfrm>
            <a:grpFill/>
          </p:grpSpPr>
          <p:sp>
            <p:nvSpPr>
              <p:cNvPr id="47" name="Bande diagonale 46">
                <a:extLst>
                  <a:ext uri="{FF2B5EF4-FFF2-40B4-BE49-F238E27FC236}">
                    <a16:creationId xmlns:a16="http://schemas.microsoft.com/office/drawing/2014/main" id="{17C63FA6-37B8-4FA0-9D6C-DE6DF7376F48}"/>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8" name="Bande diagonale 47">
                <a:extLst>
                  <a:ext uri="{FF2B5EF4-FFF2-40B4-BE49-F238E27FC236}">
                    <a16:creationId xmlns:a16="http://schemas.microsoft.com/office/drawing/2014/main" id="{C559BDF9-5D91-4611-8E99-0823862F9CBD}"/>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3" name="Groupe 42">
              <a:extLst>
                <a:ext uri="{FF2B5EF4-FFF2-40B4-BE49-F238E27FC236}">
                  <a16:creationId xmlns:a16="http://schemas.microsoft.com/office/drawing/2014/main" id="{E8A1B3D5-4938-4B73-BFC8-49215F0AAE39}"/>
                </a:ext>
              </a:extLst>
            </p:cNvPr>
            <p:cNvGrpSpPr/>
            <p:nvPr/>
          </p:nvGrpSpPr>
          <p:grpSpPr>
            <a:xfrm rot="10800000">
              <a:off x="4211849" y="4177849"/>
              <a:ext cx="670560" cy="1463040"/>
              <a:chOff x="5313680" y="4185920"/>
              <a:chExt cx="670560" cy="1463040"/>
            </a:xfrm>
            <a:grpFill/>
          </p:grpSpPr>
          <p:sp>
            <p:nvSpPr>
              <p:cNvPr id="45" name="Bande diagonale 44">
                <a:extLst>
                  <a:ext uri="{FF2B5EF4-FFF2-40B4-BE49-F238E27FC236}">
                    <a16:creationId xmlns:a16="http://schemas.microsoft.com/office/drawing/2014/main" id="{4462CC12-98D1-431B-96EF-78C6E63442C3}"/>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6" name="Bande diagonale 45">
                <a:extLst>
                  <a:ext uri="{FF2B5EF4-FFF2-40B4-BE49-F238E27FC236}">
                    <a16:creationId xmlns:a16="http://schemas.microsoft.com/office/drawing/2014/main" id="{36329796-08E9-4DCE-8505-6795DA05014A}"/>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4" name="Signe Moins 43">
              <a:extLst>
                <a:ext uri="{FF2B5EF4-FFF2-40B4-BE49-F238E27FC236}">
                  <a16:creationId xmlns:a16="http://schemas.microsoft.com/office/drawing/2014/main" id="{CEA7EBE9-D666-4F49-8CD7-FF2572A6605E}"/>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6638750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pic>
        <p:nvPicPr>
          <p:cNvPr id="4" name="Imag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93959" y="1519646"/>
            <a:ext cx="4204081" cy="1909354"/>
          </a:xfrm>
          <a:prstGeom prst="rect">
            <a:avLst/>
          </a:prstGeom>
        </p:spPr>
      </p:pic>
      <p:sp>
        <p:nvSpPr>
          <p:cNvPr id="10" name="Nuage 9">
            <a:extLst>
              <a:ext uri="{FF2B5EF4-FFF2-40B4-BE49-F238E27FC236}">
                <a16:creationId xmlns:a16="http://schemas.microsoft.com/office/drawing/2014/main" id="{3FBC70BF-4E1B-46DD-A040-A4C4E054A3A3}"/>
              </a:ext>
            </a:extLst>
          </p:cNvPr>
          <p:cNvSpPr/>
          <p:nvPr/>
        </p:nvSpPr>
        <p:spPr>
          <a:xfrm>
            <a:off x="4379199" y="3950977"/>
            <a:ext cx="2933700" cy="1498600"/>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b="1" dirty="0" err="1">
                <a:latin typeface="Segoe UI" panose="020B0502040204020203" pitchFamily="34" charset="0"/>
                <a:cs typeface="Segoe UI" panose="020B0502040204020203" pitchFamily="34" charset="0"/>
              </a:rPr>
              <a:t>Transpileur</a:t>
            </a:r>
            <a:endParaRPr lang="fr-FR" b="1" dirty="0">
              <a:latin typeface="Segoe UI" panose="020B0502040204020203" pitchFamily="34" charset="0"/>
              <a:cs typeface="Segoe UI" panose="020B0502040204020203" pitchFamily="34" charset="0"/>
            </a:endParaRPr>
          </a:p>
        </p:txBody>
      </p:sp>
      <p:sp>
        <p:nvSpPr>
          <p:cNvPr id="11" name="Rectangle 10">
            <a:extLst>
              <a:ext uri="{FF2B5EF4-FFF2-40B4-BE49-F238E27FC236}">
                <a16:creationId xmlns:a16="http://schemas.microsoft.com/office/drawing/2014/main" id="{2946BEE0-9917-4793-A356-138CFB598019}"/>
              </a:ext>
            </a:extLst>
          </p:cNvPr>
          <p:cNvSpPr/>
          <p:nvPr/>
        </p:nvSpPr>
        <p:spPr>
          <a:xfrm>
            <a:off x="184731" y="4464452"/>
            <a:ext cx="2223686" cy="461665"/>
          </a:xfrm>
          <a:prstGeom prst="rect">
            <a:avLst/>
          </a:prstGeom>
        </p:spPr>
        <p:txBody>
          <a:bodyPr wrap="none">
            <a:spAutoFit/>
          </a:bodyPr>
          <a:lstStyle/>
          <a:p>
            <a:r>
              <a:rPr lang="fr-FR" sz="2400" dirty="0">
                <a:solidFill>
                  <a:srgbClr val="000000"/>
                </a:solidFill>
                <a:latin typeface="Consolas" panose="020B0609020204030204" pitchFamily="49" charset="0"/>
              </a:rPr>
              <a:t>(x) </a:t>
            </a:r>
            <a:r>
              <a:rPr lang="fr-FR" sz="2400" dirty="0">
                <a:solidFill>
                  <a:srgbClr val="0000FF"/>
                </a:solidFill>
                <a:latin typeface="Consolas" panose="020B0609020204030204" pitchFamily="49" charset="0"/>
              </a:rPr>
              <a:t>=&gt;</a:t>
            </a:r>
            <a:r>
              <a:rPr lang="fr-FR" sz="2400" dirty="0">
                <a:solidFill>
                  <a:srgbClr val="000000"/>
                </a:solidFill>
                <a:latin typeface="Consolas" panose="020B0609020204030204" pitchFamily="49" charset="0"/>
              </a:rPr>
              <a:t> x +</a:t>
            </a:r>
            <a:r>
              <a:rPr lang="fr-FR" sz="2400" dirty="0">
                <a:solidFill>
                  <a:srgbClr val="09885A"/>
                </a:solidFill>
                <a:latin typeface="Consolas" panose="020B0609020204030204" pitchFamily="49" charset="0"/>
              </a:rPr>
              <a:t>1</a:t>
            </a:r>
            <a:r>
              <a:rPr lang="fr-FR" sz="2400" dirty="0">
                <a:solidFill>
                  <a:srgbClr val="000000"/>
                </a:solidFill>
                <a:latin typeface="Consolas" panose="020B0609020204030204" pitchFamily="49" charset="0"/>
              </a:rPr>
              <a:t>;</a:t>
            </a:r>
            <a:endParaRPr lang="fr-FR" sz="2400" b="0" dirty="0">
              <a:solidFill>
                <a:srgbClr val="000000"/>
              </a:solidFill>
              <a:effectLst/>
              <a:latin typeface="Consolas" panose="020B0609020204030204" pitchFamily="49" charset="0"/>
            </a:endParaRPr>
          </a:p>
        </p:txBody>
      </p:sp>
      <p:sp>
        <p:nvSpPr>
          <p:cNvPr id="12" name="Rectangle 11">
            <a:extLst>
              <a:ext uri="{FF2B5EF4-FFF2-40B4-BE49-F238E27FC236}">
                <a16:creationId xmlns:a16="http://schemas.microsoft.com/office/drawing/2014/main" id="{9E5C65F7-3C24-40D1-B9D4-83F19B0D2321}"/>
              </a:ext>
            </a:extLst>
          </p:cNvPr>
          <p:cNvSpPr/>
          <p:nvPr/>
        </p:nvSpPr>
        <p:spPr>
          <a:xfrm>
            <a:off x="8826500" y="4100112"/>
            <a:ext cx="3345420" cy="1200329"/>
          </a:xfrm>
          <a:prstGeom prst="rect">
            <a:avLst/>
          </a:prstGeom>
        </p:spPr>
        <p:txBody>
          <a:bodyPr wrap="square">
            <a:spAutoFit/>
          </a:bodyPr>
          <a:lstStyle/>
          <a:p>
            <a:r>
              <a:rPr lang="en-US" sz="2400" dirty="0">
                <a:solidFill>
                  <a:srgbClr val="0000FF"/>
                </a:solidFill>
                <a:latin typeface="Consolas" panose="020B0609020204030204" pitchFamily="49" charset="0"/>
              </a:rPr>
              <a:t>function</a:t>
            </a:r>
            <a:r>
              <a:rPr lang="en-US" sz="2400" dirty="0">
                <a:solidFill>
                  <a:srgbClr val="000000"/>
                </a:solidFill>
                <a:latin typeface="Consolas" panose="020B0609020204030204" pitchFamily="49" charset="0"/>
              </a:rPr>
              <a:t>(x){</a:t>
            </a:r>
          </a:p>
          <a:p>
            <a:r>
              <a:rPr lang="en-US" sz="2400" dirty="0">
                <a:solidFill>
                  <a:srgbClr val="0000FF"/>
                </a:solidFill>
                <a:latin typeface="Consolas" panose="020B0609020204030204" pitchFamily="49" charset="0"/>
              </a:rPr>
              <a:t>	return</a:t>
            </a:r>
            <a:r>
              <a:rPr lang="en-US" sz="2400" dirty="0">
                <a:solidFill>
                  <a:srgbClr val="000000"/>
                </a:solidFill>
                <a:latin typeface="Consolas" panose="020B0609020204030204" pitchFamily="49" charset="0"/>
              </a:rPr>
              <a:t> x+</a:t>
            </a:r>
            <a:r>
              <a:rPr lang="en-US" sz="2400" dirty="0">
                <a:solidFill>
                  <a:srgbClr val="09885A"/>
                </a:solidFill>
                <a:latin typeface="Consolas" panose="020B0609020204030204" pitchFamily="49" charset="0"/>
              </a:rPr>
              <a:t>1</a:t>
            </a:r>
            <a:r>
              <a:rPr lang="en-US" sz="2400" dirty="0">
                <a:solidFill>
                  <a:srgbClr val="000000"/>
                </a:solidFill>
                <a:latin typeface="Consolas" panose="020B0609020204030204" pitchFamily="49" charset="0"/>
              </a:rPr>
              <a:t>;</a:t>
            </a:r>
          </a:p>
          <a:p>
            <a:r>
              <a:rPr lang="en-US" sz="2400" dirty="0">
                <a:solidFill>
                  <a:srgbClr val="000000"/>
                </a:solidFill>
                <a:latin typeface="Consolas" panose="020B0609020204030204" pitchFamily="49" charset="0"/>
              </a:rPr>
              <a:t>}</a:t>
            </a:r>
            <a:endParaRPr lang="en-US" sz="2400" b="0" dirty="0">
              <a:solidFill>
                <a:srgbClr val="000000"/>
              </a:solidFill>
              <a:effectLst/>
              <a:latin typeface="Consolas" panose="020B0609020204030204" pitchFamily="49" charset="0"/>
            </a:endParaRPr>
          </a:p>
        </p:txBody>
      </p:sp>
      <p:sp>
        <p:nvSpPr>
          <p:cNvPr id="13" name="Flèche : bas 12">
            <a:extLst>
              <a:ext uri="{FF2B5EF4-FFF2-40B4-BE49-F238E27FC236}">
                <a16:creationId xmlns:a16="http://schemas.microsoft.com/office/drawing/2014/main" id="{6313EF97-55C3-453F-98D1-B433220E33D0}"/>
              </a:ext>
            </a:extLst>
          </p:cNvPr>
          <p:cNvSpPr/>
          <p:nvPr/>
        </p:nvSpPr>
        <p:spPr>
          <a:xfrm rot="16200000">
            <a:off x="2968358" y="4289683"/>
            <a:ext cx="850900" cy="82677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Flèche : bas 39">
            <a:extLst>
              <a:ext uri="{FF2B5EF4-FFF2-40B4-BE49-F238E27FC236}">
                <a16:creationId xmlns:a16="http://schemas.microsoft.com/office/drawing/2014/main" id="{005FA2B5-E7DC-4059-8C29-A56F840F28F1}"/>
              </a:ext>
            </a:extLst>
          </p:cNvPr>
          <p:cNvSpPr/>
          <p:nvPr/>
        </p:nvSpPr>
        <p:spPr>
          <a:xfrm rot="16200000">
            <a:off x="7872840" y="4197226"/>
            <a:ext cx="850900" cy="82677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39" name="Image 38">
            <a:extLst>
              <a:ext uri="{FF2B5EF4-FFF2-40B4-BE49-F238E27FC236}">
                <a16:creationId xmlns:a16="http://schemas.microsoft.com/office/drawing/2014/main" id="{6C72804A-5E2F-48CA-BEF7-7A6C2C2BBE3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1" name="Groupe 40">
            <a:extLst>
              <a:ext uri="{FF2B5EF4-FFF2-40B4-BE49-F238E27FC236}">
                <a16:creationId xmlns:a16="http://schemas.microsoft.com/office/drawing/2014/main" id="{AAF44CFE-10B8-41B0-A5BB-AEAC3FDE55D3}"/>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2" name="Groupe 41">
              <a:extLst>
                <a:ext uri="{FF2B5EF4-FFF2-40B4-BE49-F238E27FC236}">
                  <a16:creationId xmlns:a16="http://schemas.microsoft.com/office/drawing/2014/main" id="{168E460C-AF71-4EE5-A2B2-43926752ECAB}"/>
                </a:ext>
              </a:extLst>
            </p:cNvPr>
            <p:cNvGrpSpPr/>
            <p:nvPr/>
          </p:nvGrpSpPr>
          <p:grpSpPr>
            <a:xfrm>
              <a:off x="6391007" y="4158446"/>
              <a:ext cx="670560" cy="1463040"/>
              <a:chOff x="5313680" y="4185920"/>
              <a:chExt cx="670560" cy="1463040"/>
            </a:xfrm>
            <a:grpFill/>
          </p:grpSpPr>
          <p:sp>
            <p:nvSpPr>
              <p:cNvPr id="47" name="Bande diagonale 46">
                <a:extLst>
                  <a:ext uri="{FF2B5EF4-FFF2-40B4-BE49-F238E27FC236}">
                    <a16:creationId xmlns:a16="http://schemas.microsoft.com/office/drawing/2014/main" id="{36E6D064-C3AE-479C-93F5-64F6E91B9C87}"/>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8" name="Bande diagonale 47">
                <a:extLst>
                  <a:ext uri="{FF2B5EF4-FFF2-40B4-BE49-F238E27FC236}">
                    <a16:creationId xmlns:a16="http://schemas.microsoft.com/office/drawing/2014/main" id="{CA45D41B-47FC-4432-8152-4642C2355CBF}"/>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3" name="Groupe 42">
              <a:extLst>
                <a:ext uri="{FF2B5EF4-FFF2-40B4-BE49-F238E27FC236}">
                  <a16:creationId xmlns:a16="http://schemas.microsoft.com/office/drawing/2014/main" id="{347C4328-EAC9-4F3C-AD7B-2CAE854D53AE}"/>
                </a:ext>
              </a:extLst>
            </p:cNvPr>
            <p:cNvGrpSpPr/>
            <p:nvPr/>
          </p:nvGrpSpPr>
          <p:grpSpPr>
            <a:xfrm rot="10800000">
              <a:off x="4211849" y="4177849"/>
              <a:ext cx="670560" cy="1463040"/>
              <a:chOff x="5313680" y="4185920"/>
              <a:chExt cx="670560" cy="1463040"/>
            </a:xfrm>
            <a:grpFill/>
          </p:grpSpPr>
          <p:sp>
            <p:nvSpPr>
              <p:cNvPr id="45" name="Bande diagonale 44">
                <a:extLst>
                  <a:ext uri="{FF2B5EF4-FFF2-40B4-BE49-F238E27FC236}">
                    <a16:creationId xmlns:a16="http://schemas.microsoft.com/office/drawing/2014/main" id="{F186F93B-014B-4C8B-92CC-20236EA503B3}"/>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6" name="Bande diagonale 45">
                <a:extLst>
                  <a:ext uri="{FF2B5EF4-FFF2-40B4-BE49-F238E27FC236}">
                    <a16:creationId xmlns:a16="http://schemas.microsoft.com/office/drawing/2014/main" id="{3F1FA905-1C6C-4161-BA86-B08D275DEC42}"/>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4" name="Signe Moins 43">
              <a:extLst>
                <a:ext uri="{FF2B5EF4-FFF2-40B4-BE49-F238E27FC236}">
                  <a16:creationId xmlns:a16="http://schemas.microsoft.com/office/drawing/2014/main" id="{97640769-B802-42DE-9AC3-C8812AACB28D}"/>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6718957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ECMA Script 6</a:t>
            </a:r>
          </a:p>
          <a:p>
            <a:pPr algn="ctr"/>
            <a:r>
              <a:rPr lang="fr-FR" sz="2400" i="1" dirty="0">
                <a:latin typeface="Segoe UI" panose="020B0502040204020203" pitchFamily="34" charset="0"/>
                <a:cs typeface="Segoe UI" panose="020B0502040204020203" pitchFamily="34" charset="0"/>
              </a:rPr>
              <a:t>Le JavaScript de demain, aujourd’hui</a:t>
            </a:r>
          </a:p>
        </p:txBody>
      </p:sp>
      <p:sp>
        <p:nvSpPr>
          <p:cNvPr id="13" name="ZoneTexte 12">
            <a:extLst>
              <a:ext uri="{FF2B5EF4-FFF2-40B4-BE49-F238E27FC236}">
                <a16:creationId xmlns:a16="http://schemas.microsoft.com/office/drawing/2014/main" id="{FB8ED4DB-9284-4707-B06F-EFAE55F75751}"/>
              </a:ext>
            </a:extLst>
          </p:cNvPr>
          <p:cNvSpPr txBox="1"/>
          <p:nvPr/>
        </p:nvSpPr>
        <p:spPr>
          <a:xfrm>
            <a:off x="603921" y="2873505"/>
            <a:ext cx="4263990" cy="461665"/>
          </a:xfrm>
          <a:prstGeom prst="rect">
            <a:avLst/>
          </a:prstGeom>
          <a:noFill/>
          <a:effectLst/>
        </p:spPr>
        <p:txBody>
          <a:bodyPr wrap="square" rtlCol="0">
            <a:spAutoFit/>
          </a:bodyPr>
          <a:lstStyle/>
          <a:p>
            <a:pPr algn="ctr"/>
            <a:r>
              <a:rPr lang="fr-FR" b="1" dirty="0">
                <a:solidFill>
                  <a:schemeClr val="accent1">
                    <a:lumMod val="75000"/>
                  </a:schemeClr>
                </a:solidFill>
                <a:latin typeface="Segoe UI" panose="020B0502040204020203" pitchFamily="34" charset="0"/>
                <a:cs typeface="Segoe UI" panose="020B0502040204020203" pitchFamily="34" charset="0"/>
              </a:rPr>
              <a:t>{ } </a:t>
            </a:r>
            <a:r>
              <a:rPr lang="fr-FR" sz="2400" b="1" dirty="0">
                <a:solidFill>
                  <a:schemeClr val="accent1">
                    <a:lumMod val="75000"/>
                  </a:schemeClr>
                </a:solidFill>
                <a:latin typeface="Segoe UI" panose="020B0502040204020203" pitchFamily="34" charset="0"/>
                <a:cs typeface="Segoe UI" panose="020B0502040204020203" pitchFamily="34" charset="0"/>
              </a:rPr>
              <a:t>ES6</a:t>
            </a:r>
            <a:endParaRPr lang="fr-FR" dirty="0">
              <a:solidFill>
                <a:srgbClr val="FF0000"/>
              </a:solidFill>
              <a:latin typeface="Segoe UI" panose="020B0502040204020203" pitchFamily="34" charset="0"/>
              <a:cs typeface="Segoe UI" panose="020B0502040204020203" pitchFamily="34" charset="0"/>
            </a:endParaRPr>
          </a:p>
        </p:txBody>
      </p:sp>
      <p:sp>
        <p:nvSpPr>
          <p:cNvPr id="14" name="ZoneTexte 13">
            <a:extLst>
              <a:ext uri="{FF2B5EF4-FFF2-40B4-BE49-F238E27FC236}">
                <a16:creationId xmlns:a16="http://schemas.microsoft.com/office/drawing/2014/main" id="{D3C76FE2-5978-4023-AE48-CE5C940F7C58}"/>
              </a:ext>
            </a:extLst>
          </p:cNvPr>
          <p:cNvSpPr txBox="1"/>
          <p:nvPr/>
        </p:nvSpPr>
        <p:spPr>
          <a:xfrm>
            <a:off x="6682518" y="2873505"/>
            <a:ext cx="4263990" cy="461665"/>
          </a:xfrm>
          <a:prstGeom prst="rect">
            <a:avLst/>
          </a:prstGeom>
          <a:noFill/>
          <a:effectLst/>
        </p:spPr>
        <p:txBody>
          <a:bodyPr wrap="square" rtlCol="0">
            <a:spAutoFit/>
          </a:bodyPr>
          <a:lstStyle/>
          <a:p>
            <a:pPr algn="ctr"/>
            <a:r>
              <a:rPr lang="fr-FR" b="1" dirty="0">
                <a:solidFill>
                  <a:schemeClr val="accent1">
                    <a:lumMod val="75000"/>
                  </a:schemeClr>
                </a:solidFill>
                <a:latin typeface="Segoe UI" panose="020B0502040204020203" pitchFamily="34" charset="0"/>
                <a:cs typeface="Segoe UI" panose="020B0502040204020203" pitchFamily="34" charset="0"/>
              </a:rPr>
              <a:t>{ } </a:t>
            </a:r>
            <a:r>
              <a:rPr lang="fr-FR" sz="2400" b="1" dirty="0">
                <a:solidFill>
                  <a:schemeClr val="accent1">
                    <a:lumMod val="75000"/>
                  </a:schemeClr>
                </a:solidFill>
                <a:latin typeface="Segoe UI" panose="020B0502040204020203" pitchFamily="34" charset="0"/>
                <a:cs typeface="Segoe UI" panose="020B0502040204020203" pitchFamily="34" charset="0"/>
              </a:rPr>
              <a:t>ES5</a:t>
            </a:r>
            <a:endParaRPr lang="fr-FR" dirty="0">
              <a:solidFill>
                <a:srgbClr val="FF0000"/>
              </a:solidFill>
              <a:latin typeface="Segoe UI" panose="020B0502040204020203" pitchFamily="34" charset="0"/>
              <a:cs typeface="Segoe UI" panose="020B0502040204020203" pitchFamily="34" charset="0"/>
            </a:endParaRPr>
          </a:p>
        </p:txBody>
      </p:sp>
      <p:sp>
        <p:nvSpPr>
          <p:cNvPr id="17" name="ZoneTexte 16">
            <a:extLst>
              <a:ext uri="{FF2B5EF4-FFF2-40B4-BE49-F238E27FC236}">
                <a16:creationId xmlns:a16="http://schemas.microsoft.com/office/drawing/2014/main" id="{D5C35066-D007-481D-B761-0BFAC9419CDB}"/>
              </a:ext>
            </a:extLst>
          </p:cNvPr>
          <p:cNvSpPr txBox="1"/>
          <p:nvPr/>
        </p:nvSpPr>
        <p:spPr>
          <a:xfrm>
            <a:off x="246401" y="5618017"/>
            <a:ext cx="11925519" cy="461665"/>
          </a:xfrm>
          <a:prstGeom prst="rect">
            <a:avLst/>
          </a:prstGeom>
          <a:noFill/>
          <a:effectLst/>
        </p:spPr>
        <p:txBody>
          <a:bodyPr wrap="square" rtlCol="0">
            <a:spAutoFit/>
          </a:bodyPr>
          <a:lstStyle/>
          <a:p>
            <a:r>
              <a:rPr lang="fr-FR" sz="2400" dirty="0">
                <a:latin typeface="Segoe UI" panose="020B0502040204020203" pitchFamily="34" charset="0"/>
                <a:cs typeface="Segoe UI" panose="020B0502040204020203" pitchFamily="34" charset="0"/>
              </a:rPr>
              <a:t>Le contexte parent est accessible dans une </a:t>
            </a:r>
            <a:r>
              <a:rPr lang="fr-FR" sz="2400" dirty="0" err="1">
                <a:latin typeface="Segoe UI" panose="020B0502040204020203" pitchFamily="34" charset="0"/>
                <a:cs typeface="Segoe UI" panose="020B0502040204020203" pitchFamily="34" charset="0"/>
              </a:rPr>
              <a:t>arrow</a:t>
            </a:r>
            <a:r>
              <a:rPr lang="fr-FR" sz="2400" dirty="0">
                <a:latin typeface="Segoe UI" panose="020B0502040204020203" pitchFamily="34" charset="0"/>
                <a:cs typeface="Segoe UI" panose="020B0502040204020203" pitchFamily="34" charset="0"/>
              </a:rPr>
              <a:t> </a:t>
            </a:r>
            <a:r>
              <a:rPr lang="fr-FR" sz="2400" dirty="0" err="1">
                <a:latin typeface="Segoe UI" panose="020B0502040204020203" pitchFamily="34" charset="0"/>
                <a:cs typeface="Segoe UI" panose="020B0502040204020203" pitchFamily="34" charset="0"/>
              </a:rPr>
              <a:t>function</a:t>
            </a:r>
            <a:r>
              <a:rPr lang="fr-FR" sz="2400" dirty="0">
                <a:latin typeface="Segoe UI" panose="020B0502040204020203" pitchFamily="34" charset="0"/>
                <a:cs typeface="Segoe UI" panose="020B0502040204020203" pitchFamily="34" charset="0"/>
              </a:rPr>
              <a:t>. Ce dernier n’est pas redéfini.</a:t>
            </a:r>
          </a:p>
        </p:txBody>
      </p:sp>
      <p:sp>
        <p:nvSpPr>
          <p:cNvPr id="15" name="Hexagone 23">
            <a:extLst>
              <a:ext uri="{FF2B5EF4-FFF2-40B4-BE49-F238E27FC236}">
                <a16:creationId xmlns:a16="http://schemas.microsoft.com/office/drawing/2014/main" id="{9745DE0A-361D-462A-BED6-614A0D42CBE8}"/>
              </a:ext>
            </a:extLst>
          </p:cNvPr>
          <p:cNvSpPr/>
          <p:nvPr/>
        </p:nvSpPr>
        <p:spPr>
          <a:xfrm>
            <a:off x="603921" y="1181048"/>
            <a:ext cx="1580718" cy="1678152"/>
          </a:xfrm>
          <a:custGeom>
            <a:avLst/>
            <a:gdLst>
              <a:gd name="connsiteX0" fmla="*/ 0 w 1259840"/>
              <a:gd name="connsiteY0" fmla="*/ 609600 h 1219200"/>
              <a:gd name="connsiteX1" fmla="*/ 304800 w 1259840"/>
              <a:gd name="connsiteY1" fmla="*/ 0 h 1219200"/>
              <a:gd name="connsiteX2" fmla="*/ 955040 w 1259840"/>
              <a:gd name="connsiteY2" fmla="*/ 0 h 1219200"/>
              <a:gd name="connsiteX3" fmla="*/ 1259840 w 1259840"/>
              <a:gd name="connsiteY3" fmla="*/ 609600 h 1219200"/>
              <a:gd name="connsiteX4" fmla="*/ 955040 w 1259840"/>
              <a:gd name="connsiteY4" fmla="*/ 1219200 h 1219200"/>
              <a:gd name="connsiteX5" fmla="*/ 304800 w 1259840"/>
              <a:gd name="connsiteY5" fmla="*/ 1219200 h 1219200"/>
              <a:gd name="connsiteX6" fmla="*/ 0 w 1259840"/>
              <a:gd name="connsiteY6" fmla="*/ 609600 h 1219200"/>
              <a:gd name="connsiteX0" fmla="*/ 0 w 1259840"/>
              <a:gd name="connsiteY0" fmla="*/ 863600 h 1473200"/>
              <a:gd name="connsiteX1" fmla="*/ 304800 w 1259840"/>
              <a:gd name="connsiteY1" fmla="*/ 254000 h 1473200"/>
              <a:gd name="connsiteX2" fmla="*/ 662940 w 1259840"/>
              <a:gd name="connsiteY2" fmla="*/ 0 h 1473200"/>
              <a:gd name="connsiteX3" fmla="*/ 1259840 w 1259840"/>
              <a:gd name="connsiteY3" fmla="*/ 863600 h 1473200"/>
              <a:gd name="connsiteX4" fmla="*/ 955040 w 1259840"/>
              <a:gd name="connsiteY4" fmla="*/ 1473200 h 1473200"/>
              <a:gd name="connsiteX5" fmla="*/ 304800 w 1259840"/>
              <a:gd name="connsiteY5" fmla="*/ 1473200 h 1473200"/>
              <a:gd name="connsiteX6" fmla="*/ 0 w 1259840"/>
              <a:gd name="connsiteY6" fmla="*/ 863600 h 1473200"/>
              <a:gd name="connsiteX0" fmla="*/ 0 w 1412240"/>
              <a:gd name="connsiteY0" fmla="*/ 863600 h 1473200"/>
              <a:gd name="connsiteX1" fmla="*/ 304800 w 1412240"/>
              <a:gd name="connsiteY1" fmla="*/ 254000 h 1473200"/>
              <a:gd name="connsiteX2" fmla="*/ 662940 w 1412240"/>
              <a:gd name="connsiteY2" fmla="*/ 0 h 1473200"/>
              <a:gd name="connsiteX3" fmla="*/ 1412240 w 1412240"/>
              <a:gd name="connsiteY3" fmla="*/ 440266 h 1473200"/>
              <a:gd name="connsiteX4" fmla="*/ 955040 w 1412240"/>
              <a:gd name="connsiteY4" fmla="*/ 1473200 h 1473200"/>
              <a:gd name="connsiteX5" fmla="*/ 304800 w 1412240"/>
              <a:gd name="connsiteY5" fmla="*/ 1473200 h 1473200"/>
              <a:gd name="connsiteX6" fmla="*/ 0 w 1412240"/>
              <a:gd name="connsiteY6" fmla="*/ 863600 h 1473200"/>
              <a:gd name="connsiteX0" fmla="*/ 0 w 1412240"/>
              <a:gd name="connsiteY0" fmla="*/ 863600 h 1778000"/>
              <a:gd name="connsiteX1" fmla="*/ 304800 w 1412240"/>
              <a:gd name="connsiteY1" fmla="*/ 254000 h 1778000"/>
              <a:gd name="connsiteX2" fmla="*/ 662940 w 1412240"/>
              <a:gd name="connsiteY2" fmla="*/ 0 h 1778000"/>
              <a:gd name="connsiteX3" fmla="*/ 1412240 w 1412240"/>
              <a:gd name="connsiteY3" fmla="*/ 440266 h 1778000"/>
              <a:gd name="connsiteX4" fmla="*/ 955040 w 1412240"/>
              <a:gd name="connsiteY4" fmla="*/ 1473200 h 1778000"/>
              <a:gd name="connsiteX5" fmla="*/ 622300 w 1412240"/>
              <a:gd name="connsiteY5" fmla="*/ 1778000 h 1778000"/>
              <a:gd name="connsiteX6" fmla="*/ 0 w 1412240"/>
              <a:gd name="connsiteY6" fmla="*/ 863600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103207 w 1560407"/>
              <a:gd name="connsiteY4" fmla="*/ 1473200 h 1778000"/>
              <a:gd name="connsiteX5" fmla="*/ 770467 w 1560407"/>
              <a:gd name="connsiteY5" fmla="*/ 1778000 h 1778000"/>
              <a:gd name="connsiteX6" fmla="*/ 0 w 1560407"/>
              <a:gd name="connsiteY6" fmla="*/ 1316567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 name="connsiteX0" fmla="*/ 0 w 1560407"/>
              <a:gd name="connsiteY0" fmla="*/ 1316567 h 1778000"/>
              <a:gd name="connsiteX1" fmla="*/ 12700 w 1560407"/>
              <a:gd name="connsiteY1" fmla="*/ 427566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0407" h="1778000">
                <a:moveTo>
                  <a:pt x="0" y="1316567"/>
                </a:moveTo>
                <a:lnTo>
                  <a:pt x="12700" y="427566"/>
                </a:lnTo>
                <a:lnTo>
                  <a:pt x="811107" y="0"/>
                </a:lnTo>
                <a:lnTo>
                  <a:pt x="1560407" y="440266"/>
                </a:lnTo>
                <a:lnTo>
                  <a:pt x="1551941" y="1286933"/>
                </a:lnTo>
                <a:lnTo>
                  <a:pt x="770467" y="1778000"/>
                </a:lnTo>
                <a:lnTo>
                  <a:pt x="0" y="1316567"/>
                </a:lnTo>
                <a:close/>
              </a:path>
            </a:pathLst>
          </a:custGeom>
          <a:solidFill>
            <a:srgbClr val="70CEEF"/>
          </a:solid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solidFill>
                  <a:schemeClr val="tx1"/>
                </a:solidFill>
                <a:latin typeface="Segoe UI" panose="020B0502040204020203" pitchFamily="34" charset="0"/>
                <a:cs typeface="Segoe UI" panose="020B0502040204020203" pitchFamily="34" charset="0"/>
              </a:rPr>
              <a:t>Arrow</a:t>
            </a:r>
          </a:p>
          <a:p>
            <a:pPr algn="ctr"/>
            <a:r>
              <a:rPr lang="fr-FR" sz="2000" dirty="0" err="1">
                <a:solidFill>
                  <a:schemeClr val="tx1"/>
                </a:solidFill>
                <a:latin typeface="Segoe UI" panose="020B0502040204020203" pitchFamily="34" charset="0"/>
                <a:cs typeface="Segoe UI" panose="020B0502040204020203" pitchFamily="34" charset="0"/>
              </a:rPr>
              <a:t>function</a:t>
            </a:r>
            <a:endParaRPr lang="fr-FR" sz="2000" dirty="0">
              <a:solidFill>
                <a:schemeClr val="tx1"/>
              </a:solidFill>
              <a:latin typeface="Segoe UI" panose="020B0502040204020203" pitchFamily="34" charset="0"/>
              <a:cs typeface="Segoe UI" panose="020B0502040204020203" pitchFamily="34" charset="0"/>
            </a:endParaRPr>
          </a:p>
        </p:txBody>
      </p:sp>
      <p:pic>
        <p:nvPicPr>
          <p:cNvPr id="18" name="Image 17">
            <a:extLst>
              <a:ext uri="{FF2B5EF4-FFF2-40B4-BE49-F238E27FC236}">
                <a16:creationId xmlns:a16="http://schemas.microsoft.com/office/drawing/2014/main" id="{49B31EFA-6037-44F7-A8F5-89791627C57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139" y="23743"/>
            <a:ext cx="1071563" cy="10715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Rectangle 1">
            <a:extLst>
              <a:ext uri="{FF2B5EF4-FFF2-40B4-BE49-F238E27FC236}">
                <a16:creationId xmlns:a16="http://schemas.microsoft.com/office/drawing/2014/main" id="{49C97AF1-5F33-4502-AC23-825915DD5DE3}"/>
              </a:ext>
            </a:extLst>
          </p:cNvPr>
          <p:cNvSpPr/>
          <p:nvPr/>
        </p:nvSpPr>
        <p:spPr>
          <a:xfrm>
            <a:off x="1026160" y="3782841"/>
            <a:ext cx="4826000" cy="1323439"/>
          </a:xfrm>
          <a:prstGeom prst="rect">
            <a:avLst/>
          </a:prstGeom>
        </p:spPr>
        <p:txBody>
          <a:bodyPr wrap="square">
            <a:spAutoFit/>
          </a:bodyPr>
          <a:lstStyle/>
          <a:p>
            <a:r>
              <a:rPr lang="en-US" sz="2000" dirty="0" err="1">
                <a:solidFill>
                  <a:srgbClr val="0000FF"/>
                </a:solidFill>
                <a:latin typeface="Consolas" panose="020B0609020204030204" pitchFamily="49" charset="0"/>
              </a:rPr>
              <a:t>this</a:t>
            </a:r>
            <a:r>
              <a:rPr lang="en-US" sz="2000" dirty="0" err="1">
                <a:solidFill>
                  <a:srgbClr val="000000"/>
                </a:solidFill>
                <a:latin typeface="Consolas" panose="020B0609020204030204" pitchFamily="49" charset="0"/>
              </a:rPr>
              <a:t>.nums.forEach</a:t>
            </a:r>
            <a:r>
              <a:rPr lang="en-US" sz="2000" dirty="0">
                <a:solidFill>
                  <a:srgbClr val="000000"/>
                </a:solidFill>
                <a:latin typeface="Consolas" panose="020B0609020204030204" pitchFamily="49" charset="0"/>
              </a:rPr>
              <a:t>((v) </a:t>
            </a:r>
            <a:r>
              <a:rPr lang="en-US" sz="2000" dirty="0">
                <a:solidFill>
                  <a:srgbClr val="0000FF"/>
                </a:solidFill>
                <a:latin typeface="Consolas" panose="020B0609020204030204" pitchFamily="49" charset="0"/>
              </a:rPr>
              <a:t>=&gt;</a:t>
            </a:r>
            <a:r>
              <a:rPr lang="en-US" sz="2000" dirty="0">
                <a:solidFill>
                  <a:srgbClr val="000000"/>
                </a:solidFill>
                <a:latin typeface="Consolas" panose="020B0609020204030204" pitchFamily="49" charset="0"/>
              </a:rPr>
              <a:t> {</a:t>
            </a:r>
          </a:p>
          <a:p>
            <a:r>
              <a:rPr lang="en-US" sz="2000" dirty="0">
                <a:solidFill>
                  <a:srgbClr val="0000FF"/>
                </a:solidFill>
                <a:latin typeface="Consolas" panose="020B0609020204030204" pitchFamily="49" charset="0"/>
              </a:rPr>
              <a:t>if</a:t>
            </a:r>
            <a:r>
              <a:rPr lang="en-US" sz="2000" dirty="0">
                <a:solidFill>
                  <a:srgbClr val="000000"/>
                </a:solidFill>
                <a:latin typeface="Consolas" panose="020B0609020204030204" pitchFamily="49" charset="0"/>
              </a:rPr>
              <a:t> (v % </a:t>
            </a:r>
            <a:r>
              <a:rPr lang="en-US" sz="2000" dirty="0">
                <a:solidFill>
                  <a:srgbClr val="09885A"/>
                </a:solidFill>
                <a:latin typeface="Consolas" panose="020B0609020204030204" pitchFamily="49" charset="0"/>
              </a:rPr>
              <a:t>5</a:t>
            </a:r>
            <a:r>
              <a:rPr lang="en-US" sz="2000" dirty="0">
                <a:solidFill>
                  <a:srgbClr val="000000"/>
                </a:solidFill>
                <a:latin typeface="Consolas" panose="020B0609020204030204" pitchFamily="49" charset="0"/>
              </a:rPr>
              <a:t> === </a:t>
            </a:r>
            <a:r>
              <a:rPr lang="en-US" sz="2000" dirty="0">
                <a:solidFill>
                  <a:srgbClr val="09885A"/>
                </a:solidFill>
                <a:latin typeface="Consolas" panose="020B0609020204030204" pitchFamily="49" charset="0"/>
              </a:rPr>
              <a:t>0</a:t>
            </a:r>
            <a:r>
              <a:rPr lang="en-US" sz="2000" dirty="0">
                <a:solidFill>
                  <a:srgbClr val="000000"/>
                </a:solidFill>
                <a:latin typeface="Consolas" panose="020B0609020204030204" pitchFamily="49" charset="0"/>
              </a:rPr>
              <a:t>)</a:t>
            </a:r>
          </a:p>
          <a:p>
            <a:r>
              <a:rPr lang="en-US" sz="2000" dirty="0" err="1">
                <a:solidFill>
                  <a:srgbClr val="0000FF"/>
                </a:solidFill>
                <a:latin typeface="Consolas" panose="020B0609020204030204" pitchFamily="49" charset="0"/>
              </a:rPr>
              <a:t>this</a:t>
            </a:r>
            <a:r>
              <a:rPr lang="en-US" sz="2000" dirty="0" err="1">
                <a:solidFill>
                  <a:srgbClr val="000000"/>
                </a:solidFill>
                <a:latin typeface="Consolas" panose="020B0609020204030204" pitchFamily="49" charset="0"/>
              </a:rPr>
              <a:t>.fives.push</a:t>
            </a:r>
            <a:r>
              <a:rPr lang="en-US" sz="2000" dirty="0">
                <a:solidFill>
                  <a:srgbClr val="000000"/>
                </a:solidFill>
                <a:latin typeface="Consolas" panose="020B0609020204030204" pitchFamily="49" charset="0"/>
              </a:rPr>
              <a:t>(v)</a:t>
            </a:r>
          </a:p>
          <a:p>
            <a:r>
              <a:rPr lang="en-US" sz="2000" dirty="0">
                <a:solidFill>
                  <a:srgbClr val="000000"/>
                </a:solidFill>
                <a:latin typeface="Consolas" panose="020B0609020204030204" pitchFamily="49" charset="0"/>
              </a:rPr>
              <a:t>})</a:t>
            </a:r>
            <a:endParaRPr lang="en-US" sz="2000" b="0" dirty="0">
              <a:solidFill>
                <a:srgbClr val="000000"/>
              </a:solidFill>
              <a:effectLst/>
              <a:latin typeface="Consolas" panose="020B0609020204030204" pitchFamily="49" charset="0"/>
            </a:endParaRPr>
          </a:p>
        </p:txBody>
      </p:sp>
      <p:sp>
        <p:nvSpPr>
          <p:cNvPr id="3" name="Rectangle 2">
            <a:extLst>
              <a:ext uri="{FF2B5EF4-FFF2-40B4-BE49-F238E27FC236}">
                <a16:creationId xmlns:a16="http://schemas.microsoft.com/office/drawing/2014/main" id="{637B7BDB-5DD3-4004-84B7-DBE3B6D68FCA}"/>
              </a:ext>
            </a:extLst>
          </p:cNvPr>
          <p:cNvSpPr/>
          <p:nvPr/>
        </p:nvSpPr>
        <p:spPr>
          <a:xfrm>
            <a:off x="7309591" y="3577207"/>
            <a:ext cx="4734560" cy="1631216"/>
          </a:xfrm>
          <a:prstGeom prst="rect">
            <a:avLst/>
          </a:prstGeom>
        </p:spPr>
        <p:txBody>
          <a:bodyPr wrap="square">
            <a:spAutoFit/>
          </a:bodyPr>
          <a:lstStyle/>
          <a:p>
            <a:r>
              <a:rPr lang="en-US" sz="2000" dirty="0">
                <a:solidFill>
                  <a:srgbClr val="0000FF"/>
                </a:solidFill>
                <a:latin typeface="Consolas" panose="020B0609020204030204" pitchFamily="49" charset="0"/>
              </a:rPr>
              <a:t>var</a:t>
            </a:r>
            <a:r>
              <a:rPr lang="en-US" sz="2000" dirty="0">
                <a:solidFill>
                  <a:srgbClr val="000000"/>
                </a:solidFill>
                <a:latin typeface="Consolas" panose="020B0609020204030204" pitchFamily="49" charset="0"/>
              </a:rPr>
              <a:t> self = </a:t>
            </a:r>
            <a:r>
              <a:rPr lang="en-US" sz="2000" dirty="0">
                <a:solidFill>
                  <a:srgbClr val="0000FF"/>
                </a:solidFill>
                <a:latin typeface="Consolas" panose="020B0609020204030204" pitchFamily="49" charset="0"/>
              </a:rPr>
              <a:t>this</a:t>
            </a:r>
            <a:r>
              <a:rPr lang="en-US" sz="2000" dirty="0">
                <a:solidFill>
                  <a:srgbClr val="000000"/>
                </a:solidFill>
                <a:latin typeface="Consolas" panose="020B0609020204030204" pitchFamily="49" charset="0"/>
              </a:rPr>
              <a:t>;</a:t>
            </a:r>
          </a:p>
          <a:p>
            <a:r>
              <a:rPr lang="en-US" sz="2000" dirty="0" err="1">
                <a:solidFill>
                  <a:srgbClr val="0000FF"/>
                </a:solidFill>
                <a:latin typeface="Consolas" panose="020B0609020204030204" pitchFamily="49" charset="0"/>
              </a:rPr>
              <a:t>this</a:t>
            </a:r>
            <a:r>
              <a:rPr lang="en-US" sz="2000" dirty="0" err="1">
                <a:solidFill>
                  <a:srgbClr val="000000"/>
                </a:solidFill>
                <a:latin typeface="Consolas" panose="020B0609020204030204" pitchFamily="49" charset="0"/>
              </a:rPr>
              <a:t>.nums.forEach</a:t>
            </a:r>
            <a:r>
              <a:rPr lang="en-US" sz="2000" dirty="0">
                <a:solidFill>
                  <a:srgbClr val="000000"/>
                </a:solidFill>
                <a:latin typeface="Consolas" panose="020B0609020204030204" pitchFamily="49" charset="0"/>
              </a:rPr>
              <a:t>(</a:t>
            </a:r>
            <a:r>
              <a:rPr lang="en-US" sz="2000" dirty="0">
                <a:solidFill>
                  <a:srgbClr val="0000FF"/>
                </a:solidFill>
                <a:latin typeface="Consolas" panose="020B0609020204030204" pitchFamily="49" charset="0"/>
              </a:rPr>
              <a:t>function</a:t>
            </a:r>
            <a:r>
              <a:rPr lang="en-US" sz="2000" dirty="0">
                <a:solidFill>
                  <a:srgbClr val="000000"/>
                </a:solidFill>
                <a:latin typeface="Consolas" panose="020B0609020204030204" pitchFamily="49" charset="0"/>
              </a:rPr>
              <a:t> (v) {</a:t>
            </a:r>
          </a:p>
          <a:p>
            <a:r>
              <a:rPr lang="en-US" sz="2000" dirty="0">
                <a:solidFill>
                  <a:srgbClr val="0000FF"/>
                </a:solidFill>
                <a:latin typeface="Consolas" panose="020B0609020204030204" pitchFamily="49" charset="0"/>
              </a:rPr>
              <a:t>if</a:t>
            </a:r>
            <a:r>
              <a:rPr lang="en-US" sz="2000" dirty="0">
                <a:solidFill>
                  <a:srgbClr val="000000"/>
                </a:solidFill>
                <a:latin typeface="Consolas" panose="020B0609020204030204" pitchFamily="49" charset="0"/>
              </a:rPr>
              <a:t> (v % </a:t>
            </a:r>
            <a:r>
              <a:rPr lang="en-US" sz="2000" dirty="0">
                <a:solidFill>
                  <a:srgbClr val="09885A"/>
                </a:solidFill>
                <a:latin typeface="Consolas" panose="020B0609020204030204" pitchFamily="49" charset="0"/>
              </a:rPr>
              <a:t>5</a:t>
            </a:r>
            <a:r>
              <a:rPr lang="en-US" sz="2000" dirty="0">
                <a:solidFill>
                  <a:srgbClr val="000000"/>
                </a:solidFill>
                <a:latin typeface="Consolas" panose="020B0609020204030204" pitchFamily="49" charset="0"/>
              </a:rPr>
              <a:t> === </a:t>
            </a:r>
            <a:r>
              <a:rPr lang="en-US" sz="2000" dirty="0">
                <a:solidFill>
                  <a:srgbClr val="09885A"/>
                </a:solidFill>
                <a:latin typeface="Consolas" panose="020B0609020204030204" pitchFamily="49" charset="0"/>
              </a:rPr>
              <a:t>0</a:t>
            </a:r>
            <a:r>
              <a:rPr lang="en-US" sz="2000" dirty="0">
                <a:solidFill>
                  <a:srgbClr val="000000"/>
                </a:solidFill>
                <a:latin typeface="Consolas" panose="020B0609020204030204" pitchFamily="49" charset="0"/>
              </a:rPr>
              <a:t>)</a:t>
            </a:r>
          </a:p>
          <a:p>
            <a:r>
              <a:rPr lang="en-US" sz="2000" dirty="0" err="1">
                <a:solidFill>
                  <a:srgbClr val="000000"/>
                </a:solidFill>
                <a:latin typeface="Consolas" panose="020B0609020204030204" pitchFamily="49" charset="0"/>
              </a:rPr>
              <a:t>self.fives.push</a:t>
            </a:r>
            <a:r>
              <a:rPr lang="en-US" sz="2000" dirty="0">
                <a:solidFill>
                  <a:srgbClr val="000000"/>
                </a:solidFill>
                <a:latin typeface="Consolas" panose="020B0609020204030204" pitchFamily="49" charset="0"/>
              </a:rPr>
              <a:t>(v);</a:t>
            </a:r>
          </a:p>
          <a:p>
            <a:r>
              <a:rPr lang="en-US" sz="2000" dirty="0">
                <a:solidFill>
                  <a:srgbClr val="000000"/>
                </a:solidFill>
                <a:latin typeface="Consolas" panose="020B0609020204030204" pitchFamily="49" charset="0"/>
              </a:rPr>
              <a:t>});</a:t>
            </a:r>
            <a:endParaRPr lang="en-US" sz="2000" b="0" dirty="0">
              <a:solidFill>
                <a:srgbClr val="000000"/>
              </a:solidFill>
              <a:effectLst/>
              <a:latin typeface="Consolas" panose="020B0609020204030204" pitchFamily="49" charset="0"/>
            </a:endParaRPr>
          </a:p>
        </p:txBody>
      </p:sp>
      <p:grpSp>
        <p:nvGrpSpPr>
          <p:cNvPr id="27" name="Groupe 26">
            <a:extLst>
              <a:ext uri="{FF2B5EF4-FFF2-40B4-BE49-F238E27FC236}">
                <a16:creationId xmlns:a16="http://schemas.microsoft.com/office/drawing/2014/main" id="{C2B36021-F6ED-4E8E-8E69-1FA642337E91}"/>
              </a:ext>
            </a:extLst>
          </p:cNvPr>
          <p:cNvGrpSpPr/>
          <p:nvPr/>
        </p:nvGrpSpPr>
        <p:grpSpPr>
          <a:xfrm>
            <a:off x="7280754" y="6181826"/>
            <a:ext cx="4891165" cy="676174"/>
            <a:chOff x="7280754" y="6181826"/>
            <a:chExt cx="4891165" cy="676174"/>
          </a:xfrm>
        </p:grpSpPr>
        <p:sp>
          <p:nvSpPr>
            <p:cNvPr id="34" name="Rectangle 33">
              <a:extLst>
                <a:ext uri="{FF2B5EF4-FFF2-40B4-BE49-F238E27FC236}">
                  <a16:creationId xmlns:a16="http://schemas.microsoft.com/office/drawing/2014/main" id="{D7707122-598E-42FD-A88B-AA2DDD64480E}"/>
                </a:ext>
              </a:extLst>
            </p:cNvPr>
            <p:cNvSpPr/>
            <p:nvPr/>
          </p:nvSpPr>
          <p:spPr>
            <a:xfrm rot="5400000" flipH="1">
              <a:off x="9388250" y="4074330"/>
              <a:ext cx="676174" cy="4891165"/>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5" name="Triangle rectangle 34">
              <a:extLst>
                <a:ext uri="{FF2B5EF4-FFF2-40B4-BE49-F238E27FC236}">
                  <a16:creationId xmlns:a16="http://schemas.microsoft.com/office/drawing/2014/main" id="{992B8049-1706-4BC3-AC87-317301E5C2B1}"/>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6" name="Groupe 35">
            <a:extLst>
              <a:ext uri="{FF2B5EF4-FFF2-40B4-BE49-F238E27FC236}">
                <a16:creationId xmlns:a16="http://schemas.microsoft.com/office/drawing/2014/main" id="{46BF621C-E721-4792-BC04-963A16883482}"/>
              </a:ext>
            </a:extLst>
          </p:cNvPr>
          <p:cNvGrpSpPr/>
          <p:nvPr/>
        </p:nvGrpSpPr>
        <p:grpSpPr>
          <a:xfrm>
            <a:off x="-9920" y="6181823"/>
            <a:ext cx="4389120" cy="676175"/>
            <a:chOff x="-9920" y="6181823"/>
            <a:chExt cx="4389120" cy="676175"/>
          </a:xfrm>
        </p:grpSpPr>
        <p:sp>
          <p:nvSpPr>
            <p:cNvPr id="37" name="Rectangle 36">
              <a:extLst>
                <a:ext uri="{FF2B5EF4-FFF2-40B4-BE49-F238E27FC236}">
                  <a16:creationId xmlns:a16="http://schemas.microsoft.com/office/drawing/2014/main" id="{96051DAB-495B-401A-81E8-E003F8C05FCE}"/>
                </a:ext>
              </a:extLst>
            </p:cNvPr>
            <p:cNvSpPr/>
            <p:nvPr/>
          </p:nvSpPr>
          <p:spPr>
            <a:xfrm rot="16200000">
              <a:off x="1846552" y="4325351"/>
              <a:ext cx="676175" cy="4389120"/>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Triangle rectangle 37">
              <a:extLst>
                <a:ext uri="{FF2B5EF4-FFF2-40B4-BE49-F238E27FC236}">
                  <a16:creationId xmlns:a16="http://schemas.microsoft.com/office/drawing/2014/main" id="{C037C0F8-710D-47F9-A924-89F25B30B706}"/>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9" name="Groupe 38">
            <a:extLst>
              <a:ext uri="{FF2B5EF4-FFF2-40B4-BE49-F238E27FC236}">
                <a16:creationId xmlns:a16="http://schemas.microsoft.com/office/drawing/2014/main" id="{CC98B450-69E4-4148-B784-7CF1C39D2D5F}"/>
              </a:ext>
            </a:extLst>
          </p:cNvPr>
          <p:cNvGrpSpPr/>
          <p:nvPr/>
        </p:nvGrpSpPr>
        <p:grpSpPr>
          <a:xfrm>
            <a:off x="10342880" y="-25922"/>
            <a:ext cx="1701271" cy="1200329"/>
            <a:chOff x="4211850" y="3904571"/>
            <a:chExt cx="2849720"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0" name="Groupe 39">
              <a:extLst>
                <a:ext uri="{FF2B5EF4-FFF2-40B4-BE49-F238E27FC236}">
                  <a16:creationId xmlns:a16="http://schemas.microsoft.com/office/drawing/2014/main" id="{60DB8728-BCBE-4E29-8B2A-54C8CDB6AC6A}"/>
                </a:ext>
              </a:extLst>
            </p:cNvPr>
            <p:cNvGrpSpPr/>
            <p:nvPr/>
          </p:nvGrpSpPr>
          <p:grpSpPr>
            <a:xfrm>
              <a:off x="6391009" y="4158446"/>
              <a:ext cx="670561" cy="1463040"/>
              <a:chOff x="5313680" y="4185920"/>
              <a:chExt cx="670560" cy="1463040"/>
            </a:xfrm>
            <a:grpFill/>
          </p:grpSpPr>
          <p:sp>
            <p:nvSpPr>
              <p:cNvPr id="45" name="Bande diagonale 44">
                <a:extLst>
                  <a:ext uri="{FF2B5EF4-FFF2-40B4-BE49-F238E27FC236}">
                    <a16:creationId xmlns:a16="http://schemas.microsoft.com/office/drawing/2014/main" id="{2BCBF571-191F-414D-A7F1-528089308DB8}"/>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6" name="Bande diagonale 45">
                <a:extLst>
                  <a:ext uri="{FF2B5EF4-FFF2-40B4-BE49-F238E27FC236}">
                    <a16:creationId xmlns:a16="http://schemas.microsoft.com/office/drawing/2014/main" id="{46DDC534-1981-4CB6-BAC2-18425E7E2B41}"/>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1" name="Groupe 40">
              <a:extLst>
                <a:ext uri="{FF2B5EF4-FFF2-40B4-BE49-F238E27FC236}">
                  <a16:creationId xmlns:a16="http://schemas.microsoft.com/office/drawing/2014/main" id="{0A87B175-C244-41DE-97F3-EB1C6EDB05F3}"/>
                </a:ext>
              </a:extLst>
            </p:cNvPr>
            <p:cNvGrpSpPr/>
            <p:nvPr/>
          </p:nvGrpSpPr>
          <p:grpSpPr>
            <a:xfrm rot="10800000">
              <a:off x="4211850" y="4177849"/>
              <a:ext cx="670561" cy="1463040"/>
              <a:chOff x="5313680" y="4185920"/>
              <a:chExt cx="670560" cy="1463040"/>
            </a:xfrm>
            <a:grpFill/>
          </p:grpSpPr>
          <p:sp>
            <p:nvSpPr>
              <p:cNvPr id="43" name="Bande diagonale 42">
                <a:extLst>
                  <a:ext uri="{FF2B5EF4-FFF2-40B4-BE49-F238E27FC236}">
                    <a16:creationId xmlns:a16="http://schemas.microsoft.com/office/drawing/2014/main" id="{2240987D-176E-4CC4-8BD4-C43DEB6F3FFF}"/>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4" name="Bande diagonale 43">
                <a:extLst>
                  <a:ext uri="{FF2B5EF4-FFF2-40B4-BE49-F238E27FC236}">
                    <a16:creationId xmlns:a16="http://schemas.microsoft.com/office/drawing/2014/main" id="{88B16ED4-0F74-487D-82FC-0166AF60D78E}"/>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2" name="Signe Moins 41">
              <a:extLst>
                <a:ext uri="{FF2B5EF4-FFF2-40B4-BE49-F238E27FC236}">
                  <a16:creationId xmlns:a16="http://schemas.microsoft.com/office/drawing/2014/main" id="{D653C5C2-7B96-4A7F-9C29-C67B2B691947}"/>
                </a:ext>
              </a:extLst>
            </p:cNvPr>
            <p:cNvSpPr/>
            <p:nvPr/>
          </p:nvSpPr>
          <p:spPr>
            <a:xfrm rot="17995298">
              <a:off x="4729114" y="4363699"/>
              <a:ext cx="1916059" cy="997804"/>
            </a:xfrm>
            <a:prstGeom prst="mathMinus">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8717285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fade">
                                      <p:cBhvr>
                                        <p:cTn id="18" dur="500"/>
                                        <p:tgtEl>
                                          <p:spTgt spid="13"/>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fade">
                                      <p:cBhvr>
                                        <p:cTn id="23"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17" grpId="0"/>
      <p:bldP spid="2" grpId="0"/>
      <p:bldP spid="3" grpId="0"/>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pic>
        <p:nvPicPr>
          <p:cNvPr id="7" name="Image 6">
            <a:extLst>
              <a:ext uri="{FF2B5EF4-FFF2-40B4-BE49-F238E27FC236}">
                <a16:creationId xmlns:a16="http://schemas.microsoft.com/office/drawing/2014/main" id="{F70F136C-EA34-4442-B962-1859B32CDC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19809" y="1384995"/>
            <a:ext cx="9752381" cy="4876190"/>
          </a:xfrm>
          <a:prstGeom prst="rect">
            <a:avLst/>
          </a:prstGeom>
        </p:spPr>
      </p:pic>
      <p:pic>
        <p:nvPicPr>
          <p:cNvPr id="22" name="Image 21">
            <a:extLst>
              <a:ext uri="{FF2B5EF4-FFF2-40B4-BE49-F238E27FC236}">
                <a16:creationId xmlns:a16="http://schemas.microsoft.com/office/drawing/2014/main" id="{1CB953BE-6EFD-4889-8919-C1213EA5620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23" name="Groupe 22">
            <a:extLst>
              <a:ext uri="{FF2B5EF4-FFF2-40B4-BE49-F238E27FC236}">
                <a16:creationId xmlns:a16="http://schemas.microsoft.com/office/drawing/2014/main" id="{DEFCEF59-1631-44C3-B117-EF64E0BEB35D}"/>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39" name="Groupe 38">
              <a:extLst>
                <a:ext uri="{FF2B5EF4-FFF2-40B4-BE49-F238E27FC236}">
                  <a16:creationId xmlns:a16="http://schemas.microsoft.com/office/drawing/2014/main" id="{8D07CCF3-50D3-431C-8E0A-BA303DCF876C}"/>
                </a:ext>
              </a:extLst>
            </p:cNvPr>
            <p:cNvGrpSpPr/>
            <p:nvPr/>
          </p:nvGrpSpPr>
          <p:grpSpPr>
            <a:xfrm>
              <a:off x="6391007" y="4158446"/>
              <a:ext cx="670560" cy="1463040"/>
              <a:chOff x="5313680" y="4185920"/>
              <a:chExt cx="670560" cy="1463040"/>
            </a:xfrm>
            <a:grpFill/>
          </p:grpSpPr>
          <p:sp>
            <p:nvSpPr>
              <p:cNvPr id="44" name="Bande diagonale 43">
                <a:extLst>
                  <a:ext uri="{FF2B5EF4-FFF2-40B4-BE49-F238E27FC236}">
                    <a16:creationId xmlns:a16="http://schemas.microsoft.com/office/drawing/2014/main" id="{60F23B7B-F897-42B2-80BC-504AA9058BB7}"/>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5" name="Bande diagonale 44">
                <a:extLst>
                  <a:ext uri="{FF2B5EF4-FFF2-40B4-BE49-F238E27FC236}">
                    <a16:creationId xmlns:a16="http://schemas.microsoft.com/office/drawing/2014/main" id="{EC4689EE-E0B0-4726-999F-FB0FD32BB014}"/>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0" name="Groupe 39">
              <a:extLst>
                <a:ext uri="{FF2B5EF4-FFF2-40B4-BE49-F238E27FC236}">
                  <a16:creationId xmlns:a16="http://schemas.microsoft.com/office/drawing/2014/main" id="{9C174603-3D4E-4C85-9582-10CE183D75F7}"/>
                </a:ext>
              </a:extLst>
            </p:cNvPr>
            <p:cNvGrpSpPr/>
            <p:nvPr/>
          </p:nvGrpSpPr>
          <p:grpSpPr>
            <a:xfrm rot="10800000">
              <a:off x="4211849" y="4177849"/>
              <a:ext cx="670560" cy="1463040"/>
              <a:chOff x="5313680" y="4185920"/>
              <a:chExt cx="670560" cy="1463040"/>
            </a:xfrm>
            <a:grpFill/>
          </p:grpSpPr>
          <p:sp>
            <p:nvSpPr>
              <p:cNvPr id="42" name="Bande diagonale 41">
                <a:extLst>
                  <a:ext uri="{FF2B5EF4-FFF2-40B4-BE49-F238E27FC236}">
                    <a16:creationId xmlns:a16="http://schemas.microsoft.com/office/drawing/2014/main" id="{CE5C2D11-2965-493C-973E-8DC510F061D8}"/>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3" name="Bande diagonale 42">
                <a:extLst>
                  <a:ext uri="{FF2B5EF4-FFF2-40B4-BE49-F238E27FC236}">
                    <a16:creationId xmlns:a16="http://schemas.microsoft.com/office/drawing/2014/main" id="{71AE536C-0AF4-40C3-97AD-B492D12A102D}"/>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1" name="Signe Moins 40">
              <a:extLst>
                <a:ext uri="{FF2B5EF4-FFF2-40B4-BE49-F238E27FC236}">
                  <a16:creationId xmlns:a16="http://schemas.microsoft.com/office/drawing/2014/main" id="{E0EA5DAA-059F-449A-9952-FEDCB8A8C8DC}"/>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41975051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9" name="ZoneTexte 38">
            <a:extLst>
              <a:ext uri="{FF2B5EF4-FFF2-40B4-BE49-F238E27FC236}">
                <a16:creationId xmlns:a16="http://schemas.microsoft.com/office/drawing/2014/main" id="{469D782E-402A-46BF-A507-0AD3E6571BBD}"/>
              </a:ext>
            </a:extLst>
          </p:cNvPr>
          <p:cNvSpPr txBox="1"/>
          <p:nvPr/>
        </p:nvSpPr>
        <p:spPr>
          <a:xfrm>
            <a:off x="1272086" y="1784111"/>
            <a:ext cx="8739590" cy="461665"/>
          </a:xfrm>
          <a:prstGeom prst="rect">
            <a:avLst/>
          </a:prstGeom>
          <a:noFill/>
          <a:effectLst/>
        </p:spPr>
        <p:txBody>
          <a:bodyPr wrap="square" rtlCol="0">
            <a:spAutoFit/>
          </a:bodyPr>
          <a:lstStyle/>
          <a:p>
            <a:pPr marL="285750" indent="-285750">
              <a:buFont typeface="Wingdings" panose="05000000000000000000" pitchFamily="2" charset="2"/>
              <a:buChar char="q"/>
            </a:pPr>
            <a:r>
              <a:rPr lang="fr-FR" sz="2400" dirty="0">
                <a:solidFill>
                  <a:schemeClr val="accent1">
                    <a:lumMod val="75000"/>
                  </a:schemeClr>
                </a:solidFill>
                <a:latin typeface="Segoe UI" panose="020B0502040204020203" pitchFamily="34" charset="0"/>
                <a:cs typeface="Segoe UI" panose="020B0502040204020203" pitchFamily="34" charset="0"/>
              </a:rPr>
              <a:t>Orienté composant </a:t>
            </a:r>
          </a:p>
        </p:txBody>
      </p:sp>
      <p:sp>
        <p:nvSpPr>
          <p:cNvPr id="40" name="Rectangle : coins arrondis 39">
            <a:extLst>
              <a:ext uri="{FF2B5EF4-FFF2-40B4-BE49-F238E27FC236}">
                <a16:creationId xmlns:a16="http://schemas.microsoft.com/office/drawing/2014/main" id="{C10249F6-E60B-451A-8313-4DFC794FB38C}"/>
              </a:ext>
            </a:extLst>
          </p:cNvPr>
          <p:cNvSpPr/>
          <p:nvPr/>
        </p:nvSpPr>
        <p:spPr>
          <a:xfrm>
            <a:off x="1139702" y="3365195"/>
            <a:ext cx="3500107" cy="1666158"/>
          </a:xfrm>
          <a:prstGeom prst="round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4400" dirty="0" err="1"/>
              <a:t>StateFull</a:t>
            </a:r>
            <a:endParaRPr lang="fr-FR" sz="4400" dirty="0"/>
          </a:p>
        </p:txBody>
      </p:sp>
      <p:sp>
        <p:nvSpPr>
          <p:cNvPr id="44" name="Rectangle : coins arrondis 43">
            <a:extLst>
              <a:ext uri="{FF2B5EF4-FFF2-40B4-BE49-F238E27FC236}">
                <a16:creationId xmlns:a16="http://schemas.microsoft.com/office/drawing/2014/main" id="{EB37D3E7-950F-4E77-A325-CF6671D52F58}"/>
              </a:ext>
            </a:extLst>
          </p:cNvPr>
          <p:cNvSpPr/>
          <p:nvPr/>
        </p:nvSpPr>
        <p:spPr>
          <a:xfrm>
            <a:off x="7365044" y="3331698"/>
            <a:ext cx="3500107" cy="1666158"/>
          </a:xfrm>
          <a:prstGeom prst="round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4400" dirty="0" err="1"/>
              <a:t>StateLess</a:t>
            </a:r>
            <a:endParaRPr lang="fr-FR" sz="4400" dirty="0"/>
          </a:p>
        </p:txBody>
      </p:sp>
      <p:pic>
        <p:nvPicPr>
          <p:cNvPr id="41" name="Image 40">
            <a:extLst>
              <a:ext uri="{FF2B5EF4-FFF2-40B4-BE49-F238E27FC236}">
                <a16:creationId xmlns:a16="http://schemas.microsoft.com/office/drawing/2014/main" id="{C3B317B0-A4B1-421A-8D56-1C51174FEED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2" name="Groupe 41">
            <a:extLst>
              <a:ext uri="{FF2B5EF4-FFF2-40B4-BE49-F238E27FC236}">
                <a16:creationId xmlns:a16="http://schemas.microsoft.com/office/drawing/2014/main" id="{A1230645-AEC8-4251-A344-FB4AEF22E5AF}"/>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3" name="Groupe 42">
              <a:extLst>
                <a:ext uri="{FF2B5EF4-FFF2-40B4-BE49-F238E27FC236}">
                  <a16:creationId xmlns:a16="http://schemas.microsoft.com/office/drawing/2014/main" id="{FCB1E3AD-7726-4BC7-815D-D7BF7EFD5EE6}"/>
                </a:ext>
              </a:extLst>
            </p:cNvPr>
            <p:cNvGrpSpPr/>
            <p:nvPr/>
          </p:nvGrpSpPr>
          <p:grpSpPr>
            <a:xfrm>
              <a:off x="6391007" y="4158446"/>
              <a:ext cx="670560" cy="1463040"/>
              <a:chOff x="5313680" y="4185920"/>
              <a:chExt cx="670560" cy="1463040"/>
            </a:xfrm>
            <a:grpFill/>
          </p:grpSpPr>
          <p:sp>
            <p:nvSpPr>
              <p:cNvPr id="49" name="Bande diagonale 48">
                <a:extLst>
                  <a:ext uri="{FF2B5EF4-FFF2-40B4-BE49-F238E27FC236}">
                    <a16:creationId xmlns:a16="http://schemas.microsoft.com/office/drawing/2014/main" id="{2B4F1BDA-79F9-470C-A852-76ADE6D91CB8}"/>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0" name="Bande diagonale 49">
                <a:extLst>
                  <a:ext uri="{FF2B5EF4-FFF2-40B4-BE49-F238E27FC236}">
                    <a16:creationId xmlns:a16="http://schemas.microsoft.com/office/drawing/2014/main" id="{85B2C7FA-B45C-4E41-B78E-73957761FC75}"/>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5" name="Groupe 44">
              <a:extLst>
                <a:ext uri="{FF2B5EF4-FFF2-40B4-BE49-F238E27FC236}">
                  <a16:creationId xmlns:a16="http://schemas.microsoft.com/office/drawing/2014/main" id="{30BA6F8E-CCCF-41AE-A2B4-2B4C68602072}"/>
                </a:ext>
              </a:extLst>
            </p:cNvPr>
            <p:cNvGrpSpPr/>
            <p:nvPr/>
          </p:nvGrpSpPr>
          <p:grpSpPr>
            <a:xfrm rot="10800000">
              <a:off x="4211849" y="4177849"/>
              <a:ext cx="670560" cy="1463040"/>
              <a:chOff x="5313680" y="4185920"/>
              <a:chExt cx="670560" cy="1463040"/>
            </a:xfrm>
            <a:grpFill/>
          </p:grpSpPr>
          <p:sp>
            <p:nvSpPr>
              <p:cNvPr id="47" name="Bande diagonale 46">
                <a:extLst>
                  <a:ext uri="{FF2B5EF4-FFF2-40B4-BE49-F238E27FC236}">
                    <a16:creationId xmlns:a16="http://schemas.microsoft.com/office/drawing/2014/main" id="{70349743-C30C-455F-9DBE-AC9472FC16E6}"/>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8" name="Bande diagonale 47">
                <a:extLst>
                  <a:ext uri="{FF2B5EF4-FFF2-40B4-BE49-F238E27FC236}">
                    <a16:creationId xmlns:a16="http://schemas.microsoft.com/office/drawing/2014/main" id="{3771203B-51E9-4D62-A596-D0199C7FE45A}"/>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6" name="Signe Moins 45">
              <a:extLst>
                <a:ext uri="{FF2B5EF4-FFF2-40B4-BE49-F238E27FC236}">
                  <a16:creationId xmlns:a16="http://schemas.microsoft.com/office/drawing/2014/main" id="{951E0412-FCA1-4149-9395-B57DBE5152F5}"/>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37685909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fade">
                                      <p:cBhvr>
                                        <p:cTn id="7" dur="1000"/>
                                        <p:tgtEl>
                                          <p:spTgt spid="40"/>
                                        </p:tgtEl>
                                      </p:cBhvr>
                                    </p:animEffect>
                                    <p:anim calcmode="lin" valueType="num">
                                      <p:cBhvr>
                                        <p:cTn id="8" dur="1000" fill="hold"/>
                                        <p:tgtEl>
                                          <p:spTgt spid="40"/>
                                        </p:tgtEl>
                                        <p:attrNameLst>
                                          <p:attrName>ppt_x</p:attrName>
                                        </p:attrNameLst>
                                      </p:cBhvr>
                                      <p:tavLst>
                                        <p:tav tm="0">
                                          <p:val>
                                            <p:strVal val="#ppt_x"/>
                                          </p:val>
                                        </p:tav>
                                        <p:tav tm="100000">
                                          <p:val>
                                            <p:strVal val="#ppt_x"/>
                                          </p:val>
                                        </p:tav>
                                      </p:tavLst>
                                    </p:anim>
                                    <p:anim calcmode="lin" valueType="num">
                                      <p:cBhvr>
                                        <p:cTn id="9" dur="1000" fill="hold"/>
                                        <p:tgtEl>
                                          <p:spTgt spid="4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44"/>
                                        </p:tgtEl>
                                        <p:attrNameLst>
                                          <p:attrName>style.visibility</p:attrName>
                                        </p:attrNameLst>
                                      </p:cBhvr>
                                      <p:to>
                                        <p:strVal val="visible"/>
                                      </p:to>
                                    </p:set>
                                    <p:animEffect transition="in" filter="fade">
                                      <p:cBhvr>
                                        <p:cTn id="14" dur="1000"/>
                                        <p:tgtEl>
                                          <p:spTgt spid="44"/>
                                        </p:tgtEl>
                                      </p:cBhvr>
                                    </p:animEffect>
                                    <p:anim calcmode="lin" valueType="num">
                                      <p:cBhvr>
                                        <p:cTn id="15" dur="1000" fill="hold"/>
                                        <p:tgtEl>
                                          <p:spTgt spid="44"/>
                                        </p:tgtEl>
                                        <p:attrNameLst>
                                          <p:attrName>ppt_x</p:attrName>
                                        </p:attrNameLst>
                                      </p:cBhvr>
                                      <p:tavLst>
                                        <p:tav tm="0">
                                          <p:val>
                                            <p:strVal val="#ppt_x"/>
                                          </p:val>
                                        </p:tav>
                                        <p:tav tm="100000">
                                          <p:val>
                                            <p:strVal val="#ppt_x"/>
                                          </p:val>
                                        </p:tav>
                                      </p:tavLst>
                                    </p:anim>
                                    <p:anim calcmode="lin" valueType="num">
                                      <p:cBhvr>
                                        <p:cTn id="16" dur="1000" fill="hold"/>
                                        <p:tgtEl>
                                          <p:spTgt spid="4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nimBg="1"/>
      <p:bldP spid="44" grpId="0" animBg="1"/>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7" name="Groupe 46">
            <a:extLst>
              <a:ext uri="{FF2B5EF4-FFF2-40B4-BE49-F238E27FC236}">
                <a16:creationId xmlns:a16="http://schemas.microsoft.com/office/drawing/2014/main" id="{734E0330-26D5-4A23-9772-F75A755469AE}"/>
              </a:ext>
            </a:extLst>
          </p:cNvPr>
          <p:cNvGrpSpPr/>
          <p:nvPr/>
        </p:nvGrpSpPr>
        <p:grpSpPr>
          <a:xfrm>
            <a:off x="4940134" y="3019425"/>
            <a:ext cx="7251866" cy="3838575"/>
            <a:chOff x="4940134" y="3019425"/>
            <a:chExt cx="7251866" cy="3838575"/>
          </a:xfrm>
        </p:grpSpPr>
        <p:pic>
          <p:nvPicPr>
            <p:cNvPr id="48" name="Image 47">
              <a:extLst>
                <a:ext uri="{FF2B5EF4-FFF2-40B4-BE49-F238E27FC236}">
                  <a16:creationId xmlns:a16="http://schemas.microsoft.com/office/drawing/2014/main" id="{B4C917C5-6AFD-4499-A878-A547D34CD08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48250" y="3019425"/>
              <a:ext cx="7143750" cy="3838575"/>
            </a:xfrm>
            <a:prstGeom prst="rect">
              <a:avLst/>
            </a:prstGeom>
          </p:spPr>
        </p:pic>
        <p:sp>
          <p:nvSpPr>
            <p:cNvPr id="49" name="Rectangle 48">
              <a:extLst>
                <a:ext uri="{FF2B5EF4-FFF2-40B4-BE49-F238E27FC236}">
                  <a16:creationId xmlns:a16="http://schemas.microsoft.com/office/drawing/2014/main" id="{BA42903B-5C93-46E2-84B5-84E4BA985305}"/>
                </a:ext>
              </a:extLst>
            </p:cNvPr>
            <p:cNvSpPr/>
            <p:nvPr/>
          </p:nvSpPr>
          <p:spPr>
            <a:xfrm>
              <a:off x="4940134" y="3019425"/>
              <a:ext cx="3538847" cy="3838575"/>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0" name="Ellipse 49">
              <a:extLst>
                <a:ext uri="{FF2B5EF4-FFF2-40B4-BE49-F238E27FC236}">
                  <a16:creationId xmlns:a16="http://schemas.microsoft.com/office/drawing/2014/main" id="{AD7EF712-0AAE-4EFC-AC7D-D4B08E70C390}"/>
                </a:ext>
              </a:extLst>
            </p:cNvPr>
            <p:cNvSpPr/>
            <p:nvPr/>
          </p:nvSpPr>
          <p:spPr>
            <a:xfrm>
              <a:off x="7778338" y="4476997"/>
              <a:ext cx="1508166" cy="1745673"/>
            </a:xfrm>
            <a:prstGeom prst="ellips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726205" y="29604"/>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22" name="ZoneTexte 21">
            <a:extLst>
              <a:ext uri="{FF2B5EF4-FFF2-40B4-BE49-F238E27FC236}">
                <a16:creationId xmlns:a16="http://schemas.microsoft.com/office/drawing/2014/main" id="{C4F74776-5E58-4A48-854D-E40D466F8332}"/>
              </a:ext>
            </a:extLst>
          </p:cNvPr>
          <p:cNvSpPr txBox="1"/>
          <p:nvPr/>
        </p:nvSpPr>
        <p:spPr>
          <a:xfrm>
            <a:off x="1146491" y="2049929"/>
            <a:ext cx="9899018" cy="1938992"/>
          </a:xfrm>
          <a:prstGeom prst="rect">
            <a:avLst/>
          </a:prstGeom>
          <a:noFill/>
          <a:effectLst/>
        </p:spPr>
        <p:txBody>
          <a:bodyPr wrap="square" rtlCol="0">
            <a:spAutoFit/>
          </a:bodyPr>
          <a:lstStyle/>
          <a:p>
            <a:pPr algn="ctr"/>
            <a:r>
              <a:rPr lang="fr-FR" sz="6000" dirty="0">
                <a:solidFill>
                  <a:srgbClr val="70CEEF"/>
                </a:solidFill>
                <a:latin typeface="Segoe UI" panose="020B0502040204020203" pitchFamily="34" charset="0"/>
                <a:cs typeface="Segoe UI" panose="020B0502040204020203" pitchFamily="34" charset="0"/>
              </a:rPr>
              <a:t>Orienté </a:t>
            </a:r>
            <a:r>
              <a:rPr lang="fr-FR" sz="6000" b="1" dirty="0">
                <a:solidFill>
                  <a:srgbClr val="70CEEF"/>
                </a:solidFill>
                <a:latin typeface="Segoe UI" panose="020B0502040204020203" pitchFamily="34" charset="0"/>
                <a:cs typeface="Segoe UI" panose="020B0502040204020203" pitchFamily="34" charset="0"/>
              </a:rPr>
              <a:t>Composant </a:t>
            </a:r>
            <a:r>
              <a:rPr lang="fr-FR" sz="6000" b="1" dirty="0" err="1">
                <a:solidFill>
                  <a:srgbClr val="70CEEF"/>
                </a:solidFill>
                <a:latin typeface="Segoe UI" panose="020B0502040204020203" pitchFamily="34" charset="0"/>
                <a:cs typeface="Segoe UI" panose="020B0502040204020203" pitchFamily="34" charset="0"/>
              </a:rPr>
              <a:t>StateFull</a:t>
            </a:r>
            <a:endParaRPr lang="fr-FR" sz="6000" b="1" i="1" dirty="0">
              <a:solidFill>
                <a:srgbClr val="70CEEF"/>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0119925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9" name="ZoneTexte 38">
            <a:extLst>
              <a:ext uri="{FF2B5EF4-FFF2-40B4-BE49-F238E27FC236}">
                <a16:creationId xmlns:a16="http://schemas.microsoft.com/office/drawing/2014/main" id="{5511D839-8820-42A2-BEA7-16128530D08D}"/>
              </a:ext>
            </a:extLst>
          </p:cNvPr>
          <p:cNvSpPr txBox="1"/>
          <p:nvPr/>
        </p:nvSpPr>
        <p:spPr>
          <a:xfrm>
            <a:off x="767093" y="1651024"/>
            <a:ext cx="5218071" cy="461665"/>
          </a:xfrm>
          <a:prstGeom prst="rect">
            <a:avLst/>
          </a:prstGeom>
          <a:noFill/>
          <a:effectLst/>
        </p:spPr>
        <p:txBody>
          <a:bodyPr wrap="square" rtlCol="0">
            <a:spAutoFit/>
          </a:bodyPr>
          <a:lstStyle/>
          <a:p>
            <a:r>
              <a:rPr lang="fr-FR" sz="2400" b="1" dirty="0">
                <a:latin typeface="Segoe UI" panose="020B0502040204020203" pitchFamily="34" charset="0"/>
                <a:cs typeface="Segoe UI" panose="020B0502040204020203" pitchFamily="34" charset="0"/>
              </a:rPr>
              <a:t>Orienté composant : </a:t>
            </a:r>
            <a:r>
              <a:rPr lang="fr-FR" sz="2400" b="1" i="1" dirty="0" err="1">
                <a:solidFill>
                  <a:schemeClr val="accent2">
                    <a:lumMod val="75000"/>
                  </a:schemeClr>
                </a:solidFill>
                <a:latin typeface="Segoe UI" panose="020B0502040204020203" pitchFamily="34" charset="0"/>
                <a:cs typeface="Segoe UI" panose="020B0502040204020203" pitchFamily="34" charset="0"/>
              </a:rPr>
              <a:t>StateFull</a:t>
            </a:r>
            <a:endParaRPr lang="fr-FR" sz="2400" i="1" dirty="0">
              <a:solidFill>
                <a:schemeClr val="accent2">
                  <a:lumMod val="75000"/>
                </a:schemeClr>
              </a:solidFill>
              <a:latin typeface="Segoe UI" panose="020B0502040204020203" pitchFamily="34" charset="0"/>
              <a:cs typeface="Segoe UI" panose="020B0502040204020203" pitchFamily="34" charset="0"/>
            </a:endParaRPr>
          </a:p>
        </p:txBody>
      </p:sp>
      <p:sp>
        <p:nvSpPr>
          <p:cNvPr id="41" name="ZoneTexte 40">
            <a:extLst>
              <a:ext uri="{FF2B5EF4-FFF2-40B4-BE49-F238E27FC236}">
                <a16:creationId xmlns:a16="http://schemas.microsoft.com/office/drawing/2014/main" id="{7BD735C2-D84F-41E3-B6A1-5F31F6E5C572}"/>
              </a:ext>
            </a:extLst>
          </p:cNvPr>
          <p:cNvSpPr txBox="1"/>
          <p:nvPr/>
        </p:nvSpPr>
        <p:spPr>
          <a:xfrm>
            <a:off x="2184639" y="2452638"/>
            <a:ext cx="8080498" cy="461665"/>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Qu’est ce que le principe de séparation de concept ??</a:t>
            </a:r>
          </a:p>
        </p:txBody>
      </p:sp>
      <p:sp>
        <p:nvSpPr>
          <p:cNvPr id="42" name="ZoneTexte 41">
            <a:extLst>
              <a:ext uri="{FF2B5EF4-FFF2-40B4-BE49-F238E27FC236}">
                <a16:creationId xmlns:a16="http://schemas.microsoft.com/office/drawing/2014/main" id="{41E6DEAE-9EF1-4DAA-9BD0-3850249473E9}"/>
              </a:ext>
            </a:extLst>
          </p:cNvPr>
          <p:cNvSpPr txBox="1"/>
          <p:nvPr/>
        </p:nvSpPr>
        <p:spPr>
          <a:xfrm>
            <a:off x="2184636" y="3396972"/>
            <a:ext cx="9459191" cy="830997"/>
          </a:xfrm>
          <a:prstGeom prst="rect">
            <a:avLst/>
          </a:prstGeom>
          <a:noFill/>
          <a:effectLst/>
        </p:spPr>
        <p:txBody>
          <a:bodyPr wrap="square" rtlCol="0">
            <a:spAutoFit/>
          </a:bodyPr>
          <a:lstStyle/>
          <a:p>
            <a:pPr marL="457200" indent="-457200">
              <a:buFont typeface="Arial" panose="020B0604020202020204" pitchFamily="34" charset="0"/>
              <a:buChar char="•"/>
            </a:pPr>
            <a:r>
              <a:rPr lang="fr-FR" sz="2400" b="1" dirty="0" err="1">
                <a:latin typeface="Segoe UI" panose="020B0502040204020203" pitchFamily="34" charset="0"/>
                <a:cs typeface="Segoe UI" panose="020B0502040204020203" pitchFamily="34" charset="0"/>
              </a:rPr>
              <a:t>ReactJS</a:t>
            </a:r>
            <a:r>
              <a:rPr lang="fr-FR" sz="2400" b="1" dirty="0">
                <a:latin typeface="Segoe UI" panose="020B0502040204020203" pitchFamily="34" charset="0"/>
                <a:cs typeface="Segoe UI" panose="020B0502040204020203" pitchFamily="34" charset="0"/>
              </a:rPr>
              <a:t>, ne fait pas de séparation de concept</a:t>
            </a:r>
            <a:r>
              <a:rPr lang="fr-FR" sz="2400" dirty="0">
                <a:latin typeface="Segoe UI" panose="020B0502040204020203" pitchFamily="34" charset="0"/>
                <a:cs typeface="Segoe UI" panose="020B0502040204020203" pitchFamily="34" charset="0"/>
              </a:rPr>
              <a:t>. HTML et le JavaScript sont couplés dans un même composant.</a:t>
            </a:r>
          </a:p>
        </p:txBody>
      </p:sp>
      <p:sp>
        <p:nvSpPr>
          <p:cNvPr id="40" name="ZoneTexte 39">
            <a:extLst>
              <a:ext uri="{FF2B5EF4-FFF2-40B4-BE49-F238E27FC236}">
                <a16:creationId xmlns:a16="http://schemas.microsoft.com/office/drawing/2014/main" id="{858F4853-780E-417B-BA10-84E19E9C649D}"/>
              </a:ext>
            </a:extLst>
          </p:cNvPr>
          <p:cNvSpPr txBox="1"/>
          <p:nvPr/>
        </p:nvSpPr>
        <p:spPr>
          <a:xfrm>
            <a:off x="2184637" y="4709640"/>
            <a:ext cx="9459191" cy="461665"/>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Un composant </a:t>
            </a:r>
            <a:r>
              <a:rPr lang="fr-FR" sz="2400" b="1" dirty="0">
                <a:latin typeface="Segoe UI" panose="020B0502040204020203" pitchFamily="34" charset="0"/>
                <a:cs typeface="Segoe UI" panose="020B0502040204020203" pitchFamily="34" charset="0"/>
              </a:rPr>
              <a:t>peut contenir ou non </a:t>
            </a:r>
            <a:r>
              <a:rPr lang="fr-FR" sz="2400" dirty="0">
                <a:latin typeface="Segoe UI" panose="020B0502040204020203" pitchFamily="34" charset="0"/>
                <a:cs typeface="Segoe UI" panose="020B0502040204020203" pitchFamily="34" charset="0"/>
              </a:rPr>
              <a:t>ses propres </a:t>
            </a:r>
            <a:r>
              <a:rPr lang="fr-FR" sz="2400" b="1" dirty="0">
                <a:latin typeface="Segoe UI" panose="020B0502040204020203" pitchFamily="34" charset="0"/>
                <a:cs typeface="Segoe UI" panose="020B0502040204020203" pitchFamily="34" charset="0"/>
              </a:rPr>
              <a:t>états.</a:t>
            </a:r>
          </a:p>
        </p:txBody>
      </p:sp>
      <p:pic>
        <p:nvPicPr>
          <p:cNvPr id="43" name="Image 42">
            <a:extLst>
              <a:ext uri="{FF2B5EF4-FFF2-40B4-BE49-F238E27FC236}">
                <a16:creationId xmlns:a16="http://schemas.microsoft.com/office/drawing/2014/main" id="{FBEB4D46-6F70-4663-9DC5-20A8285DFF2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4" name="Groupe 43">
            <a:extLst>
              <a:ext uri="{FF2B5EF4-FFF2-40B4-BE49-F238E27FC236}">
                <a16:creationId xmlns:a16="http://schemas.microsoft.com/office/drawing/2014/main" id="{45042CAB-C730-4CAB-BCB4-C24F8F183DEB}"/>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5" name="Groupe 44">
              <a:extLst>
                <a:ext uri="{FF2B5EF4-FFF2-40B4-BE49-F238E27FC236}">
                  <a16:creationId xmlns:a16="http://schemas.microsoft.com/office/drawing/2014/main" id="{9A0FDCC1-F61E-4FCC-9F52-E577E87678B8}"/>
                </a:ext>
              </a:extLst>
            </p:cNvPr>
            <p:cNvGrpSpPr/>
            <p:nvPr/>
          </p:nvGrpSpPr>
          <p:grpSpPr>
            <a:xfrm>
              <a:off x="6391007" y="4158446"/>
              <a:ext cx="670560" cy="1463040"/>
              <a:chOff x="5313680" y="4185920"/>
              <a:chExt cx="670560" cy="1463040"/>
            </a:xfrm>
            <a:grpFill/>
          </p:grpSpPr>
          <p:sp>
            <p:nvSpPr>
              <p:cNvPr id="50" name="Bande diagonale 49">
                <a:extLst>
                  <a:ext uri="{FF2B5EF4-FFF2-40B4-BE49-F238E27FC236}">
                    <a16:creationId xmlns:a16="http://schemas.microsoft.com/office/drawing/2014/main" id="{688584E6-A1CC-4DE3-A7B7-D027E8B2AA2B}"/>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1" name="Bande diagonale 50">
                <a:extLst>
                  <a:ext uri="{FF2B5EF4-FFF2-40B4-BE49-F238E27FC236}">
                    <a16:creationId xmlns:a16="http://schemas.microsoft.com/office/drawing/2014/main" id="{7536AE5F-E561-4BBE-B87F-F1912C519E80}"/>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6" name="Groupe 45">
              <a:extLst>
                <a:ext uri="{FF2B5EF4-FFF2-40B4-BE49-F238E27FC236}">
                  <a16:creationId xmlns:a16="http://schemas.microsoft.com/office/drawing/2014/main" id="{F08DBCB9-5163-43D7-9284-790226C80C63}"/>
                </a:ext>
              </a:extLst>
            </p:cNvPr>
            <p:cNvGrpSpPr/>
            <p:nvPr/>
          </p:nvGrpSpPr>
          <p:grpSpPr>
            <a:xfrm rot="10800000">
              <a:off x="4211849" y="4177849"/>
              <a:ext cx="670560" cy="1463040"/>
              <a:chOff x="5313680" y="4185920"/>
              <a:chExt cx="670560" cy="1463040"/>
            </a:xfrm>
            <a:grpFill/>
          </p:grpSpPr>
          <p:sp>
            <p:nvSpPr>
              <p:cNvPr id="48" name="Bande diagonale 47">
                <a:extLst>
                  <a:ext uri="{FF2B5EF4-FFF2-40B4-BE49-F238E27FC236}">
                    <a16:creationId xmlns:a16="http://schemas.microsoft.com/office/drawing/2014/main" id="{CD153AF3-C274-43BF-8828-96A87972AC49}"/>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9" name="Bande diagonale 48">
                <a:extLst>
                  <a:ext uri="{FF2B5EF4-FFF2-40B4-BE49-F238E27FC236}">
                    <a16:creationId xmlns:a16="http://schemas.microsoft.com/office/drawing/2014/main" id="{F64DB24A-9073-40E9-AE0D-38E6702E7829}"/>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7" name="Signe Moins 46">
              <a:extLst>
                <a:ext uri="{FF2B5EF4-FFF2-40B4-BE49-F238E27FC236}">
                  <a16:creationId xmlns:a16="http://schemas.microsoft.com/office/drawing/2014/main" id="{4555B0C6-B059-4732-9D21-77748E2A83C4}"/>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40526449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fade">
                                      <p:cBhvr>
                                        <p:cTn id="7" dur="500"/>
                                        <p:tgtEl>
                                          <p:spTgt spid="4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2"/>
                                        </p:tgtEl>
                                        <p:attrNameLst>
                                          <p:attrName>style.visibility</p:attrName>
                                        </p:attrNameLst>
                                      </p:cBhvr>
                                      <p:to>
                                        <p:strVal val="visible"/>
                                      </p:to>
                                    </p:set>
                                    <p:animEffect transition="in" filter="fade">
                                      <p:cBhvr>
                                        <p:cTn id="12" dur="500"/>
                                        <p:tgtEl>
                                          <p:spTgt spid="4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0"/>
                                        </p:tgtEl>
                                        <p:attrNameLst>
                                          <p:attrName>style.visibility</p:attrName>
                                        </p:attrNameLst>
                                      </p:cBhvr>
                                      <p:to>
                                        <p:strVal val="visible"/>
                                      </p:to>
                                    </p:set>
                                    <p:animEffect transition="in" filter="fade">
                                      <p:cBhvr>
                                        <p:cTn id="17"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42" grpId="0"/>
      <p:bldP spid="40" grpId="0"/>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9" name="ZoneTexte 38">
            <a:extLst>
              <a:ext uri="{FF2B5EF4-FFF2-40B4-BE49-F238E27FC236}">
                <a16:creationId xmlns:a16="http://schemas.microsoft.com/office/drawing/2014/main" id="{5511D839-8820-42A2-BEA7-16128530D08D}"/>
              </a:ext>
            </a:extLst>
          </p:cNvPr>
          <p:cNvSpPr txBox="1"/>
          <p:nvPr/>
        </p:nvSpPr>
        <p:spPr>
          <a:xfrm>
            <a:off x="767093" y="1651024"/>
            <a:ext cx="5218071" cy="461665"/>
          </a:xfrm>
          <a:prstGeom prst="rect">
            <a:avLst/>
          </a:prstGeom>
          <a:noFill/>
          <a:effectLst/>
        </p:spPr>
        <p:txBody>
          <a:bodyPr wrap="square" rtlCol="0">
            <a:spAutoFit/>
          </a:bodyPr>
          <a:lstStyle/>
          <a:p>
            <a:r>
              <a:rPr lang="fr-FR" sz="2400" b="1" dirty="0">
                <a:latin typeface="Segoe UI" panose="020B0502040204020203" pitchFamily="34" charset="0"/>
                <a:cs typeface="Segoe UI" panose="020B0502040204020203" pitchFamily="34" charset="0"/>
              </a:rPr>
              <a:t>Orienté composant : </a:t>
            </a:r>
            <a:r>
              <a:rPr lang="fr-FR" sz="2400" b="1" i="1" dirty="0" err="1">
                <a:solidFill>
                  <a:schemeClr val="accent2">
                    <a:lumMod val="75000"/>
                  </a:schemeClr>
                </a:solidFill>
                <a:latin typeface="Segoe UI" panose="020B0502040204020203" pitchFamily="34" charset="0"/>
                <a:cs typeface="Segoe UI" panose="020B0502040204020203" pitchFamily="34" charset="0"/>
              </a:rPr>
              <a:t>StateFull</a:t>
            </a:r>
            <a:endParaRPr lang="fr-FR" sz="2400" i="1" dirty="0">
              <a:solidFill>
                <a:schemeClr val="accent2">
                  <a:lumMod val="75000"/>
                </a:schemeClr>
              </a:solidFill>
              <a:latin typeface="Segoe UI" panose="020B0502040204020203" pitchFamily="34" charset="0"/>
              <a:cs typeface="Segoe UI" panose="020B0502040204020203" pitchFamily="34" charset="0"/>
            </a:endParaRPr>
          </a:p>
        </p:txBody>
      </p:sp>
      <p:sp>
        <p:nvSpPr>
          <p:cNvPr id="4" name="Rectangle 3">
            <a:extLst>
              <a:ext uri="{FF2B5EF4-FFF2-40B4-BE49-F238E27FC236}">
                <a16:creationId xmlns:a16="http://schemas.microsoft.com/office/drawing/2014/main" id="{90E097C7-BA97-4352-B013-62F7B07831CA}"/>
              </a:ext>
            </a:extLst>
          </p:cNvPr>
          <p:cNvSpPr/>
          <p:nvPr/>
        </p:nvSpPr>
        <p:spPr>
          <a:xfrm>
            <a:off x="1408547" y="4161457"/>
            <a:ext cx="10062370" cy="646331"/>
          </a:xfrm>
          <a:prstGeom prst="rect">
            <a:avLst/>
          </a:prstGeom>
        </p:spPr>
        <p:txBody>
          <a:bodyPr wrap="none">
            <a:spAutoFit/>
          </a:bodyPr>
          <a:lstStyle/>
          <a:p>
            <a:r>
              <a:rPr lang="fr-FR" sz="3600" dirty="0">
                <a:solidFill>
                  <a:srgbClr val="0000FF"/>
                </a:solidFill>
                <a:latin typeface="Consolas" panose="020B0609020204030204" pitchFamily="49" charset="0"/>
              </a:rPr>
              <a:t>import</a:t>
            </a:r>
            <a:r>
              <a:rPr lang="fr-FR" sz="3600" dirty="0">
                <a:solidFill>
                  <a:srgbClr val="000000"/>
                </a:solidFill>
                <a:latin typeface="Consolas" panose="020B0609020204030204" pitchFamily="49" charset="0"/>
              </a:rPr>
              <a:t> {</a:t>
            </a:r>
            <a:r>
              <a:rPr lang="fr-FR" sz="3600" dirty="0" err="1">
                <a:solidFill>
                  <a:srgbClr val="000000"/>
                </a:solidFill>
                <a:latin typeface="Consolas" panose="020B0609020204030204" pitchFamily="49" charset="0"/>
              </a:rPr>
              <a:t>React</a:t>
            </a:r>
            <a:r>
              <a:rPr lang="fr-FR" sz="3600" dirty="0">
                <a:solidFill>
                  <a:srgbClr val="000000"/>
                </a:solidFill>
                <a:latin typeface="Consolas" panose="020B0609020204030204" pitchFamily="49" charset="0"/>
              </a:rPr>
              <a:t>, Component} </a:t>
            </a:r>
            <a:r>
              <a:rPr lang="fr-FR" sz="3600" dirty="0" err="1">
                <a:solidFill>
                  <a:srgbClr val="0000FF"/>
                </a:solidFill>
                <a:latin typeface="Consolas" panose="020B0609020204030204" pitchFamily="49" charset="0"/>
              </a:rPr>
              <a:t>from</a:t>
            </a:r>
            <a:r>
              <a:rPr lang="fr-FR" sz="3600" dirty="0">
                <a:solidFill>
                  <a:srgbClr val="000000"/>
                </a:solidFill>
                <a:latin typeface="Consolas" panose="020B0609020204030204" pitchFamily="49" charset="0"/>
              </a:rPr>
              <a:t> </a:t>
            </a:r>
            <a:r>
              <a:rPr lang="fr-FR" sz="3600" dirty="0">
                <a:solidFill>
                  <a:srgbClr val="A31515"/>
                </a:solidFill>
                <a:latin typeface="Consolas" panose="020B0609020204030204" pitchFamily="49" charset="0"/>
              </a:rPr>
              <a:t>'</a:t>
            </a:r>
            <a:r>
              <a:rPr lang="fr-FR" sz="3600" dirty="0" err="1">
                <a:solidFill>
                  <a:srgbClr val="A31515"/>
                </a:solidFill>
                <a:latin typeface="Consolas" panose="020B0609020204030204" pitchFamily="49" charset="0"/>
              </a:rPr>
              <a:t>react</a:t>
            </a:r>
            <a:r>
              <a:rPr lang="fr-FR" sz="3600" dirty="0">
                <a:solidFill>
                  <a:srgbClr val="A31515"/>
                </a:solidFill>
                <a:latin typeface="Consolas" panose="020B0609020204030204" pitchFamily="49" charset="0"/>
              </a:rPr>
              <a:t>'</a:t>
            </a:r>
            <a:r>
              <a:rPr lang="fr-FR" sz="3600" dirty="0">
                <a:solidFill>
                  <a:srgbClr val="000000"/>
                </a:solidFill>
                <a:latin typeface="Consolas" panose="020B0609020204030204" pitchFamily="49" charset="0"/>
              </a:rPr>
              <a:t>;</a:t>
            </a:r>
          </a:p>
        </p:txBody>
      </p:sp>
      <p:sp>
        <p:nvSpPr>
          <p:cNvPr id="43" name="ZoneTexte 42">
            <a:extLst>
              <a:ext uri="{FF2B5EF4-FFF2-40B4-BE49-F238E27FC236}">
                <a16:creationId xmlns:a16="http://schemas.microsoft.com/office/drawing/2014/main" id="{F5FCA864-E8B6-4373-ACC4-3699957562AD}"/>
              </a:ext>
            </a:extLst>
          </p:cNvPr>
          <p:cNvSpPr txBox="1"/>
          <p:nvPr/>
        </p:nvSpPr>
        <p:spPr>
          <a:xfrm>
            <a:off x="1849120" y="2551922"/>
            <a:ext cx="9459191" cy="461665"/>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La première chose à importer lors de la création d’un composant </a:t>
            </a:r>
            <a:endParaRPr lang="fr-FR" sz="2400" b="1" dirty="0">
              <a:latin typeface="Segoe UI" panose="020B0502040204020203" pitchFamily="34" charset="0"/>
              <a:cs typeface="Segoe UI" panose="020B0502040204020203" pitchFamily="34" charset="0"/>
            </a:endParaRPr>
          </a:p>
        </p:txBody>
      </p:sp>
      <p:pic>
        <p:nvPicPr>
          <p:cNvPr id="40" name="Image 39">
            <a:extLst>
              <a:ext uri="{FF2B5EF4-FFF2-40B4-BE49-F238E27FC236}">
                <a16:creationId xmlns:a16="http://schemas.microsoft.com/office/drawing/2014/main" id="{8F47DB8D-571F-4CBE-BB34-E19141AA88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1" name="Groupe 40">
            <a:extLst>
              <a:ext uri="{FF2B5EF4-FFF2-40B4-BE49-F238E27FC236}">
                <a16:creationId xmlns:a16="http://schemas.microsoft.com/office/drawing/2014/main" id="{E9ED7D2E-049D-470B-84FC-60ECBD293C08}"/>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2" name="Groupe 41">
              <a:extLst>
                <a:ext uri="{FF2B5EF4-FFF2-40B4-BE49-F238E27FC236}">
                  <a16:creationId xmlns:a16="http://schemas.microsoft.com/office/drawing/2014/main" id="{EA93E4E6-D5AB-4B90-AD0D-4C3ED796B8CB}"/>
                </a:ext>
              </a:extLst>
            </p:cNvPr>
            <p:cNvGrpSpPr/>
            <p:nvPr/>
          </p:nvGrpSpPr>
          <p:grpSpPr>
            <a:xfrm>
              <a:off x="6391007" y="4158446"/>
              <a:ext cx="670560" cy="1463040"/>
              <a:chOff x="5313680" y="4185920"/>
              <a:chExt cx="670560" cy="1463040"/>
            </a:xfrm>
            <a:grpFill/>
          </p:grpSpPr>
          <p:sp>
            <p:nvSpPr>
              <p:cNvPr id="48" name="Bande diagonale 47">
                <a:extLst>
                  <a:ext uri="{FF2B5EF4-FFF2-40B4-BE49-F238E27FC236}">
                    <a16:creationId xmlns:a16="http://schemas.microsoft.com/office/drawing/2014/main" id="{32B47B69-BA91-43F4-BB20-C7CEFAD40FB8}"/>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9" name="Bande diagonale 48">
                <a:extLst>
                  <a:ext uri="{FF2B5EF4-FFF2-40B4-BE49-F238E27FC236}">
                    <a16:creationId xmlns:a16="http://schemas.microsoft.com/office/drawing/2014/main" id="{2303883D-D8CF-4DEA-999D-F8FF4AB9703C}"/>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4" name="Groupe 43">
              <a:extLst>
                <a:ext uri="{FF2B5EF4-FFF2-40B4-BE49-F238E27FC236}">
                  <a16:creationId xmlns:a16="http://schemas.microsoft.com/office/drawing/2014/main" id="{E441DCF9-6B33-4513-916C-57EAC72DDD29}"/>
                </a:ext>
              </a:extLst>
            </p:cNvPr>
            <p:cNvGrpSpPr/>
            <p:nvPr/>
          </p:nvGrpSpPr>
          <p:grpSpPr>
            <a:xfrm rot="10800000">
              <a:off x="4211849" y="4177849"/>
              <a:ext cx="670560" cy="1463040"/>
              <a:chOff x="5313680" y="4185920"/>
              <a:chExt cx="670560" cy="1463040"/>
            </a:xfrm>
            <a:grpFill/>
          </p:grpSpPr>
          <p:sp>
            <p:nvSpPr>
              <p:cNvPr id="46" name="Bande diagonale 45">
                <a:extLst>
                  <a:ext uri="{FF2B5EF4-FFF2-40B4-BE49-F238E27FC236}">
                    <a16:creationId xmlns:a16="http://schemas.microsoft.com/office/drawing/2014/main" id="{72B45245-73C6-4241-B354-748CA3B56A07}"/>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FFB10B95-B978-4E14-8E19-918C9BAA1803}"/>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5" name="Signe Moins 44">
              <a:extLst>
                <a:ext uri="{FF2B5EF4-FFF2-40B4-BE49-F238E27FC236}">
                  <a16:creationId xmlns:a16="http://schemas.microsoft.com/office/drawing/2014/main" id="{E4039C39-06DE-487E-AE37-187D1F15321D}"/>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15491726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fade">
                                      <p:cBhvr>
                                        <p:cTn id="7" dur="500"/>
                                        <p:tgtEl>
                                          <p:spTgt spid="4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3" grpId="0"/>
    </p:bld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44" name="ZoneTexte 43">
            <a:extLst>
              <a:ext uri="{FF2B5EF4-FFF2-40B4-BE49-F238E27FC236}">
                <a16:creationId xmlns:a16="http://schemas.microsoft.com/office/drawing/2014/main" id="{0D5B9EEC-2679-4D98-B3B2-CFB9DC089E14}"/>
              </a:ext>
            </a:extLst>
          </p:cNvPr>
          <p:cNvSpPr txBox="1"/>
          <p:nvPr/>
        </p:nvSpPr>
        <p:spPr>
          <a:xfrm>
            <a:off x="348197" y="3666643"/>
            <a:ext cx="2358651" cy="523220"/>
          </a:xfrm>
          <a:prstGeom prst="rect">
            <a:avLst/>
          </a:prstGeom>
          <a:noFill/>
          <a:effectLst/>
        </p:spPr>
        <p:txBody>
          <a:bodyPr wrap="square" rtlCol="0">
            <a:spAutoFit/>
          </a:bodyPr>
          <a:lstStyle/>
          <a:p>
            <a:pPr marL="285750" indent="-285750">
              <a:buFont typeface="Wingdings" panose="05000000000000000000" pitchFamily="2" charset="2"/>
              <a:buChar char="q"/>
            </a:pPr>
            <a:r>
              <a:rPr lang="fr-FR" sz="2800" b="1" dirty="0">
                <a:solidFill>
                  <a:schemeClr val="accent1">
                    <a:lumMod val="75000"/>
                  </a:schemeClr>
                </a:solidFill>
                <a:latin typeface="Segoe UI" panose="020B0502040204020203" pitchFamily="34" charset="0"/>
                <a:cs typeface="Segoe UI" panose="020B0502040204020203" pitchFamily="34" charset="0"/>
              </a:rPr>
              <a:t>Exemple :</a:t>
            </a:r>
          </a:p>
        </p:txBody>
      </p:sp>
      <p:sp>
        <p:nvSpPr>
          <p:cNvPr id="4" name="Rectangle 3">
            <a:extLst>
              <a:ext uri="{FF2B5EF4-FFF2-40B4-BE49-F238E27FC236}">
                <a16:creationId xmlns:a16="http://schemas.microsoft.com/office/drawing/2014/main" id="{EC1588AA-3D1C-4AE6-BCCA-1E3B37A934C6}"/>
              </a:ext>
            </a:extLst>
          </p:cNvPr>
          <p:cNvSpPr/>
          <p:nvPr/>
        </p:nvSpPr>
        <p:spPr>
          <a:xfrm>
            <a:off x="3447921" y="2670039"/>
            <a:ext cx="9209534" cy="3416320"/>
          </a:xfrm>
          <a:prstGeom prst="rect">
            <a:avLst/>
          </a:prstGeom>
        </p:spPr>
        <p:txBody>
          <a:bodyPr wrap="square">
            <a:spAutoFit/>
          </a:bodyPr>
          <a:lstStyle/>
          <a:p>
            <a:r>
              <a:rPr lang="fr-FR" sz="2400" dirty="0">
                <a:solidFill>
                  <a:srgbClr val="0000FF"/>
                </a:solidFill>
                <a:latin typeface="Consolas" panose="020B0609020204030204" pitchFamily="49" charset="0"/>
              </a:rPr>
              <a:t>import</a:t>
            </a:r>
            <a:r>
              <a:rPr lang="fr-FR" sz="2400" dirty="0">
                <a:solidFill>
                  <a:srgbClr val="000000"/>
                </a:solidFill>
                <a:latin typeface="Consolas" panose="020B0609020204030204" pitchFamily="49" charset="0"/>
              </a:rPr>
              <a:t> {</a:t>
            </a:r>
            <a:r>
              <a:rPr lang="fr-FR" sz="2400" dirty="0" err="1">
                <a:solidFill>
                  <a:srgbClr val="000000"/>
                </a:solidFill>
                <a:latin typeface="Consolas" panose="020B0609020204030204" pitchFamily="49" charset="0"/>
              </a:rPr>
              <a:t>React</a:t>
            </a:r>
            <a:r>
              <a:rPr lang="fr-FR" sz="2400" dirty="0">
                <a:solidFill>
                  <a:srgbClr val="000000"/>
                </a:solidFill>
                <a:latin typeface="Consolas" panose="020B0609020204030204" pitchFamily="49" charset="0"/>
              </a:rPr>
              <a:t>, Component} </a:t>
            </a:r>
            <a:r>
              <a:rPr lang="fr-FR" sz="2400" dirty="0" err="1">
                <a:solidFill>
                  <a:srgbClr val="0000FF"/>
                </a:solidFill>
                <a:latin typeface="Consolas" panose="020B0609020204030204" pitchFamily="49" charset="0"/>
              </a:rPr>
              <a:t>from</a:t>
            </a:r>
            <a:r>
              <a:rPr lang="fr-FR" sz="2400" dirty="0">
                <a:solidFill>
                  <a:srgbClr val="000000"/>
                </a:solidFill>
                <a:latin typeface="Consolas" panose="020B0609020204030204" pitchFamily="49" charset="0"/>
              </a:rPr>
              <a:t> </a:t>
            </a:r>
            <a:r>
              <a:rPr lang="fr-FR" sz="2400" dirty="0">
                <a:solidFill>
                  <a:srgbClr val="A31515"/>
                </a:solidFill>
                <a:latin typeface="Consolas" panose="020B0609020204030204" pitchFamily="49" charset="0"/>
              </a:rPr>
              <a:t>'</a:t>
            </a:r>
            <a:r>
              <a:rPr lang="fr-FR" sz="2400" dirty="0" err="1">
                <a:solidFill>
                  <a:srgbClr val="A31515"/>
                </a:solidFill>
                <a:latin typeface="Consolas" panose="020B0609020204030204" pitchFamily="49" charset="0"/>
              </a:rPr>
              <a:t>react</a:t>
            </a:r>
            <a:r>
              <a:rPr lang="fr-FR" sz="2400" dirty="0">
                <a:solidFill>
                  <a:srgbClr val="A31515"/>
                </a:solidFill>
                <a:latin typeface="Consolas" panose="020B0609020204030204" pitchFamily="49" charset="0"/>
              </a:rPr>
              <a:t>'</a:t>
            </a:r>
            <a:r>
              <a:rPr lang="fr-FR" sz="2400" dirty="0">
                <a:solidFill>
                  <a:srgbClr val="000000"/>
                </a:solidFill>
                <a:latin typeface="Consolas" panose="020B0609020204030204" pitchFamily="49" charset="0"/>
              </a:rPr>
              <a:t>;</a:t>
            </a:r>
          </a:p>
          <a:p>
            <a:br>
              <a:rPr lang="fr-FR" sz="2400" dirty="0">
                <a:solidFill>
                  <a:srgbClr val="000000"/>
                </a:solidFill>
                <a:latin typeface="Consolas" panose="020B0609020204030204" pitchFamily="49" charset="0"/>
              </a:rPr>
            </a:br>
            <a:r>
              <a:rPr lang="fr-FR" sz="2400" dirty="0">
                <a:solidFill>
                  <a:srgbClr val="0000FF"/>
                </a:solidFill>
                <a:latin typeface="Consolas" panose="020B0609020204030204" pitchFamily="49" charset="0"/>
              </a:rPr>
              <a:t>class</a:t>
            </a:r>
            <a:r>
              <a:rPr lang="fr-FR" sz="2400" dirty="0">
                <a:solidFill>
                  <a:srgbClr val="000000"/>
                </a:solidFill>
                <a:latin typeface="Consolas" panose="020B0609020204030204" pitchFamily="49" charset="0"/>
              </a:rPr>
              <a:t> Person </a:t>
            </a:r>
            <a:r>
              <a:rPr lang="fr-FR" sz="2400" dirty="0" err="1">
                <a:solidFill>
                  <a:srgbClr val="0000FF"/>
                </a:solidFill>
                <a:latin typeface="Consolas" panose="020B0609020204030204" pitchFamily="49" charset="0"/>
              </a:rPr>
              <a:t>extends</a:t>
            </a:r>
            <a:r>
              <a:rPr lang="fr-FR" sz="2400" dirty="0">
                <a:solidFill>
                  <a:srgbClr val="000000"/>
                </a:solidFill>
                <a:latin typeface="Consolas" panose="020B0609020204030204" pitchFamily="49" charset="0"/>
              </a:rPr>
              <a:t> Component{</a:t>
            </a:r>
          </a:p>
          <a:p>
            <a:pPr lvl="1"/>
            <a:r>
              <a:rPr lang="fr-FR" sz="2400" dirty="0" err="1">
                <a:solidFill>
                  <a:srgbClr val="000000"/>
                </a:solidFill>
                <a:latin typeface="Consolas" panose="020B0609020204030204" pitchFamily="49" charset="0"/>
              </a:rPr>
              <a:t>render</a:t>
            </a:r>
            <a:r>
              <a:rPr lang="fr-FR" sz="2400" dirty="0">
                <a:solidFill>
                  <a:srgbClr val="000000"/>
                </a:solidFill>
                <a:latin typeface="Consolas" panose="020B0609020204030204" pitchFamily="49" charset="0"/>
              </a:rPr>
              <a:t>(){</a:t>
            </a:r>
          </a:p>
          <a:p>
            <a:pPr lvl="1"/>
            <a:r>
              <a:rPr lang="fr-FR" sz="2400" dirty="0">
                <a:solidFill>
                  <a:srgbClr val="0000FF"/>
                </a:solidFill>
                <a:latin typeface="Consolas" panose="020B0609020204030204" pitchFamily="49" charset="0"/>
              </a:rPr>
              <a:t>	return</a:t>
            </a:r>
            <a:r>
              <a:rPr lang="fr-FR" sz="2400" dirty="0">
                <a:solidFill>
                  <a:srgbClr val="000000"/>
                </a:solidFill>
                <a:latin typeface="Consolas" panose="020B0609020204030204" pitchFamily="49" charset="0"/>
              </a:rPr>
              <a:t> </a:t>
            </a:r>
            <a:r>
              <a:rPr lang="fr-FR" sz="2400" dirty="0">
                <a:solidFill>
                  <a:srgbClr val="800000"/>
                </a:solidFill>
                <a:latin typeface="Consolas" panose="020B0609020204030204" pitchFamily="49" charset="0"/>
              </a:rPr>
              <a:t>&lt;h1&gt;</a:t>
            </a:r>
            <a:r>
              <a:rPr lang="fr-FR" sz="2400" dirty="0">
                <a:solidFill>
                  <a:srgbClr val="000000"/>
                </a:solidFill>
                <a:latin typeface="Consolas" panose="020B0609020204030204" pitchFamily="49" charset="0"/>
              </a:rPr>
              <a:t>Je suis un composant personne</a:t>
            </a:r>
            <a:r>
              <a:rPr lang="fr-FR" sz="2400" dirty="0">
                <a:solidFill>
                  <a:srgbClr val="800000"/>
                </a:solidFill>
                <a:latin typeface="Consolas" panose="020B0609020204030204" pitchFamily="49" charset="0"/>
              </a:rPr>
              <a:t>&lt;/h1&gt;</a:t>
            </a:r>
            <a:r>
              <a:rPr lang="fr-FR" sz="2400" dirty="0">
                <a:solidFill>
                  <a:srgbClr val="000000"/>
                </a:solidFill>
                <a:latin typeface="Consolas" panose="020B0609020204030204" pitchFamily="49" charset="0"/>
              </a:rPr>
              <a:t>;</a:t>
            </a:r>
          </a:p>
          <a:p>
            <a:pPr lvl="1"/>
            <a:r>
              <a:rPr lang="fr-FR" sz="2400" dirty="0">
                <a:solidFill>
                  <a:srgbClr val="000000"/>
                </a:solidFill>
                <a:latin typeface="Consolas" panose="020B0609020204030204" pitchFamily="49" charset="0"/>
              </a:rPr>
              <a:t>}</a:t>
            </a:r>
          </a:p>
          <a:p>
            <a:r>
              <a:rPr lang="fr-FR" sz="2400" dirty="0">
                <a:solidFill>
                  <a:srgbClr val="000000"/>
                </a:solidFill>
                <a:latin typeface="Consolas" panose="020B0609020204030204" pitchFamily="49" charset="0"/>
              </a:rPr>
              <a:t>}</a:t>
            </a:r>
          </a:p>
          <a:p>
            <a:br>
              <a:rPr lang="fr-FR" sz="2400" dirty="0">
                <a:solidFill>
                  <a:srgbClr val="000000"/>
                </a:solidFill>
                <a:latin typeface="Consolas" panose="020B0609020204030204" pitchFamily="49" charset="0"/>
              </a:rPr>
            </a:br>
            <a:r>
              <a:rPr lang="fr-FR" sz="2400" dirty="0">
                <a:solidFill>
                  <a:srgbClr val="0000FF"/>
                </a:solidFill>
                <a:latin typeface="Consolas" panose="020B0609020204030204" pitchFamily="49" charset="0"/>
              </a:rPr>
              <a:t>export</a:t>
            </a:r>
            <a:r>
              <a:rPr lang="fr-FR" sz="2400" dirty="0">
                <a:solidFill>
                  <a:srgbClr val="000000"/>
                </a:solidFill>
                <a:latin typeface="Consolas" panose="020B0609020204030204" pitchFamily="49" charset="0"/>
              </a:rPr>
              <a:t> </a:t>
            </a:r>
            <a:r>
              <a:rPr lang="fr-FR" sz="2400" dirty="0">
                <a:solidFill>
                  <a:srgbClr val="0000FF"/>
                </a:solidFill>
                <a:latin typeface="Consolas" panose="020B0609020204030204" pitchFamily="49" charset="0"/>
              </a:rPr>
              <a:t>default</a:t>
            </a:r>
            <a:r>
              <a:rPr lang="fr-FR" sz="2400" dirty="0">
                <a:solidFill>
                  <a:srgbClr val="000000"/>
                </a:solidFill>
                <a:latin typeface="Consolas" panose="020B0609020204030204" pitchFamily="49" charset="0"/>
              </a:rPr>
              <a:t> Person;</a:t>
            </a:r>
            <a:endParaRPr lang="fr-FR" sz="2400" b="0" dirty="0">
              <a:solidFill>
                <a:srgbClr val="000000"/>
              </a:solidFill>
              <a:effectLst/>
              <a:latin typeface="Consolas" panose="020B0609020204030204" pitchFamily="49" charset="0"/>
            </a:endParaRPr>
          </a:p>
        </p:txBody>
      </p:sp>
      <p:sp>
        <p:nvSpPr>
          <p:cNvPr id="40" name="ZoneTexte 39">
            <a:extLst>
              <a:ext uri="{FF2B5EF4-FFF2-40B4-BE49-F238E27FC236}">
                <a16:creationId xmlns:a16="http://schemas.microsoft.com/office/drawing/2014/main" id="{1EE3CCF3-14D9-4D93-A9F9-07156C6E802D}"/>
              </a:ext>
            </a:extLst>
          </p:cNvPr>
          <p:cNvSpPr txBox="1"/>
          <p:nvPr/>
        </p:nvSpPr>
        <p:spPr>
          <a:xfrm>
            <a:off x="767093" y="1651024"/>
            <a:ext cx="5218071" cy="461665"/>
          </a:xfrm>
          <a:prstGeom prst="rect">
            <a:avLst/>
          </a:prstGeom>
          <a:noFill/>
          <a:effectLst/>
        </p:spPr>
        <p:txBody>
          <a:bodyPr wrap="square" rtlCol="0">
            <a:spAutoFit/>
          </a:bodyPr>
          <a:lstStyle/>
          <a:p>
            <a:r>
              <a:rPr lang="fr-FR" sz="2400" b="1" dirty="0">
                <a:latin typeface="Segoe UI" panose="020B0502040204020203" pitchFamily="34" charset="0"/>
                <a:cs typeface="Segoe UI" panose="020B0502040204020203" pitchFamily="34" charset="0"/>
              </a:rPr>
              <a:t>Orienté composant : </a:t>
            </a:r>
            <a:r>
              <a:rPr lang="fr-FR" sz="2400" b="1" i="1" dirty="0" err="1">
                <a:solidFill>
                  <a:schemeClr val="accent2">
                    <a:lumMod val="75000"/>
                  </a:schemeClr>
                </a:solidFill>
                <a:latin typeface="Segoe UI" panose="020B0502040204020203" pitchFamily="34" charset="0"/>
                <a:cs typeface="Segoe UI" panose="020B0502040204020203" pitchFamily="34" charset="0"/>
              </a:rPr>
              <a:t>StateFull</a:t>
            </a:r>
            <a:endParaRPr lang="fr-FR" sz="2400" i="1" dirty="0">
              <a:solidFill>
                <a:schemeClr val="accent2">
                  <a:lumMod val="75000"/>
                </a:schemeClr>
              </a:solidFill>
              <a:latin typeface="Segoe UI" panose="020B0502040204020203" pitchFamily="34" charset="0"/>
              <a:cs typeface="Segoe UI" panose="020B0502040204020203" pitchFamily="34" charset="0"/>
            </a:endParaRPr>
          </a:p>
        </p:txBody>
      </p:sp>
      <p:pic>
        <p:nvPicPr>
          <p:cNvPr id="39" name="Image 38">
            <a:extLst>
              <a:ext uri="{FF2B5EF4-FFF2-40B4-BE49-F238E27FC236}">
                <a16:creationId xmlns:a16="http://schemas.microsoft.com/office/drawing/2014/main" id="{C134E50A-297D-4CF1-BB6C-04779C0AE1F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1" name="Groupe 40">
            <a:extLst>
              <a:ext uri="{FF2B5EF4-FFF2-40B4-BE49-F238E27FC236}">
                <a16:creationId xmlns:a16="http://schemas.microsoft.com/office/drawing/2014/main" id="{65CC94E3-4F31-4120-95AA-563AC6F07E39}"/>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2" name="Groupe 41">
              <a:extLst>
                <a:ext uri="{FF2B5EF4-FFF2-40B4-BE49-F238E27FC236}">
                  <a16:creationId xmlns:a16="http://schemas.microsoft.com/office/drawing/2014/main" id="{F2CD660B-519A-4954-B1F2-CD0C915B8363}"/>
                </a:ext>
              </a:extLst>
            </p:cNvPr>
            <p:cNvGrpSpPr/>
            <p:nvPr/>
          </p:nvGrpSpPr>
          <p:grpSpPr>
            <a:xfrm>
              <a:off x="6391007" y="4158446"/>
              <a:ext cx="670560" cy="1463040"/>
              <a:chOff x="5313680" y="4185920"/>
              <a:chExt cx="670560" cy="1463040"/>
            </a:xfrm>
            <a:grpFill/>
          </p:grpSpPr>
          <p:sp>
            <p:nvSpPr>
              <p:cNvPr id="48" name="Bande diagonale 47">
                <a:extLst>
                  <a:ext uri="{FF2B5EF4-FFF2-40B4-BE49-F238E27FC236}">
                    <a16:creationId xmlns:a16="http://schemas.microsoft.com/office/drawing/2014/main" id="{D223246E-4F3C-4733-BD5E-BED9E80E8E5C}"/>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9" name="Bande diagonale 48">
                <a:extLst>
                  <a:ext uri="{FF2B5EF4-FFF2-40B4-BE49-F238E27FC236}">
                    <a16:creationId xmlns:a16="http://schemas.microsoft.com/office/drawing/2014/main" id="{CC5A2E36-B27E-4C0A-8853-162FA2598342}"/>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3" name="Groupe 42">
              <a:extLst>
                <a:ext uri="{FF2B5EF4-FFF2-40B4-BE49-F238E27FC236}">
                  <a16:creationId xmlns:a16="http://schemas.microsoft.com/office/drawing/2014/main" id="{550A37A1-AA2A-43ED-9E0F-C75BEB244A4D}"/>
                </a:ext>
              </a:extLst>
            </p:cNvPr>
            <p:cNvGrpSpPr/>
            <p:nvPr/>
          </p:nvGrpSpPr>
          <p:grpSpPr>
            <a:xfrm rot="10800000">
              <a:off x="4211849" y="4177849"/>
              <a:ext cx="670560" cy="1463040"/>
              <a:chOff x="5313680" y="4185920"/>
              <a:chExt cx="670560" cy="1463040"/>
            </a:xfrm>
            <a:grpFill/>
          </p:grpSpPr>
          <p:sp>
            <p:nvSpPr>
              <p:cNvPr id="46" name="Bande diagonale 45">
                <a:extLst>
                  <a:ext uri="{FF2B5EF4-FFF2-40B4-BE49-F238E27FC236}">
                    <a16:creationId xmlns:a16="http://schemas.microsoft.com/office/drawing/2014/main" id="{4F91370B-37A6-4910-9775-3510B251EC47}"/>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12B0BFDB-81FD-4E2D-B8B3-F393879321A1}"/>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5" name="Signe Moins 44">
              <a:extLst>
                <a:ext uri="{FF2B5EF4-FFF2-40B4-BE49-F238E27FC236}">
                  <a16:creationId xmlns:a16="http://schemas.microsoft.com/office/drawing/2014/main" id="{0EA44046-B5F3-41CD-B880-2AEB265CCB7C}"/>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1721419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40" name="ZoneTexte 39">
            <a:extLst>
              <a:ext uri="{FF2B5EF4-FFF2-40B4-BE49-F238E27FC236}">
                <a16:creationId xmlns:a16="http://schemas.microsoft.com/office/drawing/2014/main" id="{E02CD565-E76C-4B82-AE31-3F94055DB443}"/>
              </a:ext>
            </a:extLst>
          </p:cNvPr>
          <p:cNvSpPr txBox="1"/>
          <p:nvPr/>
        </p:nvSpPr>
        <p:spPr>
          <a:xfrm>
            <a:off x="2432894" y="2266535"/>
            <a:ext cx="8739590" cy="461665"/>
          </a:xfrm>
          <a:prstGeom prst="rect">
            <a:avLst/>
          </a:prstGeom>
          <a:noFill/>
          <a:effectLst/>
        </p:spPr>
        <p:txBody>
          <a:bodyPr wrap="square" rtlCol="0">
            <a:spAutoFit/>
          </a:bodyPr>
          <a:lstStyle/>
          <a:p>
            <a:pPr marL="285750" indent="-285750">
              <a:buFont typeface="Wingdings" panose="05000000000000000000" pitchFamily="2" charset="2"/>
              <a:buChar char="q"/>
            </a:pPr>
            <a:r>
              <a:rPr lang="fr-FR" sz="2400" dirty="0">
                <a:solidFill>
                  <a:schemeClr val="accent1">
                    <a:lumMod val="75000"/>
                  </a:schemeClr>
                </a:solidFill>
                <a:latin typeface="Segoe UI" panose="020B0502040204020203" pitchFamily="34" charset="0"/>
                <a:cs typeface="Segoe UI" panose="020B0502040204020203" pitchFamily="34" charset="0"/>
              </a:rPr>
              <a:t>Gestion des données</a:t>
            </a:r>
          </a:p>
        </p:txBody>
      </p:sp>
      <p:sp>
        <p:nvSpPr>
          <p:cNvPr id="41" name="ZoneTexte 40">
            <a:extLst>
              <a:ext uri="{FF2B5EF4-FFF2-40B4-BE49-F238E27FC236}">
                <a16:creationId xmlns:a16="http://schemas.microsoft.com/office/drawing/2014/main" id="{05416808-7AEE-4652-A32E-48675785505F}"/>
              </a:ext>
            </a:extLst>
          </p:cNvPr>
          <p:cNvSpPr txBox="1"/>
          <p:nvPr/>
        </p:nvSpPr>
        <p:spPr>
          <a:xfrm>
            <a:off x="3091986" y="2905412"/>
            <a:ext cx="8080498" cy="461665"/>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Deux types de données en </a:t>
            </a:r>
            <a:r>
              <a:rPr lang="fr-FR" sz="2400" dirty="0" err="1">
                <a:latin typeface="Segoe UI" panose="020B0502040204020203" pitchFamily="34" charset="0"/>
                <a:cs typeface="Segoe UI" panose="020B0502040204020203" pitchFamily="34" charset="0"/>
              </a:rPr>
              <a:t>ReactJS</a:t>
            </a:r>
            <a:r>
              <a:rPr lang="fr-FR" sz="2400" dirty="0">
                <a:latin typeface="Segoe UI" panose="020B0502040204020203" pitchFamily="34" charset="0"/>
                <a:cs typeface="Segoe UI" panose="020B0502040204020203" pitchFamily="34" charset="0"/>
              </a:rPr>
              <a:t> (</a:t>
            </a:r>
            <a:r>
              <a:rPr lang="fr-FR" sz="2400" b="1" dirty="0" err="1">
                <a:latin typeface="Segoe UI" panose="020B0502040204020203" pitchFamily="34" charset="0"/>
                <a:cs typeface="Segoe UI" panose="020B0502040204020203" pitchFamily="34" charset="0"/>
              </a:rPr>
              <a:t>props</a:t>
            </a:r>
            <a:r>
              <a:rPr lang="fr-FR" sz="2400" dirty="0">
                <a:latin typeface="Segoe UI" panose="020B0502040204020203" pitchFamily="34" charset="0"/>
                <a:cs typeface="Segoe UI" panose="020B0502040204020203" pitchFamily="34" charset="0"/>
              </a:rPr>
              <a:t> and </a:t>
            </a:r>
            <a:r>
              <a:rPr lang="fr-FR" sz="2400" b="1" dirty="0">
                <a:latin typeface="Segoe UI" panose="020B0502040204020203" pitchFamily="34" charset="0"/>
                <a:cs typeface="Segoe UI" panose="020B0502040204020203" pitchFamily="34" charset="0"/>
              </a:rPr>
              <a:t>state</a:t>
            </a:r>
            <a:r>
              <a:rPr lang="fr-FR" sz="2400" dirty="0">
                <a:latin typeface="Segoe UI" panose="020B0502040204020203" pitchFamily="34" charset="0"/>
                <a:cs typeface="Segoe UI" panose="020B0502040204020203" pitchFamily="34" charset="0"/>
              </a:rPr>
              <a:t>).</a:t>
            </a:r>
          </a:p>
        </p:txBody>
      </p:sp>
      <p:sp>
        <p:nvSpPr>
          <p:cNvPr id="6" name="Rectangle : coins arrondis 5">
            <a:extLst>
              <a:ext uri="{FF2B5EF4-FFF2-40B4-BE49-F238E27FC236}">
                <a16:creationId xmlns:a16="http://schemas.microsoft.com/office/drawing/2014/main" id="{709EAD18-42B8-4D8D-9615-AF4BE6DCBC22}"/>
              </a:ext>
            </a:extLst>
          </p:cNvPr>
          <p:cNvSpPr/>
          <p:nvPr/>
        </p:nvSpPr>
        <p:spPr>
          <a:xfrm>
            <a:off x="1849120" y="3845060"/>
            <a:ext cx="3015999" cy="461665"/>
          </a:xfrm>
          <a:prstGeom prst="round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400" dirty="0"/>
              <a:t>state</a:t>
            </a:r>
          </a:p>
        </p:txBody>
      </p:sp>
      <p:sp>
        <p:nvSpPr>
          <p:cNvPr id="43" name="Rectangle : coins arrondis 42">
            <a:extLst>
              <a:ext uri="{FF2B5EF4-FFF2-40B4-BE49-F238E27FC236}">
                <a16:creationId xmlns:a16="http://schemas.microsoft.com/office/drawing/2014/main" id="{075B0069-3DCC-445A-9168-ABA4ABC5E7FC}"/>
              </a:ext>
            </a:extLst>
          </p:cNvPr>
          <p:cNvSpPr/>
          <p:nvPr/>
        </p:nvSpPr>
        <p:spPr>
          <a:xfrm>
            <a:off x="7572711" y="3845060"/>
            <a:ext cx="3015999" cy="461665"/>
          </a:xfrm>
          <a:prstGeom prst="round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400" dirty="0" err="1"/>
              <a:t>props</a:t>
            </a:r>
            <a:endParaRPr lang="fr-FR" sz="2400" dirty="0"/>
          </a:p>
        </p:txBody>
      </p:sp>
      <p:grpSp>
        <p:nvGrpSpPr>
          <p:cNvPr id="4" name="Groupe 3"/>
          <p:cNvGrpSpPr/>
          <p:nvPr/>
        </p:nvGrpSpPr>
        <p:grpSpPr>
          <a:xfrm>
            <a:off x="2827078" y="4686466"/>
            <a:ext cx="2564678" cy="830997"/>
            <a:chOff x="2827078" y="4686466"/>
            <a:chExt cx="2564678" cy="830997"/>
          </a:xfrm>
        </p:grpSpPr>
        <p:sp>
          <p:nvSpPr>
            <p:cNvPr id="9" name="Ellipse 8">
              <a:extLst>
                <a:ext uri="{FF2B5EF4-FFF2-40B4-BE49-F238E27FC236}">
                  <a16:creationId xmlns:a16="http://schemas.microsoft.com/office/drawing/2014/main" id="{16CB8B97-8681-4645-9D6F-B3768D2DC4E5}"/>
                </a:ext>
              </a:extLst>
            </p:cNvPr>
            <p:cNvSpPr/>
            <p:nvPr/>
          </p:nvSpPr>
          <p:spPr>
            <a:xfrm>
              <a:off x="2827078" y="4749524"/>
              <a:ext cx="264908" cy="24321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2400"/>
            </a:p>
          </p:txBody>
        </p:sp>
        <p:sp>
          <p:nvSpPr>
            <p:cNvPr id="45" name="ZoneTexte 44">
              <a:extLst>
                <a:ext uri="{FF2B5EF4-FFF2-40B4-BE49-F238E27FC236}">
                  <a16:creationId xmlns:a16="http://schemas.microsoft.com/office/drawing/2014/main" id="{7C2E2FF2-3A16-4DFF-A86C-D4A2C7B51FF2}"/>
                </a:ext>
              </a:extLst>
            </p:cNvPr>
            <p:cNvSpPr txBox="1"/>
            <p:nvPr/>
          </p:nvSpPr>
          <p:spPr>
            <a:xfrm>
              <a:off x="3289077" y="4686466"/>
              <a:ext cx="2102679" cy="830997"/>
            </a:xfrm>
            <a:prstGeom prst="rect">
              <a:avLst/>
            </a:prstGeom>
            <a:noFill/>
            <a:effectLst/>
          </p:spPr>
          <p:txBody>
            <a:bodyPr wrap="square" rtlCol="0">
              <a:spAutoFit/>
            </a:bodyPr>
            <a:lstStyle/>
            <a:p>
              <a:r>
                <a:rPr lang="fr-FR" sz="2400" b="1" dirty="0">
                  <a:latin typeface="Segoe UI" panose="020B0502040204020203" pitchFamily="34" charset="0"/>
                  <a:cs typeface="Segoe UI" panose="020B0502040204020203" pitchFamily="34" charset="0"/>
                </a:rPr>
                <a:t>Données privées</a:t>
              </a:r>
            </a:p>
          </p:txBody>
        </p:sp>
      </p:grpSp>
      <p:grpSp>
        <p:nvGrpSpPr>
          <p:cNvPr id="7" name="Groupe 6"/>
          <p:cNvGrpSpPr/>
          <p:nvPr/>
        </p:nvGrpSpPr>
        <p:grpSpPr>
          <a:xfrm>
            <a:off x="9036051" y="4686466"/>
            <a:ext cx="2564678" cy="830997"/>
            <a:chOff x="9036051" y="4686466"/>
            <a:chExt cx="2564678" cy="830997"/>
          </a:xfrm>
        </p:grpSpPr>
        <p:sp>
          <p:nvSpPr>
            <p:cNvPr id="46" name="Ellipse 45">
              <a:extLst>
                <a:ext uri="{FF2B5EF4-FFF2-40B4-BE49-F238E27FC236}">
                  <a16:creationId xmlns:a16="http://schemas.microsoft.com/office/drawing/2014/main" id="{8483048E-2E5A-40A6-997E-D14A0314A4E4}"/>
                </a:ext>
              </a:extLst>
            </p:cNvPr>
            <p:cNvSpPr/>
            <p:nvPr/>
          </p:nvSpPr>
          <p:spPr>
            <a:xfrm>
              <a:off x="9036051" y="4749524"/>
              <a:ext cx="264908" cy="24321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2400"/>
            </a:p>
          </p:txBody>
        </p:sp>
        <p:sp>
          <p:nvSpPr>
            <p:cNvPr id="47" name="ZoneTexte 46">
              <a:extLst>
                <a:ext uri="{FF2B5EF4-FFF2-40B4-BE49-F238E27FC236}">
                  <a16:creationId xmlns:a16="http://schemas.microsoft.com/office/drawing/2014/main" id="{419FAC73-AF15-4347-8ABF-E1CD97B42497}"/>
                </a:ext>
              </a:extLst>
            </p:cNvPr>
            <p:cNvSpPr txBox="1"/>
            <p:nvPr/>
          </p:nvSpPr>
          <p:spPr>
            <a:xfrm>
              <a:off x="9498050" y="4686466"/>
              <a:ext cx="2102679" cy="830997"/>
            </a:xfrm>
            <a:prstGeom prst="rect">
              <a:avLst/>
            </a:prstGeom>
            <a:noFill/>
            <a:effectLst/>
          </p:spPr>
          <p:txBody>
            <a:bodyPr wrap="square" rtlCol="0">
              <a:spAutoFit/>
            </a:bodyPr>
            <a:lstStyle/>
            <a:p>
              <a:r>
                <a:rPr lang="fr-FR" sz="2400" b="1" dirty="0">
                  <a:latin typeface="Segoe UI" panose="020B0502040204020203" pitchFamily="34" charset="0"/>
                  <a:cs typeface="Segoe UI" panose="020B0502040204020203" pitchFamily="34" charset="0"/>
                </a:rPr>
                <a:t>Données externes</a:t>
              </a:r>
            </a:p>
          </p:txBody>
        </p:sp>
      </p:grpSp>
      <p:sp>
        <p:nvSpPr>
          <p:cNvPr id="42" name="ZoneTexte 41">
            <a:extLst>
              <a:ext uri="{FF2B5EF4-FFF2-40B4-BE49-F238E27FC236}">
                <a16:creationId xmlns:a16="http://schemas.microsoft.com/office/drawing/2014/main" id="{CBFB6D5B-C6BD-4D36-AFC3-BA2E0F8055BA}"/>
              </a:ext>
            </a:extLst>
          </p:cNvPr>
          <p:cNvSpPr txBox="1"/>
          <p:nvPr/>
        </p:nvSpPr>
        <p:spPr>
          <a:xfrm>
            <a:off x="767093" y="1651024"/>
            <a:ext cx="5218071" cy="461665"/>
          </a:xfrm>
          <a:prstGeom prst="rect">
            <a:avLst/>
          </a:prstGeom>
          <a:noFill/>
          <a:effectLst/>
        </p:spPr>
        <p:txBody>
          <a:bodyPr wrap="square" rtlCol="0">
            <a:spAutoFit/>
          </a:bodyPr>
          <a:lstStyle/>
          <a:p>
            <a:r>
              <a:rPr lang="fr-FR" sz="2400" b="1" dirty="0">
                <a:latin typeface="Segoe UI" panose="020B0502040204020203" pitchFamily="34" charset="0"/>
                <a:cs typeface="Segoe UI" panose="020B0502040204020203" pitchFamily="34" charset="0"/>
              </a:rPr>
              <a:t>Orienté composant : </a:t>
            </a:r>
            <a:r>
              <a:rPr lang="fr-FR" sz="2400" b="1" i="1" dirty="0" err="1">
                <a:solidFill>
                  <a:schemeClr val="accent2">
                    <a:lumMod val="75000"/>
                  </a:schemeClr>
                </a:solidFill>
                <a:latin typeface="Segoe UI" panose="020B0502040204020203" pitchFamily="34" charset="0"/>
                <a:cs typeface="Segoe UI" panose="020B0502040204020203" pitchFamily="34" charset="0"/>
              </a:rPr>
              <a:t>StateFull</a:t>
            </a:r>
            <a:endParaRPr lang="fr-FR" sz="2400" i="1" dirty="0">
              <a:solidFill>
                <a:schemeClr val="accent2">
                  <a:lumMod val="75000"/>
                </a:schemeClr>
              </a:solidFill>
              <a:latin typeface="Segoe UI" panose="020B0502040204020203" pitchFamily="34" charset="0"/>
              <a:cs typeface="Segoe UI" panose="020B0502040204020203" pitchFamily="34" charset="0"/>
            </a:endParaRPr>
          </a:p>
        </p:txBody>
      </p:sp>
      <p:pic>
        <p:nvPicPr>
          <p:cNvPr id="39" name="Image 38">
            <a:extLst>
              <a:ext uri="{FF2B5EF4-FFF2-40B4-BE49-F238E27FC236}">
                <a16:creationId xmlns:a16="http://schemas.microsoft.com/office/drawing/2014/main" id="{4A8B9EA6-2CA1-4F78-9E8E-43ECD20D971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4" name="Groupe 43">
            <a:extLst>
              <a:ext uri="{FF2B5EF4-FFF2-40B4-BE49-F238E27FC236}">
                <a16:creationId xmlns:a16="http://schemas.microsoft.com/office/drawing/2014/main" id="{3CC8710C-9626-400F-A899-847DFDF3A65B}"/>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8" name="Groupe 47">
              <a:extLst>
                <a:ext uri="{FF2B5EF4-FFF2-40B4-BE49-F238E27FC236}">
                  <a16:creationId xmlns:a16="http://schemas.microsoft.com/office/drawing/2014/main" id="{77CB14DE-FBC6-423E-8AAA-FB8AE67A5F6B}"/>
                </a:ext>
              </a:extLst>
            </p:cNvPr>
            <p:cNvGrpSpPr/>
            <p:nvPr/>
          </p:nvGrpSpPr>
          <p:grpSpPr>
            <a:xfrm>
              <a:off x="6391007" y="4158446"/>
              <a:ext cx="670560" cy="1463040"/>
              <a:chOff x="5313680" y="4185920"/>
              <a:chExt cx="670560" cy="1463040"/>
            </a:xfrm>
            <a:grpFill/>
          </p:grpSpPr>
          <p:sp>
            <p:nvSpPr>
              <p:cNvPr id="53" name="Bande diagonale 52">
                <a:extLst>
                  <a:ext uri="{FF2B5EF4-FFF2-40B4-BE49-F238E27FC236}">
                    <a16:creationId xmlns:a16="http://schemas.microsoft.com/office/drawing/2014/main" id="{475F0937-C384-43B9-884E-6B6F6A866828}"/>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4" name="Bande diagonale 53">
                <a:extLst>
                  <a:ext uri="{FF2B5EF4-FFF2-40B4-BE49-F238E27FC236}">
                    <a16:creationId xmlns:a16="http://schemas.microsoft.com/office/drawing/2014/main" id="{DBB6FC15-F224-4408-A2AB-D0568C7CC671}"/>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9" name="Groupe 48">
              <a:extLst>
                <a:ext uri="{FF2B5EF4-FFF2-40B4-BE49-F238E27FC236}">
                  <a16:creationId xmlns:a16="http://schemas.microsoft.com/office/drawing/2014/main" id="{FAAED186-76E4-47F1-BDA2-3DA3025FB787}"/>
                </a:ext>
              </a:extLst>
            </p:cNvPr>
            <p:cNvGrpSpPr/>
            <p:nvPr/>
          </p:nvGrpSpPr>
          <p:grpSpPr>
            <a:xfrm rot="10800000">
              <a:off x="4211849" y="4177849"/>
              <a:ext cx="670560" cy="1463040"/>
              <a:chOff x="5313680" y="4185920"/>
              <a:chExt cx="670560" cy="1463040"/>
            </a:xfrm>
            <a:grpFill/>
          </p:grpSpPr>
          <p:sp>
            <p:nvSpPr>
              <p:cNvPr id="51" name="Bande diagonale 50">
                <a:extLst>
                  <a:ext uri="{FF2B5EF4-FFF2-40B4-BE49-F238E27FC236}">
                    <a16:creationId xmlns:a16="http://schemas.microsoft.com/office/drawing/2014/main" id="{4DD01D96-4D19-437E-8800-4F7D862C533D}"/>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2" name="Bande diagonale 51">
                <a:extLst>
                  <a:ext uri="{FF2B5EF4-FFF2-40B4-BE49-F238E27FC236}">
                    <a16:creationId xmlns:a16="http://schemas.microsoft.com/office/drawing/2014/main" id="{E89520AE-2F0B-406B-BAC1-6D88E97EAED5}"/>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50" name="Signe Moins 49">
              <a:extLst>
                <a:ext uri="{FF2B5EF4-FFF2-40B4-BE49-F238E27FC236}">
                  <a16:creationId xmlns:a16="http://schemas.microsoft.com/office/drawing/2014/main" id="{1A774E2B-1163-44FB-B636-F4970BD044BC}"/>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18624703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fade">
                                      <p:cBhvr>
                                        <p:cTn id="7" dur="1000"/>
                                        <p:tgtEl>
                                          <p:spTgt spid="41"/>
                                        </p:tgtEl>
                                      </p:cBhvr>
                                    </p:animEffect>
                                    <p:anim calcmode="lin" valueType="num">
                                      <p:cBhvr>
                                        <p:cTn id="8" dur="1000" fill="hold"/>
                                        <p:tgtEl>
                                          <p:spTgt spid="41"/>
                                        </p:tgtEl>
                                        <p:attrNameLst>
                                          <p:attrName>ppt_x</p:attrName>
                                        </p:attrNameLst>
                                      </p:cBhvr>
                                      <p:tavLst>
                                        <p:tav tm="0">
                                          <p:val>
                                            <p:strVal val="#ppt_x"/>
                                          </p:val>
                                        </p:tav>
                                        <p:tav tm="100000">
                                          <p:val>
                                            <p:strVal val="#ppt_x"/>
                                          </p:val>
                                        </p:tav>
                                      </p:tavLst>
                                    </p:anim>
                                    <p:anim calcmode="lin" valueType="num">
                                      <p:cBhvr>
                                        <p:cTn id="9" dur="1000" fill="hold"/>
                                        <p:tgtEl>
                                          <p:spTgt spid="41"/>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1000"/>
                                        <p:tgtEl>
                                          <p:spTgt spid="6"/>
                                        </p:tgtEl>
                                      </p:cBhvr>
                                    </p:animEffect>
                                    <p:anim calcmode="lin" valueType="num">
                                      <p:cBhvr>
                                        <p:cTn id="15" dur="1000" fill="hold"/>
                                        <p:tgtEl>
                                          <p:spTgt spid="6"/>
                                        </p:tgtEl>
                                        <p:attrNameLst>
                                          <p:attrName>ppt_x</p:attrName>
                                        </p:attrNameLst>
                                      </p:cBhvr>
                                      <p:tavLst>
                                        <p:tav tm="0">
                                          <p:val>
                                            <p:strVal val="#ppt_x"/>
                                          </p:val>
                                        </p:tav>
                                        <p:tav tm="100000">
                                          <p:val>
                                            <p:strVal val="#ppt_x"/>
                                          </p:val>
                                        </p:tav>
                                      </p:tavLst>
                                    </p:anim>
                                    <p:anim calcmode="lin" valueType="num">
                                      <p:cBhvr>
                                        <p:cTn id="16" dur="1000" fill="hold"/>
                                        <p:tgtEl>
                                          <p:spTgt spid="6"/>
                                        </p:tgtEl>
                                        <p:attrNameLst>
                                          <p:attrName>ppt_y</p:attrName>
                                        </p:attrNameLst>
                                      </p:cBhvr>
                                      <p:tavLst>
                                        <p:tav tm="0">
                                          <p:val>
                                            <p:strVal val="#ppt_y+.1"/>
                                          </p:val>
                                        </p:tav>
                                        <p:tav tm="100000">
                                          <p:val>
                                            <p:strVal val="#ppt_y"/>
                                          </p:val>
                                        </p:tav>
                                      </p:tavLst>
                                    </p:anim>
                                  </p:childTnLst>
                                </p:cTn>
                              </p:par>
                            </p:childTnLst>
                          </p:cTn>
                        </p:par>
                        <p:par>
                          <p:cTn id="17" fill="hold">
                            <p:stCondLst>
                              <p:cond delay="1000"/>
                            </p:stCondLst>
                            <p:childTnLst>
                              <p:par>
                                <p:cTn id="18" presetID="10" presetClass="entr" presetSubtype="0" fill="hold" nodeType="after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fade">
                                      <p:cBhvr>
                                        <p:cTn id="20" dur="500"/>
                                        <p:tgtEl>
                                          <p:spTgt spid="4"/>
                                        </p:tgtEl>
                                      </p:cBhvr>
                                    </p:animEffect>
                                  </p:childTnLst>
                                </p:cTn>
                              </p:par>
                              <p:par>
                                <p:cTn id="21" presetID="42" presetClass="entr" presetSubtype="0" fill="hold" grpId="0" nodeType="withEffect">
                                  <p:stCondLst>
                                    <p:cond delay="0"/>
                                  </p:stCondLst>
                                  <p:childTnLst>
                                    <p:set>
                                      <p:cBhvr>
                                        <p:cTn id="22" dur="1" fill="hold">
                                          <p:stCondLst>
                                            <p:cond delay="0"/>
                                          </p:stCondLst>
                                        </p:cTn>
                                        <p:tgtEl>
                                          <p:spTgt spid="43"/>
                                        </p:tgtEl>
                                        <p:attrNameLst>
                                          <p:attrName>style.visibility</p:attrName>
                                        </p:attrNameLst>
                                      </p:cBhvr>
                                      <p:to>
                                        <p:strVal val="visible"/>
                                      </p:to>
                                    </p:set>
                                    <p:animEffect transition="in" filter="fade">
                                      <p:cBhvr>
                                        <p:cTn id="23" dur="1000"/>
                                        <p:tgtEl>
                                          <p:spTgt spid="43"/>
                                        </p:tgtEl>
                                      </p:cBhvr>
                                    </p:animEffect>
                                    <p:anim calcmode="lin" valueType="num">
                                      <p:cBhvr>
                                        <p:cTn id="24" dur="1000" fill="hold"/>
                                        <p:tgtEl>
                                          <p:spTgt spid="43"/>
                                        </p:tgtEl>
                                        <p:attrNameLst>
                                          <p:attrName>ppt_x</p:attrName>
                                        </p:attrNameLst>
                                      </p:cBhvr>
                                      <p:tavLst>
                                        <p:tav tm="0">
                                          <p:val>
                                            <p:strVal val="#ppt_x"/>
                                          </p:val>
                                        </p:tav>
                                        <p:tav tm="100000">
                                          <p:val>
                                            <p:strVal val="#ppt_x"/>
                                          </p:val>
                                        </p:tav>
                                      </p:tavLst>
                                    </p:anim>
                                    <p:anim calcmode="lin" valueType="num">
                                      <p:cBhvr>
                                        <p:cTn id="25" dur="1000" fill="hold"/>
                                        <p:tgtEl>
                                          <p:spTgt spid="43"/>
                                        </p:tgtEl>
                                        <p:attrNameLst>
                                          <p:attrName>ppt_y</p:attrName>
                                        </p:attrNameLst>
                                      </p:cBhvr>
                                      <p:tavLst>
                                        <p:tav tm="0">
                                          <p:val>
                                            <p:strVal val="#ppt_y+.1"/>
                                          </p:val>
                                        </p:tav>
                                        <p:tav tm="100000">
                                          <p:val>
                                            <p:strVal val="#ppt_y"/>
                                          </p:val>
                                        </p:tav>
                                      </p:tavLst>
                                    </p:anim>
                                  </p:childTnLst>
                                </p:cTn>
                              </p:par>
                              <p:par>
                                <p:cTn id="26" presetID="10" presetClass="entr" presetSubtype="0" fill="hold" nodeType="with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fade">
                                      <p:cBhvr>
                                        <p:cTn id="2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6" grpId="0" animBg="1"/>
      <p:bldP spid="43" grpId="0" animBg="1"/>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4" name="Cylindre 3">
            <a:extLst>
              <a:ext uri="{FF2B5EF4-FFF2-40B4-BE49-F238E27FC236}">
                <a16:creationId xmlns:a16="http://schemas.microsoft.com/office/drawing/2014/main" id="{5CEF22E4-5687-4534-9EDB-65D97C40F768}"/>
              </a:ext>
            </a:extLst>
          </p:cNvPr>
          <p:cNvSpPr/>
          <p:nvPr/>
        </p:nvSpPr>
        <p:spPr>
          <a:xfrm>
            <a:off x="8399037" y="3342400"/>
            <a:ext cx="1716801" cy="1059420"/>
          </a:xfrm>
          <a:prstGeom prst="can">
            <a:avLst/>
          </a:prstGeom>
          <a:solidFill>
            <a:schemeClr val="accent2">
              <a:lumMod val="5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400" dirty="0"/>
              <a:t>Composant</a:t>
            </a:r>
          </a:p>
        </p:txBody>
      </p:sp>
      <p:sp>
        <p:nvSpPr>
          <p:cNvPr id="7" name="Flèche : bas 6">
            <a:extLst>
              <a:ext uri="{FF2B5EF4-FFF2-40B4-BE49-F238E27FC236}">
                <a16:creationId xmlns:a16="http://schemas.microsoft.com/office/drawing/2014/main" id="{F5488660-B9E3-40AD-BDDB-AFC1902C5C5E}"/>
              </a:ext>
            </a:extLst>
          </p:cNvPr>
          <p:cNvSpPr/>
          <p:nvPr/>
        </p:nvSpPr>
        <p:spPr>
          <a:xfrm>
            <a:off x="8891868" y="2085000"/>
            <a:ext cx="731133" cy="1240629"/>
          </a:xfrm>
          <a:prstGeom prst="down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2400"/>
          </a:p>
        </p:txBody>
      </p:sp>
      <p:sp>
        <p:nvSpPr>
          <p:cNvPr id="44" name="ZoneTexte 43">
            <a:extLst>
              <a:ext uri="{FF2B5EF4-FFF2-40B4-BE49-F238E27FC236}">
                <a16:creationId xmlns:a16="http://schemas.microsoft.com/office/drawing/2014/main" id="{A3AF9800-4FA6-49DC-9989-284352EE0BEA}"/>
              </a:ext>
            </a:extLst>
          </p:cNvPr>
          <p:cNvSpPr txBox="1"/>
          <p:nvPr/>
        </p:nvSpPr>
        <p:spPr>
          <a:xfrm>
            <a:off x="8206094" y="1624810"/>
            <a:ext cx="2102679" cy="461665"/>
          </a:xfrm>
          <a:prstGeom prst="rect">
            <a:avLst/>
          </a:prstGeom>
          <a:noFill/>
          <a:effectLst/>
        </p:spPr>
        <p:txBody>
          <a:bodyPr wrap="square" rtlCol="0">
            <a:spAutoFit/>
          </a:bodyPr>
          <a:lstStyle/>
          <a:p>
            <a:pPr algn="ctr"/>
            <a:r>
              <a:rPr lang="fr-FR" sz="2400" b="1" dirty="0" err="1">
                <a:solidFill>
                  <a:schemeClr val="accent1"/>
                </a:solidFill>
                <a:latin typeface="Segoe UI" panose="020B0502040204020203" pitchFamily="34" charset="0"/>
                <a:cs typeface="Segoe UI" panose="020B0502040204020203" pitchFamily="34" charset="0"/>
              </a:rPr>
              <a:t>props</a:t>
            </a:r>
            <a:endParaRPr lang="fr-FR" sz="2400" b="1" dirty="0">
              <a:solidFill>
                <a:schemeClr val="accent1"/>
              </a:solidFill>
              <a:latin typeface="Segoe UI" panose="020B0502040204020203" pitchFamily="34" charset="0"/>
              <a:cs typeface="Segoe UI" panose="020B0502040204020203" pitchFamily="34" charset="0"/>
            </a:endParaRPr>
          </a:p>
        </p:txBody>
      </p:sp>
      <p:sp>
        <p:nvSpPr>
          <p:cNvPr id="48" name="ZoneTexte 47">
            <a:extLst>
              <a:ext uri="{FF2B5EF4-FFF2-40B4-BE49-F238E27FC236}">
                <a16:creationId xmlns:a16="http://schemas.microsoft.com/office/drawing/2014/main" id="{7B387E2A-D388-4BED-9B03-611511B9387B}"/>
              </a:ext>
            </a:extLst>
          </p:cNvPr>
          <p:cNvSpPr txBox="1"/>
          <p:nvPr/>
        </p:nvSpPr>
        <p:spPr>
          <a:xfrm>
            <a:off x="8240201" y="5792257"/>
            <a:ext cx="2102679" cy="461665"/>
          </a:xfrm>
          <a:prstGeom prst="rect">
            <a:avLst/>
          </a:prstGeom>
          <a:noFill/>
          <a:effectLst/>
        </p:spPr>
        <p:txBody>
          <a:bodyPr wrap="square" rtlCol="0">
            <a:spAutoFit/>
          </a:bodyPr>
          <a:lstStyle/>
          <a:p>
            <a:pPr algn="ctr"/>
            <a:r>
              <a:rPr lang="fr-FR" sz="2400" b="1" dirty="0">
                <a:solidFill>
                  <a:schemeClr val="tx2">
                    <a:lumMod val="75000"/>
                  </a:schemeClr>
                </a:solidFill>
                <a:latin typeface="Segoe UI" panose="020B0502040204020203" pitchFamily="34" charset="0"/>
                <a:cs typeface="Segoe UI" panose="020B0502040204020203" pitchFamily="34" charset="0"/>
              </a:rPr>
              <a:t>state</a:t>
            </a:r>
          </a:p>
        </p:txBody>
      </p:sp>
      <p:sp>
        <p:nvSpPr>
          <p:cNvPr id="49" name="ZoneTexte 48">
            <a:extLst>
              <a:ext uri="{FF2B5EF4-FFF2-40B4-BE49-F238E27FC236}">
                <a16:creationId xmlns:a16="http://schemas.microsoft.com/office/drawing/2014/main" id="{00F2DF68-4348-4E1F-B930-3B9A7C23EEEB}"/>
              </a:ext>
            </a:extLst>
          </p:cNvPr>
          <p:cNvSpPr txBox="1"/>
          <p:nvPr/>
        </p:nvSpPr>
        <p:spPr>
          <a:xfrm>
            <a:off x="952840" y="3090911"/>
            <a:ext cx="5990098" cy="1384995"/>
          </a:xfrm>
          <a:prstGeom prst="rect">
            <a:avLst/>
          </a:prstGeom>
          <a:noFill/>
          <a:effectLst/>
        </p:spPr>
        <p:txBody>
          <a:bodyPr wrap="square" rtlCol="0">
            <a:spAutoFit/>
          </a:bodyPr>
          <a:lstStyle/>
          <a:p>
            <a:r>
              <a:rPr lang="fr-FR" sz="2800" dirty="0">
                <a:latin typeface="Segoe UI" panose="020B0502040204020203" pitchFamily="34" charset="0"/>
                <a:cs typeface="Segoe UI" panose="020B0502040204020203" pitchFamily="34" charset="0"/>
              </a:rPr>
              <a:t>Un composant peut changer ses données interne </a:t>
            </a:r>
            <a:r>
              <a:rPr lang="fr-FR" sz="2800" i="1" dirty="0">
                <a:latin typeface="Segoe UI" panose="020B0502040204020203" pitchFamily="34" charset="0"/>
                <a:cs typeface="Segoe UI" panose="020B0502040204020203" pitchFamily="34" charset="0"/>
              </a:rPr>
              <a:t>(</a:t>
            </a:r>
            <a:r>
              <a:rPr lang="fr-FR" sz="2800" b="1" i="1" dirty="0">
                <a:latin typeface="Segoe UI" panose="020B0502040204020203" pitchFamily="34" charset="0"/>
                <a:cs typeface="Segoe UI" panose="020B0502040204020203" pitchFamily="34" charset="0"/>
              </a:rPr>
              <a:t>state</a:t>
            </a:r>
            <a:r>
              <a:rPr lang="fr-FR" sz="2800" i="1" dirty="0">
                <a:latin typeface="Segoe UI" panose="020B0502040204020203" pitchFamily="34" charset="0"/>
                <a:cs typeface="Segoe UI" panose="020B0502040204020203" pitchFamily="34" charset="0"/>
              </a:rPr>
              <a:t>) </a:t>
            </a:r>
            <a:r>
              <a:rPr lang="fr-FR" sz="2800" dirty="0">
                <a:latin typeface="Segoe UI" panose="020B0502040204020203" pitchFamily="34" charset="0"/>
                <a:cs typeface="Segoe UI" panose="020B0502040204020203" pitchFamily="34" charset="0"/>
              </a:rPr>
              <a:t>mais pas ses données externe </a:t>
            </a:r>
            <a:r>
              <a:rPr lang="fr-FR" sz="2800" i="1" dirty="0">
                <a:latin typeface="Segoe UI" panose="020B0502040204020203" pitchFamily="34" charset="0"/>
                <a:cs typeface="Segoe UI" panose="020B0502040204020203" pitchFamily="34" charset="0"/>
              </a:rPr>
              <a:t>(</a:t>
            </a:r>
            <a:r>
              <a:rPr lang="fr-FR" sz="2800" b="1" i="1" dirty="0" err="1">
                <a:latin typeface="Segoe UI" panose="020B0502040204020203" pitchFamily="34" charset="0"/>
                <a:cs typeface="Segoe UI" panose="020B0502040204020203" pitchFamily="34" charset="0"/>
              </a:rPr>
              <a:t>props</a:t>
            </a:r>
            <a:r>
              <a:rPr lang="fr-FR" sz="2800" i="1" dirty="0">
                <a:latin typeface="Segoe UI" panose="020B0502040204020203" pitchFamily="34" charset="0"/>
                <a:cs typeface="Segoe UI" panose="020B0502040204020203" pitchFamily="34" charset="0"/>
              </a:rPr>
              <a:t>)</a:t>
            </a:r>
          </a:p>
        </p:txBody>
      </p:sp>
      <p:sp>
        <p:nvSpPr>
          <p:cNvPr id="50" name="Flèche : bas 49">
            <a:extLst>
              <a:ext uri="{FF2B5EF4-FFF2-40B4-BE49-F238E27FC236}">
                <a16:creationId xmlns:a16="http://schemas.microsoft.com/office/drawing/2014/main" id="{FA25ADDB-B618-42CE-9B06-18E24C40E360}"/>
              </a:ext>
            </a:extLst>
          </p:cNvPr>
          <p:cNvSpPr/>
          <p:nvPr/>
        </p:nvSpPr>
        <p:spPr>
          <a:xfrm>
            <a:off x="8925975" y="4492678"/>
            <a:ext cx="731133" cy="1240629"/>
          </a:xfrm>
          <a:prstGeom prst="downArrow">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2400"/>
          </a:p>
        </p:txBody>
      </p:sp>
      <p:sp>
        <p:nvSpPr>
          <p:cNvPr id="40" name="ZoneTexte 39">
            <a:extLst>
              <a:ext uri="{FF2B5EF4-FFF2-40B4-BE49-F238E27FC236}">
                <a16:creationId xmlns:a16="http://schemas.microsoft.com/office/drawing/2014/main" id="{69454429-1F82-4011-9779-53004E7EC931}"/>
              </a:ext>
            </a:extLst>
          </p:cNvPr>
          <p:cNvSpPr txBox="1"/>
          <p:nvPr/>
        </p:nvSpPr>
        <p:spPr>
          <a:xfrm>
            <a:off x="767093" y="1651024"/>
            <a:ext cx="5218071" cy="461665"/>
          </a:xfrm>
          <a:prstGeom prst="rect">
            <a:avLst/>
          </a:prstGeom>
          <a:noFill/>
          <a:effectLst/>
        </p:spPr>
        <p:txBody>
          <a:bodyPr wrap="square" rtlCol="0">
            <a:spAutoFit/>
          </a:bodyPr>
          <a:lstStyle/>
          <a:p>
            <a:r>
              <a:rPr lang="fr-FR" sz="2400" b="1" dirty="0">
                <a:latin typeface="Segoe UI" panose="020B0502040204020203" pitchFamily="34" charset="0"/>
                <a:cs typeface="Segoe UI" panose="020B0502040204020203" pitchFamily="34" charset="0"/>
              </a:rPr>
              <a:t>Orienté composant : </a:t>
            </a:r>
            <a:r>
              <a:rPr lang="fr-FR" sz="2400" b="1" i="1" dirty="0" err="1">
                <a:solidFill>
                  <a:schemeClr val="accent2">
                    <a:lumMod val="75000"/>
                  </a:schemeClr>
                </a:solidFill>
                <a:latin typeface="Segoe UI" panose="020B0502040204020203" pitchFamily="34" charset="0"/>
                <a:cs typeface="Segoe UI" panose="020B0502040204020203" pitchFamily="34" charset="0"/>
              </a:rPr>
              <a:t>StateFull</a:t>
            </a:r>
            <a:endParaRPr lang="fr-FR" sz="2400" i="1" dirty="0">
              <a:solidFill>
                <a:schemeClr val="accent2">
                  <a:lumMod val="75000"/>
                </a:schemeClr>
              </a:solidFill>
              <a:latin typeface="Segoe UI" panose="020B0502040204020203" pitchFamily="34" charset="0"/>
              <a:cs typeface="Segoe UI" panose="020B0502040204020203" pitchFamily="34" charset="0"/>
            </a:endParaRPr>
          </a:p>
        </p:txBody>
      </p:sp>
      <p:pic>
        <p:nvPicPr>
          <p:cNvPr id="39" name="Image 38">
            <a:extLst>
              <a:ext uri="{FF2B5EF4-FFF2-40B4-BE49-F238E27FC236}">
                <a16:creationId xmlns:a16="http://schemas.microsoft.com/office/drawing/2014/main" id="{6D56B138-2B64-4FBC-B9ED-4638F3A481F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1" name="Groupe 40">
            <a:extLst>
              <a:ext uri="{FF2B5EF4-FFF2-40B4-BE49-F238E27FC236}">
                <a16:creationId xmlns:a16="http://schemas.microsoft.com/office/drawing/2014/main" id="{F29FD708-D01C-4E35-A044-C53CD0EBF505}"/>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2" name="Groupe 41">
              <a:extLst>
                <a:ext uri="{FF2B5EF4-FFF2-40B4-BE49-F238E27FC236}">
                  <a16:creationId xmlns:a16="http://schemas.microsoft.com/office/drawing/2014/main" id="{B14626AD-9FCA-40A5-86B3-63C7377B4D64}"/>
                </a:ext>
              </a:extLst>
            </p:cNvPr>
            <p:cNvGrpSpPr/>
            <p:nvPr/>
          </p:nvGrpSpPr>
          <p:grpSpPr>
            <a:xfrm>
              <a:off x="6391007" y="4158446"/>
              <a:ext cx="670560" cy="1463040"/>
              <a:chOff x="5313680" y="4185920"/>
              <a:chExt cx="670560" cy="1463040"/>
            </a:xfrm>
            <a:grpFill/>
          </p:grpSpPr>
          <p:sp>
            <p:nvSpPr>
              <p:cNvPr id="51" name="Bande diagonale 50">
                <a:extLst>
                  <a:ext uri="{FF2B5EF4-FFF2-40B4-BE49-F238E27FC236}">
                    <a16:creationId xmlns:a16="http://schemas.microsoft.com/office/drawing/2014/main" id="{48C79C73-9E5C-48CC-9FE0-C8FFD7B87823}"/>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2" name="Bande diagonale 51">
                <a:extLst>
                  <a:ext uri="{FF2B5EF4-FFF2-40B4-BE49-F238E27FC236}">
                    <a16:creationId xmlns:a16="http://schemas.microsoft.com/office/drawing/2014/main" id="{79BC0EFE-5A11-4275-ADA7-8DD62FC611BA}"/>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3" name="Groupe 42">
              <a:extLst>
                <a:ext uri="{FF2B5EF4-FFF2-40B4-BE49-F238E27FC236}">
                  <a16:creationId xmlns:a16="http://schemas.microsoft.com/office/drawing/2014/main" id="{35B19E7A-ACCE-4659-A93C-9A9CD96E6FE6}"/>
                </a:ext>
              </a:extLst>
            </p:cNvPr>
            <p:cNvGrpSpPr/>
            <p:nvPr/>
          </p:nvGrpSpPr>
          <p:grpSpPr>
            <a:xfrm rot="10800000">
              <a:off x="4211849" y="4177849"/>
              <a:ext cx="670560" cy="1463040"/>
              <a:chOff x="5313680" y="4185920"/>
              <a:chExt cx="670560" cy="1463040"/>
            </a:xfrm>
            <a:grpFill/>
          </p:grpSpPr>
          <p:sp>
            <p:nvSpPr>
              <p:cNvPr id="46" name="Bande diagonale 45">
                <a:extLst>
                  <a:ext uri="{FF2B5EF4-FFF2-40B4-BE49-F238E27FC236}">
                    <a16:creationId xmlns:a16="http://schemas.microsoft.com/office/drawing/2014/main" id="{4E243645-C473-428B-8FF6-17A718D2B57B}"/>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ACCE8182-C66E-471B-B829-A2F12EA4CB9C}"/>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5" name="Signe Moins 44">
              <a:extLst>
                <a:ext uri="{FF2B5EF4-FFF2-40B4-BE49-F238E27FC236}">
                  <a16:creationId xmlns:a16="http://schemas.microsoft.com/office/drawing/2014/main" id="{53D887D7-1E3F-42D5-93A2-6A7242F5FC15}"/>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822522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9"/>
                                        </p:tgtEl>
                                        <p:attrNameLst>
                                          <p:attrName>style.visibility</p:attrName>
                                        </p:attrNameLst>
                                      </p:cBhvr>
                                      <p:to>
                                        <p:strVal val="visible"/>
                                      </p:to>
                                    </p:set>
                                    <p:animEffect transition="in" filter="fade">
                                      <p:cBhvr>
                                        <p:cTn id="10" dur="500"/>
                                        <p:tgtEl>
                                          <p:spTgt spid="49"/>
                                        </p:tgtEl>
                                      </p:cBhvr>
                                    </p:animEffect>
                                  </p:childTnLst>
                                </p:cTn>
                              </p:par>
                            </p:childTnLst>
                          </p:cTn>
                        </p:par>
                      </p:childTnLst>
                    </p:cTn>
                  </p:par>
                  <p:par>
                    <p:cTn id="11" fill="hold">
                      <p:stCondLst>
                        <p:cond delay="indefinite"/>
                      </p:stCondLst>
                      <p:childTnLst>
                        <p:par>
                          <p:cTn id="12" fill="hold">
                            <p:stCondLst>
                              <p:cond delay="0"/>
                            </p:stCondLst>
                            <p:childTnLst>
                              <p:par>
                                <p:cTn id="13" presetID="47"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1000"/>
                                        <p:tgtEl>
                                          <p:spTgt spid="7"/>
                                        </p:tgtEl>
                                      </p:cBhvr>
                                    </p:animEffect>
                                    <p:anim calcmode="lin" valueType="num">
                                      <p:cBhvr>
                                        <p:cTn id="16" dur="1000" fill="hold"/>
                                        <p:tgtEl>
                                          <p:spTgt spid="7"/>
                                        </p:tgtEl>
                                        <p:attrNameLst>
                                          <p:attrName>ppt_x</p:attrName>
                                        </p:attrNameLst>
                                      </p:cBhvr>
                                      <p:tavLst>
                                        <p:tav tm="0">
                                          <p:val>
                                            <p:strVal val="#ppt_x"/>
                                          </p:val>
                                        </p:tav>
                                        <p:tav tm="100000">
                                          <p:val>
                                            <p:strVal val="#ppt_x"/>
                                          </p:val>
                                        </p:tav>
                                      </p:tavLst>
                                    </p:anim>
                                    <p:anim calcmode="lin" valueType="num">
                                      <p:cBhvr>
                                        <p:cTn id="17" dur="1000" fill="hold"/>
                                        <p:tgtEl>
                                          <p:spTgt spid="7"/>
                                        </p:tgtEl>
                                        <p:attrNameLst>
                                          <p:attrName>ppt_y</p:attrName>
                                        </p:attrNameLst>
                                      </p:cBhvr>
                                      <p:tavLst>
                                        <p:tav tm="0">
                                          <p:val>
                                            <p:strVal val="#ppt_y-.1"/>
                                          </p:val>
                                        </p:tav>
                                        <p:tav tm="100000">
                                          <p:val>
                                            <p:strVal val="#ppt_y"/>
                                          </p:val>
                                        </p:tav>
                                      </p:tavLst>
                                    </p:anim>
                                  </p:childTnLst>
                                </p:cTn>
                              </p:par>
                              <p:par>
                                <p:cTn id="18" presetID="47" presetClass="entr" presetSubtype="0" fill="hold" grpId="0" nodeType="withEffect">
                                  <p:stCondLst>
                                    <p:cond delay="0"/>
                                  </p:stCondLst>
                                  <p:childTnLst>
                                    <p:set>
                                      <p:cBhvr>
                                        <p:cTn id="19" dur="1" fill="hold">
                                          <p:stCondLst>
                                            <p:cond delay="0"/>
                                          </p:stCondLst>
                                        </p:cTn>
                                        <p:tgtEl>
                                          <p:spTgt spid="44"/>
                                        </p:tgtEl>
                                        <p:attrNameLst>
                                          <p:attrName>style.visibility</p:attrName>
                                        </p:attrNameLst>
                                      </p:cBhvr>
                                      <p:to>
                                        <p:strVal val="visible"/>
                                      </p:to>
                                    </p:set>
                                    <p:animEffect transition="in" filter="fade">
                                      <p:cBhvr>
                                        <p:cTn id="20" dur="1000"/>
                                        <p:tgtEl>
                                          <p:spTgt spid="44"/>
                                        </p:tgtEl>
                                      </p:cBhvr>
                                    </p:animEffect>
                                    <p:anim calcmode="lin" valueType="num">
                                      <p:cBhvr>
                                        <p:cTn id="21" dur="1000" fill="hold"/>
                                        <p:tgtEl>
                                          <p:spTgt spid="44"/>
                                        </p:tgtEl>
                                        <p:attrNameLst>
                                          <p:attrName>ppt_x</p:attrName>
                                        </p:attrNameLst>
                                      </p:cBhvr>
                                      <p:tavLst>
                                        <p:tav tm="0">
                                          <p:val>
                                            <p:strVal val="#ppt_x"/>
                                          </p:val>
                                        </p:tav>
                                        <p:tav tm="100000">
                                          <p:val>
                                            <p:strVal val="#ppt_x"/>
                                          </p:val>
                                        </p:tav>
                                      </p:tavLst>
                                    </p:anim>
                                    <p:anim calcmode="lin" valueType="num">
                                      <p:cBhvr>
                                        <p:cTn id="22" dur="1000" fill="hold"/>
                                        <p:tgtEl>
                                          <p:spTgt spid="44"/>
                                        </p:tgtEl>
                                        <p:attrNameLst>
                                          <p:attrName>ppt_y</p:attrName>
                                        </p:attrNameLst>
                                      </p:cBhvr>
                                      <p:tavLst>
                                        <p:tav tm="0">
                                          <p:val>
                                            <p:strVal val="#ppt_y-.1"/>
                                          </p:val>
                                        </p:tav>
                                        <p:tav tm="100000">
                                          <p:val>
                                            <p:strVal val="#ppt_y"/>
                                          </p:val>
                                        </p:tav>
                                      </p:tavLst>
                                    </p:anim>
                                  </p:childTnLst>
                                </p:cTn>
                              </p:par>
                            </p:childTnLst>
                          </p:cTn>
                        </p:par>
                        <p:par>
                          <p:cTn id="23" fill="hold">
                            <p:stCondLst>
                              <p:cond delay="1000"/>
                            </p:stCondLst>
                            <p:childTnLst>
                              <p:par>
                                <p:cTn id="24" presetID="47" presetClass="entr" presetSubtype="0" fill="hold" grpId="0" nodeType="afterEffect">
                                  <p:stCondLst>
                                    <p:cond delay="0"/>
                                  </p:stCondLst>
                                  <p:childTnLst>
                                    <p:set>
                                      <p:cBhvr>
                                        <p:cTn id="25" dur="1" fill="hold">
                                          <p:stCondLst>
                                            <p:cond delay="0"/>
                                          </p:stCondLst>
                                        </p:cTn>
                                        <p:tgtEl>
                                          <p:spTgt spid="50"/>
                                        </p:tgtEl>
                                        <p:attrNameLst>
                                          <p:attrName>style.visibility</p:attrName>
                                        </p:attrNameLst>
                                      </p:cBhvr>
                                      <p:to>
                                        <p:strVal val="visible"/>
                                      </p:to>
                                    </p:set>
                                    <p:animEffect transition="in" filter="fade">
                                      <p:cBhvr>
                                        <p:cTn id="26" dur="1000"/>
                                        <p:tgtEl>
                                          <p:spTgt spid="50"/>
                                        </p:tgtEl>
                                      </p:cBhvr>
                                    </p:animEffect>
                                    <p:anim calcmode="lin" valueType="num">
                                      <p:cBhvr>
                                        <p:cTn id="27" dur="1000" fill="hold"/>
                                        <p:tgtEl>
                                          <p:spTgt spid="50"/>
                                        </p:tgtEl>
                                        <p:attrNameLst>
                                          <p:attrName>ppt_x</p:attrName>
                                        </p:attrNameLst>
                                      </p:cBhvr>
                                      <p:tavLst>
                                        <p:tav tm="0">
                                          <p:val>
                                            <p:strVal val="#ppt_x"/>
                                          </p:val>
                                        </p:tav>
                                        <p:tav tm="100000">
                                          <p:val>
                                            <p:strVal val="#ppt_x"/>
                                          </p:val>
                                        </p:tav>
                                      </p:tavLst>
                                    </p:anim>
                                    <p:anim calcmode="lin" valueType="num">
                                      <p:cBhvr>
                                        <p:cTn id="28" dur="1000" fill="hold"/>
                                        <p:tgtEl>
                                          <p:spTgt spid="50"/>
                                        </p:tgtEl>
                                        <p:attrNameLst>
                                          <p:attrName>ppt_y</p:attrName>
                                        </p:attrNameLst>
                                      </p:cBhvr>
                                      <p:tavLst>
                                        <p:tav tm="0">
                                          <p:val>
                                            <p:strVal val="#ppt_y-.1"/>
                                          </p:val>
                                        </p:tav>
                                        <p:tav tm="100000">
                                          <p:val>
                                            <p:strVal val="#ppt_y"/>
                                          </p:val>
                                        </p:tav>
                                      </p:tavLst>
                                    </p:anim>
                                  </p:childTnLst>
                                </p:cTn>
                              </p:par>
                              <p:par>
                                <p:cTn id="29" presetID="47" presetClass="entr" presetSubtype="0" fill="hold" grpId="0" nodeType="withEffect">
                                  <p:stCondLst>
                                    <p:cond delay="0"/>
                                  </p:stCondLst>
                                  <p:childTnLst>
                                    <p:set>
                                      <p:cBhvr>
                                        <p:cTn id="30" dur="1" fill="hold">
                                          <p:stCondLst>
                                            <p:cond delay="0"/>
                                          </p:stCondLst>
                                        </p:cTn>
                                        <p:tgtEl>
                                          <p:spTgt spid="48"/>
                                        </p:tgtEl>
                                        <p:attrNameLst>
                                          <p:attrName>style.visibility</p:attrName>
                                        </p:attrNameLst>
                                      </p:cBhvr>
                                      <p:to>
                                        <p:strVal val="visible"/>
                                      </p:to>
                                    </p:set>
                                    <p:animEffect transition="in" filter="fade">
                                      <p:cBhvr>
                                        <p:cTn id="31" dur="1000"/>
                                        <p:tgtEl>
                                          <p:spTgt spid="48"/>
                                        </p:tgtEl>
                                      </p:cBhvr>
                                    </p:animEffect>
                                    <p:anim calcmode="lin" valueType="num">
                                      <p:cBhvr>
                                        <p:cTn id="32" dur="1000" fill="hold"/>
                                        <p:tgtEl>
                                          <p:spTgt spid="48"/>
                                        </p:tgtEl>
                                        <p:attrNameLst>
                                          <p:attrName>ppt_x</p:attrName>
                                        </p:attrNameLst>
                                      </p:cBhvr>
                                      <p:tavLst>
                                        <p:tav tm="0">
                                          <p:val>
                                            <p:strVal val="#ppt_x"/>
                                          </p:val>
                                        </p:tav>
                                        <p:tav tm="100000">
                                          <p:val>
                                            <p:strVal val="#ppt_x"/>
                                          </p:val>
                                        </p:tav>
                                      </p:tavLst>
                                    </p:anim>
                                    <p:anim calcmode="lin" valueType="num">
                                      <p:cBhvr>
                                        <p:cTn id="33" dur="1000" fill="hold"/>
                                        <p:tgtEl>
                                          <p:spTgt spid="4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animBg="1"/>
      <p:bldP spid="44" grpId="0"/>
      <p:bldP spid="48" grpId="0"/>
      <p:bldP spid="49" grpId="0"/>
      <p:bldP spid="50" grpId="0" animBg="1"/>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6" name="Rectangle 5">
            <a:extLst>
              <a:ext uri="{FF2B5EF4-FFF2-40B4-BE49-F238E27FC236}">
                <a16:creationId xmlns:a16="http://schemas.microsoft.com/office/drawing/2014/main" id="{C25AC1F3-ACC7-4690-83B9-4BC352FF839B}"/>
              </a:ext>
            </a:extLst>
          </p:cNvPr>
          <p:cNvSpPr/>
          <p:nvPr/>
        </p:nvSpPr>
        <p:spPr>
          <a:xfrm>
            <a:off x="1139702" y="2968181"/>
            <a:ext cx="5971059" cy="3693319"/>
          </a:xfrm>
          <a:prstGeom prst="rect">
            <a:avLst/>
          </a:prstGeom>
        </p:spPr>
        <p:txBody>
          <a:bodyPr wrap="square">
            <a:spAutoFit/>
          </a:bodyPr>
          <a:lstStyle/>
          <a:p>
            <a:r>
              <a:rPr lang="fr-FR" dirty="0">
                <a:solidFill>
                  <a:srgbClr val="0000FF"/>
                </a:solidFill>
                <a:latin typeface="Consolas" panose="020B0609020204030204" pitchFamily="49" charset="0"/>
              </a:rPr>
              <a:t>class</a:t>
            </a:r>
            <a:r>
              <a:rPr lang="fr-FR" dirty="0">
                <a:solidFill>
                  <a:srgbClr val="000000"/>
                </a:solidFill>
                <a:latin typeface="Consolas" panose="020B0609020204030204" pitchFamily="49" charset="0"/>
              </a:rPr>
              <a:t> Contact </a:t>
            </a:r>
            <a:r>
              <a:rPr lang="fr-FR" dirty="0" err="1">
                <a:solidFill>
                  <a:srgbClr val="0000FF"/>
                </a:solidFill>
                <a:latin typeface="Consolas" panose="020B0609020204030204" pitchFamily="49" charset="0"/>
              </a:rPr>
              <a:t>extends</a:t>
            </a:r>
            <a:r>
              <a:rPr lang="fr-FR" dirty="0">
                <a:solidFill>
                  <a:srgbClr val="000000"/>
                </a:solidFill>
                <a:latin typeface="Consolas" panose="020B0609020204030204" pitchFamily="49" charset="0"/>
              </a:rPr>
              <a:t> Component{</a:t>
            </a:r>
          </a:p>
          <a:p>
            <a:r>
              <a:rPr lang="fr-FR" dirty="0" err="1">
                <a:solidFill>
                  <a:srgbClr val="000000"/>
                </a:solidFill>
                <a:latin typeface="Consolas" panose="020B0609020204030204" pitchFamily="49" charset="0"/>
              </a:rPr>
              <a:t>render</a:t>
            </a:r>
            <a:r>
              <a:rPr lang="fr-FR" dirty="0">
                <a:solidFill>
                  <a:srgbClr val="000000"/>
                </a:solidFill>
                <a:latin typeface="Consolas" panose="020B0609020204030204" pitchFamily="49" charset="0"/>
              </a:rPr>
              <a:t>(){</a:t>
            </a:r>
          </a:p>
          <a:p>
            <a:pPr lvl="1"/>
            <a:r>
              <a:rPr lang="fr-FR" dirty="0">
                <a:solidFill>
                  <a:srgbClr val="0000FF"/>
                </a:solidFill>
                <a:latin typeface="Consolas" panose="020B0609020204030204" pitchFamily="49" charset="0"/>
              </a:rPr>
              <a:t>return</a:t>
            </a:r>
            <a:r>
              <a:rPr lang="fr-FR" dirty="0">
                <a:solidFill>
                  <a:srgbClr val="000000"/>
                </a:solidFill>
                <a:latin typeface="Consolas" panose="020B0609020204030204" pitchFamily="49" charset="0"/>
              </a:rPr>
              <a:t> </a:t>
            </a:r>
          </a:p>
          <a:p>
            <a:pPr lvl="1"/>
            <a:r>
              <a:rPr lang="fr-FR" dirty="0">
                <a:solidFill>
                  <a:srgbClr val="800000"/>
                </a:solidFill>
                <a:latin typeface="Consolas" panose="020B0609020204030204" pitchFamily="49" charset="0"/>
              </a:rPr>
              <a:t>&lt;div</a:t>
            </a:r>
            <a:r>
              <a:rPr lang="fr-FR" dirty="0">
                <a:solidFill>
                  <a:srgbClr val="000000"/>
                </a:solidFill>
                <a:latin typeface="Consolas" panose="020B0609020204030204" pitchFamily="49" charset="0"/>
              </a:rPr>
              <a:t> </a:t>
            </a:r>
            <a:r>
              <a:rPr lang="fr-FR" dirty="0">
                <a:solidFill>
                  <a:srgbClr val="FF0000"/>
                </a:solidFill>
                <a:latin typeface="Consolas" panose="020B0609020204030204" pitchFamily="49" charset="0"/>
              </a:rPr>
              <a:t>id</a:t>
            </a:r>
            <a:r>
              <a:rPr lang="fr-FR" dirty="0">
                <a:solidFill>
                  <a:srgbClr val="000000"/>
                </a:solidFill>
                <a:latin typeface="Consolas" panose="020B0609020204030204" pitchFamily="49" charset="0"/>
              </a:rPr>
              <a:t>=</a:t>
            </a:r>
            <a:r>
              <a:rPr lang="fr-FR" dirty="0">
                <a:solidFill>
                  <a:srgbClr val="A31515"/>
                </a:solidFill>
                <a:latin typeface="Consolas" panose="020B0609020204030204" pitchFamily="49" charset="0"/>
              </a:rPr>
              <a:t>"container"</a:t>
            </a:r>
            <a:r>
              <a:rPr lang="fr-FR" dirty="0">
                <a:solidFill>
                  <a:srgbClr val="800000"/>
                </a:solidFill>
                <a:latin typeface="Consolas" panose="020B0609020204030204" pitchFamily="49" charset="0"/>
              </a:rPr>
              <a:t>&gt;</a:t>
            </a:r>
            <a:endParaRPr lang="fr-FR" dirty="0">
              <a:solidFill>
                <a:srgbClr val="000000"/>
              </a:solidFill>
              <a:latin typeface="Consolas" panose="020B0609020204030204" pitchFamily="49" charset="0"/>
            </a:endParaRPr>
          </a:p>
          <a:p>
            <a:pPr lvl="1"/>
            <a:r>
              <a:rPr lang="fr-FR" dirty="0">
                <a:solidFill>
                  <a:srgbClr val="800000"/>
                </a:solidFill>
                <a:latin typeface="Consolas" panose="020B0609020204030204" pitchFamily="49" charset="0"/>
              </a:rPr>
              <a:t>	&lt;h1&gt;</a:t>
            </a:r>
            <a:r>
              <a:rPr lang="fr-FR" dirty="0">
                <a:solidFill>
                  <a:srgbClr val="000000"/>
                </a:solidFill>
                <a:latin typeface="Consolas" panose="020B0609020204030204" pitchFamily="49" charset="0"/>
              </a:rPr>
              <a:t>Je suis un composant personne</a:t>
            </a:r>
            <a:r>
              <a:rPr lang="fr-FR" dirty="0">
                <a:solidFill>
                  <a:srgbClr val="800000"/>
                </a:solidFill>
                <a:latin typeface="Consolas" panose="020B0609020204030204" pitchFamily="49" charset="0"/>
              </a:rPr>
              <a:t>&lt;/h1&gt;</a:t>
            </a:r>
            <a:endParaRPr lang="fr-FR" dirty="0">
              <a:solidFill>
                <a:srgbClr val="000000"/>
              </a:solidFill>
              <a:latin typeface="Consolas" panose="020B0609020204030204" pitchFamily="49" charset="0"/>
            </a:endParaRPr>
          </a:p>
          <a:p>
            <a:pPr lvl="3"/>
            <a:r>
              <a:rPr lang="fr-FR" dirty="0">
                <a:solidFill>
                  <a:srgbClr val="800000"/>
                </a:solidFill>
                <a:latin typeface="Consolas" panose="020B0609020204030204" pitchFamily="49" charset="0"/>
              </a:rPr>
              <a:t>&lt;p&gt;</a:t>
            </a:r>
            <a:endParaRPr lang="fr-FR" dirty="0">
              <a:solidFill>
                <a:srgbClr val="000000"/>
              </a:solidFill>
              <a:latin typeface="Consolas" panose="020B0609020204030204" pitchFamily="49" charset="0"/>
            </a:endParaRPr>
          </a:p>
          <a:p>
            <a:pPr lvl="4"/>
            <a:r>
              <a:rPr lang="fr-FR" dirty="0">
                <a:solidFill>
                  <a:srgbClr val="000000"/>
                </a:solidFill>
                <a:latin typeface="Consolas" panose="020B0609020204030204" pitchFamily="49" charset="0"/>
              </a:rPr>
              <a:t>Nom : </a:t>
            </a:r>
            <a:r>
              <a:rPr lang="fr-FR" dirty="0">
                <a:solidFill>
                  <a:srgbClr val="0000FF"/>
                </a:solidFill>
                <a:latin typeface="Consolas" panose="020B0609020204030204" pitchFamily="49" charset="0"/>
              </a:rPr>
              <a:t>{</a:t>
            </a:r>
            <a:r>
              <a:rPr lang="fr-FR" dirty="0" err="1">
                <a:solidFill>
                  <a:srgbClr val="0000FF"/>
                </a:solidFill>
                <a:latin typeface="Consolas" panose="020B0609020204030204" pitchFamily="49" charset="0"/>
              </a:rPr>
              <a:t>this</a:t>
            </a:r>
            <a:r>
              <a:rPr lang="fr-FR" dirty="0" err="1">
                <a:solidFill>
                  <a:srgbClr val="000000"/>
                </a:solidFill>
                <a:latin typeface="Consolas" panose="020B0609020204030204" pitchFamily="49" charset="0"/>
              </a:rPr>
              <a:t>.props.firstName</a:t>
            </a:r>
            <a:r>
              <a:rPr lang="fr-FR" dirty="0">
                <a:solidFill>
                  <a:srgbClr val="0000FF"/>
                </a:solidFill>
                <a:latin typeface="Consolas" panose="020B0609020204030204" pitchFamily="49" charset="0"/>
              </a:rPr>
              <a:t>}</a:t>
            </a:r>
            <a:endParaRPr lang="fr-FR" dirty="0">
              <a:solidFill>
                <a:srgbClr val="000000"/>
              </a:solidFill>
              <a:latin typeface="Consolas" panose="020B0609020204030204" pitchFamily="49" charset="0"/>
            </a:endParaRPr>
          </a:p>
          <a:p>
            <a:pPr lvl="4"/>
            <a:r>
              <a:rPr lang="fr-FR" dirty="0">
                <a:solidFill>
                  <a:srgbClr val="800000"/>
                </a:solidFill>
                <a:latin typeface="Consolas" panose="020B0609020204030204" pitchFamily="49" charset="0"/>
              </a:rPr>
              <a:t>&lt;</a:t>
            </a:r>
            <a:r>
              <a:rPr lang="fr-FR" dirty="0" err="1">
                <a:solidFill>
                  <a:srgbClr val="800000"/>
                </a:solidFill>
                <a:latin typeface="Consolas" panose="020B0609020204030204" pitchFamily="49" charset="0"/>
              </a:rPr>
              <a:t>br</a:t>
            </a:r>
            <a:r>
              <a:rPr lang="fr-FR" dirty="0">
                <a:solidFill>
                  <a:srgbClr val="000000"/>
                </a:solidFill>
                <a:latin typeface="Consolas" panose="020B0609020204030204" pitchFamily="49" charset="0"/>
              </a:rPr>
              <a:t> </a:t>
            </a:r>
            <a:r>
              <a:rPr lang="fr-FR" dirty="0">
                <a:solidFill>
                  <a:srgbClr val="800000"/>
                </a:solidFill>
                <a:latin typeface="Consolas" panose="020B0609020204030204" pitchFamily="49" charset="0"/>
              </a:rPr>
              <a:t>/&gt;</a:t>
            </a:r>
            <a:endParaRPr lang="fr-FR" dirty="0">
              <a:solidFill>
                <a:srgbClr val="000000"/>
              </a:solidFill>
              <a:latin typeface="Consolas" panose="020B0609020204030204" pitchFamily="49" charset="0"/>
            </a:endParaRPr>
          </a:p>
          <a:p>
            <a:pPr lvl="4"/>
            <a:r>
              <a:rPr lang="fr-FR" dirty="0" err="1">
                <a:solidFill>
                  <a:srgbClr val="000000"/>
                </a:solidFill>
                <a:latin typeface="Consolas" panose="020B0609020204030204" pitchFamily="49" charset="0"/>
              </a:rPr>
              <a:t>Prenom</a:t>
            </a:r>
            <a:r>
              <a:rPr lang="fr-FR" dirty="0">
                <a:solidFill>
                  <a:srgbClr val="000000"/>
                </a:solidFill>
                <a:latin typeface="Consolas" panose="020B0609020204030204" pitchFamily="49" charset="0"/>
              </a:rPr>
              <a:t> : </a:t>
            </a:r>
            <a:r>
              <a:rPr lang="fr-FR" dirty="0">
                <a:solidFill>
                  <a:srgbClr val="0000FF"/>
                </a:solidFill>
                <a:latin typeface="Consolas" panose="020B0609020204030204" pitchFamily="49" charset="0"/>
              </a:rPr>
              <a:t>{</a:t>
            </a:r>
            <a:r>
              <a:rPr lang="fr-FR" dirty="0" err="1">
                <a:solidFill>
                  <a:srgbClr val="0000FF"/>
                </a:solidFill>
                <a:latin typeface="Consolas" panose="020B0609020204030204" pitchFamily="49" charset="0"/>
              </a:rPr>
              <a:t>this</a:t>
            </a:r>
            <a:r>
              <a:rPr lang="fr-FR" dirty="0" err="1">
                <a:solidFill>
                  <a:srgbClr val="000000"/>
                </a:solidFill>
                <a:latin typeface="Consolas" panose="020B0609020204030204" pitchFamily="49" charset="0"/>
              </a:rPr>
              <a:t>.props.lastName</a:t>
            </a:r>
            <a:r>
              <a:rPr lang="fr-FR" dirty="0">
                <a:solidFill>
                  <a:srgbClr val="0000FF"/>
                </a:solidFill>
                <a:latin typeface="Consolas" panose="020B0609020204030204" pitchFamily="49" charset="0"/>
              </a:rPr>
              <a:t>}</a:t>
            </a:r>
            <a:endParaRPr lang="fr-FR" dirty="0">
              <a:solidFill>
                <a:srgbClr val="000000"/>
              </a:solidFill>
              <a:latin typeface="Consolas" panose="020B0609020204030204" pitchFamily="49" charset="0"/>
            </a:endParaRPr>
          </a:p>
          <a:p>
            <a:pPr lvl="3"/>
            <a:r>
              <a:rPr lang="fr-FR" dirty="0">
                <a:solidFill>
                  <a:srgbClr val="800000"/>
                </a:solidFill>
                <a:latin typeface="Consolas" panose="020B0609020204030204" pitchFamily="49" charset="0"/>
              </a:rPr>
              <a:t>&lt;/p&gt;</a:t>
            </a:r>
            <a:endParaRPr lang="fr-FR" dirty="0">
              <a:solidFill>
                <a:srgbClr val="000000"/>
              </a:solidFill>
              <a:latin typeface="Consolas" panose="020B0609020204030204" pitchFamily="49" charset="0"/>
            </a:endParaRPr>
          </a:p>
          <a:p>
            <a:pPr lvl="1"/>
            <a:r>
              <a:rPr lang="fr-FR" dirty="0">
                <a:solidFill>
                  <a:srgbClr val="800000"/>
                </a:solidFill>
                <a:latin typeface="Consolas" panose="020B0609020204030204" pitchFamily="49" charset="0"/>
              </a:rPr>
              <a:t>&lt;/div&gt;</a:t>
            </a:r>
            <a:endParaRPr lang="fr-FR" dirty="0">
              <a:solidFill>
                <a:srgbClr val="000000"/>
              </a:solidFill>
              <a:latin typeface="Consolas" panose="020B0609020204030204" pitchFamily="49" charset="0"/>
            </a:endParaRPr>
          </a:p>
          <a:p>
            <a:r>
              <a:rPr lang="fr-FR" dirty="0">
                <a:solidFill>
                  <a:srgbClr val="000000"/>
                </a:solidFill>
                <a:latin typeface="Consolas" panose="020B0609020204030204" pitchFamily="49" charset="0"/>
              </a:rPr>
              <a:t>}</a:t>
            </a:r>
          </a:p>
          <a:p>
            <a:r>
              <a:rPr lang="fr-FR" dirty="0">
                <a:solidFill>
                  <a:srgbClr val="000000"/>
                </a:solidFill>
                <a:latin typeface="Consolas" panose="020B0609020204030204" pitchFamily="49" charset="0"/>
              </a:rPr>
              <a:t>}</a:t>
            </a:r>
            <a:endParaRPr lang="fr-FR" b="0" dirty="0">
              <a:solidFill>
                <a:srgbClr val="000000"/>
              </a:solidFill>
              <a:effectLst/>
              <a:latin typeface="Consolas" panose="020B0609020204030204" pitchFamily="49" charset="0"/>
            </a:endParaRPr>
          </a:p>
        </p:txBody>
      </p:sp>
      <p:sp>
        <p:nvSpPr>
          <p:cNvPr id="41" name="ZoneTexte 40">
            <a:extLst>
              <a:ext uri="{FF2B5EF4-FFF2-40B4-BE49-F238E27FC236}">
                <a16:creationId xmlns:a16="http://schemas.microsoft.com/office/drawing/2014/main" id="{95587F40-B515-4262-B4C2-4BE1ED894997}"/>
              </a:ext>
            </a:extLst>
          </p:cNvPr>
          <p:cNvSpPr txBox="1"/>
          <p:nvPr/>
        </p:nvSpPr>
        <p:spPr>
          <a:xfrm>
            <a:off x="2479269" y="2239660"/>
            <a:ext cx="2607646" cy="461665"/>
          </a:xfrm>
          <a:prstGeom prst="rect">
            <a:avLst/>
          </a:prstGeom>
          <a:noFill/>
          <a:effectLst/>
        </p:spPr>
        <p:txBody>
          <a:bodyPr wrap="square" rtlCol="0">
            <a:spAutoFit/>
          </a:bodyPr>
          <a:lstStyle/>
          <a:p>
            <a:r>
              <a:rPr lang="fr-FR" sz="2400" b="1" dirty="0">
                <a:solidFill>
                  <a:schemeClr val="accent1">
                    <a:lumMod val="75000"/>
                  </a:schemeClr>
                </a:solidFill>
                <a:latin typeface="Segoe UI" panose="020B0502040204020203" pitchFamily="34" charset="0"/>
                <a:cs typeface="Segoe UI" panose="020B0502040204020203" pitchFamily="34" charset="0"/>
              </a:rPr>
              <a:t>{ }</a:t>
            </a:r>
            <a:r>
              <a:rPr lang="fr-FR" sz="2400" dirty="0">
                <a:solidFill>
                  <a:schemeClr val="accent1">
                    <a:lumMod val="75000"/>
                  </a:schemeClr>
                </a:solidFill>
                <a:latin typeface="Segoe UI" panose="020B0502040204020203" pitchFamily="34" charset="0"/>
                <a:cs typeface="Segoe UI" panose="020B0502040204020203" pitchFamily="34" charset="0"/>
              </a:rPr>
              <a:t> </a:t>
            </a:r>
            <a:r>
              <a:rPr lang="fr-FR" sz="2400" b="1" u="sng" dirty="0">
                <a:solidFill>
                  <a:schemeClr val="accent1">
                    <a:lumMod val="75000"/>
                  </a:schemeClr>
                </a:solidFill>
                <a:latin typeface="Segoe UI" panose="020B0502040204020203" pitchFamily="34" charset="0"/>
                <a:cs typeface="Segoe UI" panose="020B0502040204020203" pitchFamily="34" charset="0"/>
              </a:rPr>
              <a:t>Déclaration</a:t>
            </a:r>
          </a:p>
        </p:txBody>
      </p:sp>
      <p:sp>
        <p:nvSpPr>
          <p:cNvPr id="42" name="ZoneTexte 41">
            <a:extLst>
              <a:ext uri="{FF2B5EF4-FFF2-40B4-BE49-F238E27FC236}">
                <a16:creationId xmlns:a16="http://schemas.microsoft.com/office/drawing/2014/main" id="{98364459-7B37-43DC-BA30-EEBF276F869A}"/>
              </a:ext>
            </a:extLst>
          </p:cNvPr>
          <p:cNvSpPr txBox="1"/>
          <p:nvPr/>
        </p:nvSpPr>
        <p:spPr>
          <a:xfrm>
            <a:off x="8741888" y="2218266"/>
            <a:ext cx="2269352" cy="461665"/>
          </a:xfrm>
          <a:prstGeom prst="rect">
            <a:avLst/>
          </a:prstGeom>
          <a:noFill/>
          <a:effectLst/>
        </p:spPr>
        <p:txBody>
          <a:bodyPr wrap="square" rtlCol="0">
            <a:spAutoFit/>
          </a:bodyPr>
          <a:lstStyle/>
          <a:p>
            <a:pPr algn="ctr"/>
            <a:r>
              <a:rPr lang="fr-FR" sz="2400" b="1" dirty="0">
                <a:solidFill>
                  <a:schemeClr val="accent1">
                    <a:lumMod val="75000"/>
                  </a:schemeClr>
                </a:solidFill>
                <a:latin typeface="Segoe UI" panose="020B0502040204020203" pitchFamily="34" charset="0"/>
                <a:cs typeface="Segoe UI" panose="020B0502040204020203" pitchFamily="34" charset="0"/>
              </a:rPr>
              <a:t>{ } </a:t>
            </a:r>
            <a:r>
              <a:rPr lang="fr-FR" sz="2400" b="1" u="sng" dirty="0">
                <a:solidFill>
                  <a:schemeClr val="accent1">
                    <a:lumMod val="75000"/>
                  </a:schemeClr>
                </a:solidFill>
                <a:latin typeface="Segoe UI" panose="020B0502040204020203" pitchFamily="34" charset="0"/>
                <a:cs typeface="Segoe UI" panose="020B0502040204020203" pitchFamily="34" charset="0"/>
              </a:rPr>
              <a:t>Appel</a:t>
            </a:r>
          </a:p>
        </p:txBody>
      </p:sp>
      <p:sp>
        <p:nvSpPr>
          <p:cNvPr id="8" name="Rectangle 7">
            <a:extLst>
              <a:ext uri="{FF2B5EF4-FFF2-40B4-BE49-F238E27FC236}">
                <a16:creationId xmlns:a16="http://schemas.microsoft.com/office/drawing/2014/main" id="{A2FAE3DB-21B6-49ED-90F5-66A6F0291D56}"/>
              </a:ext>
            </a:extLst>
          </p:cNvPr>
          <p:cNvSpPr/>
          <p:nvPr/>
        </p:nvSpPr>
        <p:spPr>
          <a:xfrm>
            <a:off x="8151467" y="3797235"/>
            <a:ext cx="4040533" cy="1015663"/>
          </a:xfrm>
          <a:prstGeom prst="rect">
            <a:avLst/>
          </a:prstGeom>
        </p:spPr>
        <p:txBody>
          <a:bodyPr wrap="square">
            <a:spAutoFit/>
          </a:bodyPr>
          <a:lstStyle/>
          <a:p>
            <a:r>
              <a:rPr lang="en-US" sz="2000" dirty="0">
                <a:solidFill>
                  <a:srgbClr val="800000"/>
                </a:solidFill>
                <a:latin typeface="Consolas" panose="020B0609020204030204" pitchFamily="49" charset="0"/>
              </a:rPr>
              <a:t>&lt;Contact</a:t>
            </a:r>
            <a:r>
              <a:rPr lang="en-US" sz="2000" dirty="0">
                <a:solidFill>
                  <a:srgbClr val="000000"/>
                </a:solidFill>
                <a:latin typeface="Consolas" panose="020B0609020204030204" pitchFamily="49" charset="0"/>
              </a:rPr>
              <a:t> </a:t>
            </a:r>
            <a:r>
              <a:rPr lang="en-US" sz="2000" dirty="0" err="1">
                <a:solidFill>
                  <a:srgbClr val="FF0000"/>
                </a:solidFill>
                <a:latin typeface="Consolas" panose="020B0609020204030204" pitchFamily="49" charset="0"/>
              </a:rPr>
              <a:t>firstName</a:t>
            </a:r>
            <a:r>
              <a:rPr lang="en-US" sz="2000" dirty="0">
                <a:solidFill>
                  <a:srgbClr val="000000"/>
                </a:solidFill>
                <a:latin typeface="Consolas" panose="020B0609020204030204" pitchFamily="49" charset="0"/>
              </a:rPr>
              <a:t>=</a:t>
            </a:r>
            <a:r>
              <a:rPr lang="en-US" sz="2000" dirty="0">
                <a:solidFill>
                  <a:srgbClr val="A31515"/>
                </a:solidFill>
                <a:latin typeface="Consolas" panose="020B0609020204030204" pitchFamily="49" charset="0"/>
              </a:rPr>
              <a:t>"geoffrey"</a:t>
            </a:r>
            <a:r>
              <a:rPr lang="en-US" sz="2000" dirty="0">
                <a:solidFill>
                  <a:srgbClr val="000000"/>
                </a:solidFill>
                <a:latin typeface="Consolas" panose="020B0609020204030204" pitchFamily="49" charset="0"/>
              </a:rPr>
              <a:t> </a:t>
            </a:r>
            <a:r>
              <a:rPr lang="en-US" sz="2000" dirty="0" err="1">
                <a:solidFill>
                  <a:srgbClr val="FF0000"/>
                </a:solidFill>
                <a:latin typeface="Consolas" panose="020B0609020204030204" pitchFamily="49" charset="0"/>
              </a:rPr>
              <a:t>lastName</a:t>
            </a:r>
            <a:r>
              <a:rPr lang="en-US" sz="2000" dirty="0">
                <a:solidFill>
                  <a:srgbClr val="000000"/>
                </a:solidFill>
                <a:latin typeface="Consolas" panose="020B0609020204030204" pitchFamily="49" charset="0"/>
              </a:rPr>
              <a:t>=</a:t>
            </a:r>
            <a:r>
              <a:rPr lang="en-US" sz="2000" dirty="0">
                <a:solidFill>
                  <a:srgbClr val="A31515"/>
                </a:solidFill>
                <a:latin typeface="Consolas" panose="020B0609020204030204" pitchFamily="49" charset="0"/>
              </a:rPr>
              <a:t>"parquet"</a:t>
            </a:r>
            <a:r>
              <a:rPr lang="en-US" sz="2000" dirty="0">
                <a:solidFill>
                  <a:srgbClr val="000000"/>
                </a:solidFill>
                <a:latin typeface="Consolas" panose="020B0609020204030204" pitchFamily="49" charset="0"/>
              </a:rPr>
              <a:t> </a:t>
            </a:r>
            <a:r>
              <a:rPr lang="en-US" sz="2000" dirty="0">
                <a:solidFill>
                  <a:srgbClr val="800000"/>
                </a:solidFill>
                <a:latin typeface="Consolas" panose="020B0609020204030204" pitchFamily="49" charset="0"/>
              </a:rPr>
              <a:t>/&gt;</a:t>
            </a:r>
            <a:endParaRPr lang="en-US" sz="2000" b="0" dirty="0">
              <a:solidFill>
                <a:srgbClr val="000000"/>
              </a:solidFill>
              <a:effectLst/>
              <a:latin typeface="Consolas" panose="020B0609020204030204" pitchFamily="49" charset="0"/>
            </a:endParaRPr>
          </a:p>
        </p:txBody>
      </p:sp>
      <p:sp>
        <p:nvSpPr>
          <p:cNvPr id="40" name="ZoneTexte 39">
            <a:extLst>
              <a:ext uri="{FF2B5EF4-FFF2-40B4-BE49-F238E27FC236}">
                <a16:creationId xmlns:a16="http://schemas.microsoft.com/office/drawing/2014/main" id="{D31FB043-2926-470A-A32E-F342A376879A}"/>
              </a:ext>
            </a:extLst>
          </p:cNvPr>
          <p:cNvSpPr txBox="1"/>
          <p:nvPr/>
        </p:nvSpPr>
        <p:spPr>
          <a:xfrm>
            <a:off x="767093" y="1651024"/>
            <a:ext cx="5218071" cy="461665"/>
          </a:xfrm>
          <a:prstGeom prst="rect">
            <a:avLst/>
          </a:prstGeom>
          <a:noFill/>
          <a:effectLst/>
        </p:spPr>
        <p:txBody>
          <a:bodyPr wrap="square" rtlCol="0">
            <a:spAutoFit/>
          </a:bodyPr>
          <a:lstStyle/>
          <a:p>
            <a:r>
              <a:rPr lang="fr-FR" sz="2400" b="1" dirty="0">
                <a:latin typeface="Segoe UI" panose="020B0502040204020203" pitchFamily="34" charset="0"/>
                <a:cs typeface="Segoe UI" panose="020B0502040204020203" pitchFamily="34" charset="0"/>
              </a:rPr>
              <a:t>Orienté composant : </a:t>
            </a:r>
            <a:r>
              <a:rPr lang="fr-FR" sz="2400" b="1" i="1" dirty="0" err="1">
                <a:solidFill>
                  <a:schemeClr val="accent2">
                    <a:lumMod val="75000"/>
                  </a:schemeClr>
                </a:solidFill>
                <a:latin typeface="Segoe UI" panose="020B0502040204020203" pitchFamily="34" charset="0"/>
                <a:cs typeface="Segoe UI" panose="020B0502040204020203" pitchFamily="34" charset="0"/>
              </a:rPr>
              <a:t>StateFull</a:t>
            </a:r>
            <a:endParaRPr lang="fr-FR" sz="2400" i="1" dirty="0">
              <a:solidFill>
                <a:schemeClr val="accent2">
                  <a:lumMod val="75000"/>
                </a:schemeClr>
              </a:solidFill>
              <a:latin typeface="Segoe UI" panose="020B0502040204020203" pitchFamily="34" charset="0"/>
              <a:cs typeface="Segoe UI" panose="020B0502040204020203" pitchFamily="34" charset="0"/>
            </a:endParaRPr>
          </a:p>
        </p:txBody>
      </p:sp>
      <p:pic>
        <p:nvPicPr>
          <p:cNvPr id="39" name="Image 38">
            <a:extLst>
              <a:ext uri="{FF2B5EF4-FFF2-40B4-BE49-F238E27FC236}">
                <a16:creationId xmlns:a16="http://schemas.microsoft.com/office/drawing/2014/main" id="{B58C9FAA-992F-4F33-A226-27219C8CA6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3" name="Groupe 42">
            <a:extLst>
              <a:ext uri="{FF2B5EF4-FFF2-40B4-BE49-F238E27FC236}">
                <a16:creationId xmlns:a16="http://schemas.microsoft.com/office/drawing/2014/main" id="{4325D4B1-71AB-4527-B1EE-A91177172E30}"/>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4" name="Groupe 43">
              <a:extLst>
                <a:ext uri="{FF2B5EF4-FFF2-40B4-BE49-F238E27FC236}">
                  <a16:creationId xmlns:a16="http://schemas.microsoft.com/office/drawing/2014/main" id="{55479E20-A693-428E-88C7-9D45B940A752}"/>
                </a:ext>
              </a:extLst>
            </p:cNvPr>
            <p:cNvGrpSpPr/>
            <p:nvPr/>
          </p:nvGrpSpPr>
          <p:grpSpPr>
            <a:xfrm>
              <a:off x="6391007" y="4158446"/>
              <a:ext cx="670560" cy="1463040"/>
              <a:chOff x="5313680" y="4185920"/>
              <a:chExt cx="670560" cy="1463040"/>
            </a:xfrm>
            <a:grpFill/>
          </p:grpSpPr>
          <p:sp>
            <p:nvSpPr>
              <p:cNvPr id="49" name="Bande diagonale 48">
                <a:extLst>
                  <a:ext uri="{FF2B5EF4-FFF2-40B4-BE49-F238E27FC236}">
                    <a16:creationId xmlns:a16="http://schemas.microsoft.com/office/drawing/2014/main" id="{E8A13BFD-FD59-495E-B591-49D682E3CB80}"/>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0" name="Bande diagonale 49">
                <a:extLst>
                  <a:ext uri="{FF2B5EF4-FFF2-40B4-BE49-F238E27FC236}">
                    <a16:creationId xmlns:a16="http://schemas.microsoft.com/office/drawing/2014/main" id="{61F1EA47-7957-4F69-819E-F029B34F1F08}"/>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5" name="Groupe 44">
              <a:extLst>
                <a:ext uri="{FF2B5EF4-FFF2-40B4-BE49-F238E27FC236}">
                  <a16:creationId xmlns:a16="http://schemas.microsoft.com/office/drawing/2014/main" id="{021FE167-3775-45FE-85F1-A293D650830F}"/>
                </a:ext>
              </a:extLst>
            </p:cNvPr>
            <p:cNvGrpSpPr/>
            <p:nvPr/>
          </p:nvGrpSpPr>
          <p:grpSpPr>
            <a:xfrm rot="10800000">
              <a:off x="4211849" y="4177849"/>
              <a:ext cx="670560" cy="1463040"/>
              <a:chOff x="5313680" y="4185920"/>
              <a:chExt cx="670560" cy="1463040"/>
            </a:xfrm>
            <a:grpFill/>
          </p:grpSpPr>
          <p:sp>
            <p:nvSpPr>
              <p:cNvPr id="47" name="Bande diagonale 46">
                <a:extLst>
                  <a:ext uri="{FF2B5EF4-FFF2-40B4-BE49-F238E27FC236}">
                    <a16:creationId xmlns:a16="http://schemas.microsoft.com/office/drawing/2014/main" id="{A4F24386-E728-41D3-845B-8B8E2D49A178}"/>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8" name="Bande diagonale 47">
                <a:extLst>
                  <a:ext uri="{FF2B5EF4-FFF2-40B4-BE49-F238E27FC236}">
                    <a16:creationId xmlns:a16="http://schemas.microsoft.com/office/drawing/2014/main" id="{95B28776-3AC5-4C5D-B4AD-68540091EF3F}"/>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6" name="Signe Moins 45">
              <a:extLst>
                <a:ext uri="{FF2B5EF4-FFF2-40B4-BE49-F238E27FC236}">
                  <a16:creationId xmlns:a16="http://schemas.microsoft.com/office/drawing/2014/main" id="{128E907A-28D2-4136-B942-0A3A1DCE9D24}"/>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13414188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40" name="ZoneTexte 39">
            <a:extLst>
              <a:ext uri="{FF2B5EF4-FFF2-40B4-BE49-F238E27FC236}">
                <a16:creationId xmlns:a16="http://schemas.microsoft.com/office/drawing/2014/main" id="{D2A0F698-D51E-4840-BB65-1EF035F7F253}"/>
              </a:ext>
            </a:extLst>
          </p:cNvPr>
          <p:cNvSpPr txBox="1"/>
          <p:nvPr/>
        </p:nvSpPr>
        <p:spPr>
          <a:xfrm>
            <a:off x="1139702" y="2529349"/>
            <a:ext cx="3588709" cy="461665"/>
          </a:xfrm>
          <a:prstGeom prst="rect">
            <a:avLst/>
          </a:prstGeom>
          <a:noFill/>
          <a:effectLst/>
        </p:spPr>
        <p:txBody>
          <a:bodyPr wrap="square" rtlCol="0">
            <a:spAutoFit/>
          </a:bodyPr>
          <a:lstStyle/>
          <a:p>
            <a:r>
              <a:rPr lang="fr-FR" sz="2400" b="1" dirty="0">
                <a:solidFill>
                  <a:schemeClr val="accent1">
                    <a:lumMod val="75000"/>
                  </a:schemeClr>
                </a:solidFill>
                <a:latin typeface="Segoe UI" panose="020B0502040204020203" pitchFamily="34" charset="0"/>
                <a:cs typeface="Segoe UI" panose="020B0502040204020203" pitchFamily="34" charset="0"/>
              </a:rPr>
              <a:t>{ }</a:t>
            </a:r>
            <a:r>
              <a:rPr lang="fr-FR" sz="2400" dirty="0">
                <a:solidFill>
                  <a:schemeClr val="accent1">
                    <a:lumMod val="75000"/>
                  </a:schemeClr>
                </a:solidFill>
                <a:latin typeface="Segoe UI" panose="020B0502040204020203" pitchFamily="34" charset="0"/>
                <a:cs typeface="Segoe UI" panose="020B0502040204020203" pitchFamily="34" charset="0"/>
              </a:rPr>
              <a:t> </a:t>
            </a:r>
            <a:r>
              <a:rPr lang="fr-FR" sz="2400" b="1" u="sng" dirty="0">
                <a:solidFill>
                  <a:schemeClr val="accent1">
                    <a:lumMod val="75000"/>
                  </a:schemeClr>
                </a:solidFill>
                <a:latin typeface="Segoe UI" panose="020B0502040204020203" pitchFamily="34" charset="0"/>
                <a:cs typeface="Segoe UI" panose="020B0502040204020203" pitchFamily="34" charset="0"/>
              </a:rPr>
              <a:t>Initialisation</a:t>
            </a:r>
          </a:p>
        </p:txBody>
      </p:sp>
      <p:sp>
        <p:nvSpPr>
          <p:cNvPr id="43" name="ZoneTexte 42">
            <a:extLst>
              <a:ext uri="{FF2B5EF4-FFF2-40B4-BE49-F238E27FC236}">
                <a16:creationId xmlns:a16="http://schemas.microsoft.com/office/drawing/2014/main" id="{06BACD7C-2BB6-4F71-9023-D81EA2F60780}"/>
              </a:ext>
            </a:extLst>
          </p:cNvPr>
          <p:cNvSpPr txBox="1"/>
          <p:nvPr/>
        </p:nvSpPr>
        <p:spPr>
          <a:xfrm>
            <a:off x="1555959" y="3429000"/>
            <a:ext cx="9638514" cy="523220"/>
          </a:xfrm>
          <a:prstGeom prst="rect">
            <a:avLst/>
          </a:prstGeom>
          <a:noFill/>
          <a:effectLst/>
        </p:spPr>
        <p:txBody>
          <a:bodyPr wrap="square" rtlCol="0">
            <a:spAutoFit/>
          </a:bodyPr>
          <a:lstStyle/>
          <a:p>
            <a:pPr marL="285750" indent="-285750">
              <a:buFont typeface="Arial" panose="020B0604020202020204" pitchFamily="34" charset="0"/>
              <a:buChar char="•"/>
            </a:pPr>
            <a:r>
              <a:rPr lang="fr-FR" sz="2800" dirty="0">
                <a:latin typeface="Segoe UI" panose="020B0502040204020203" pitchFamily="34" charset="0"/>
                <a:cs typeface="Segoe UI" panose="020B0502040204020203" pitchFamily="34" charset="0"/>
              </a:rPr>
              <a:t>Tout ce passe via le </a:t>
            </a:r>
            <a:r>
              <a:rPr lang="fr-FR" sz="2800" b="1" dirty="0">
                <a:latin typeface="Segoe UI" panose="020B0502040204020203" pitchFamily="34" charset="0"/>
                <a:cs typeface="Segoe UI" panose="020B0502040204020203" pitchFamily="34" charset="0"/>
              </a:rPr>
              <a:t>constructeur</a:t>
            </a:r>
          </a:p>
        </p:txBody>
      </p:sp>
      <p:sp>
        <p:nvSpPr>
          <p:cNvPr id="44" name="ZoneTexte 43">
            <a:extLst>
              <a:ext uri="{FF2B5EF4-FFF2-40B4-BE49-F238E27FC236}">
                <a16:creationId xmlns:a16="http://schemas.microsoft.com/office/drawing/2014/main" id="{F9548BC3-08B4-4315-8C8E-0D0A539AC1C9}"/>
              </a:ext>
            </a:extLst>
          </p:cNvPr>
          <p:cNvSpPr txBox="1"/>
          <p:nvPr/>
        </p:nvSpPr>
        <p:spPr>
          <a:xfrm>
            <a:off x="1555959" y="4653887"/>
            <a:ext cx="9638514" cy="954107"/>
          </a:xfrm>
          <a:prstGeom prst="rect">
            <a:avLst/>
          </a:prstGeom>
          <a:noFill/>
          <a:effectLst/>
        </p:spPr>
        <p:txBody>
          <a:bodyPr wrap="square" rtlCol="0">
            <a:spAutoFit/>
          </a:bodyPr>
          <a:lstStyle/>
          <a:p>
            <a:pPr marL="285750" indent="-285750">
              <a:buFont typeface="Arial" panose="020B0604020202020204" pitchFamily="34" charset="0"/>
              <a:buChar char="•"/>
            </a:pPr>
            <a:r>
              <a:rPr lang="fr-FR" sz="2800" dirty="0">
                <a:latin typeface="Segoe UI" panose="020B0502040204020203" pitchFamily="34" charset="0"/>
                <a:cs typeface="Segoe UI" panose="020B0502040204020203" pitchFamily="34" charset="0"/>
              </a:rPr>
              <a:t>Appel de la méthode </a:t>
            </a:r>
            <a:r>
              <a:rPr lang="fr-FR" sz="2800" b="1" dirty="0">
                <a:latin typeface="Segoe UI" panose="020B0502040204020203" pitchFamily="34" charset="0"/>
                <a:cs typeface="Segoe UI" panose="020B0502040204020203" pitchFamily="34" charset="0"/>
              </a:rPr>
              <a:t>super()</a:t>
            </a:r>
            <a:r>
              <a:rPr lang="fr-FR" sz="2800" dirty="0">
                <a:latin typeface="Segoe UI" panose="020B0502040204020203" pitchFamily="34" charset="0"/>
                <a:cs typeface="Segoe UI" panose="020B0502040204020203" pitchFamily="34" charset="0"/>
              </a:rPr>
              <a:t> permettant </a:t>
            </a:r>
          </a:p>
          <a:p>
            <a:r>
              <a:rPr lang="fr-FR" sz="2800" dirty="0">
                <a:latin typeface="Segoe UI" panose="020B0502040204020203" pitchFamily="34" charset="0"/>
                <a:cs typeface="Segoe UI" panose="020B0502040204020203" pitchFamily="34" charset="0"/>
              </a:rPr>
              <a:t>     d’initialiser  l’objet courant (</a:t>
            </a:r>
            <a:r>
              <a:rPr lang="fr-FR" sz="2800" b="1" dirty="0" err="1">
                <a:latin typeface="Segoe UI" panose="020B0502040204020203" pitchFamily="34" charset="0"/>
                <a:cs typeface="Segoe UI" panose="020B0502040204020203" pitchFamily="34" charset="0"/>
              </a:rPr>
              <a:t>this</a:t>
            </a:r>
            <a:r>
              <a:rPr lang="fr-FR" sz="2800" dirty="0">
                <a:latin typeface="Segoe UI" panose="020B0502040204020203" pitchFamily="34" charset="0"/>
                <a:cs typeface="Segoe UI" panose="020B0502040204020203" pitchFamily="34" charset="0"/>
              </a:rPr>
              <a:t>).</a:t>
            </a:r>
          </a:p>
        </p:txBody>
      </p:sp>
      <p:sp>
        <p:nvSpPr>
          <p:cNvPr id="41" name="ZoneTexte 40">
            <a:extLst>
              <a:ext uri="{FF2B5EF4-FFF2-40B4-BE49-F238E27FC236}">
                <a16:creationId xmlns:a16="http://schemas.microsoft.com/office/drawing/2014/main" id="{8B77FEDB-DD8E-44CF-BCB7-7EC36CD436E1}"/>
              </a:ext>
            </a:extLst>
          </p:cNvPr>
          <p:cNvSpPr txBox="1"/>
          <p:nvPr/>
        </p:nvSpPr>
        <p:spPr>
          <a:xfrm>
            <a:off x="767093" y="1651024"/>
            <a:ext cx="5218071" cy="461665"/>
          </a:xfrm>
          <a:prstGeom prst="rect">
            <a:avLst/>
          </a:prstGeom>
          <a:noFill/>
          <a:effectLst/>
        </p:spPr>
        <p:txBody>
          <a:bodyPr wrap="square" rtlCol="0">
            <a:spAutoFit/>
          </a:bodyPr>
          <a:lstStyle/>
          <a:p>
            <a:r>
              <a:rPr lang="fr-FR" sz="2400" b="1" dirty="0">
                <a:latin typeface="Segoe UI" panose="020B0502040204020203" pitchFamily="34" charset="0"/>
                <a:cs typeface="Segoe UI" panose="020B0502040204020203" pitchFamily="34" charset="0"/>
              </a:rPr>
              <a:t>Orienté composant : </a:t>
            </a:r>
            <a:r>
              <a:rPr lang="fr-FR" sz="2400" b="1" i="1" dirty="0" err="1">
                <a:solidFill>
                  <a:schemeClr val="accent2">
                    <a:lumMod val="75000"/>
                  </a:schemeClr>
                </a:solidFill>
                <a:latin typeface="Segoe UI" panose="020B0502040204020203" pitchFamily="34" charset="0"/>
                <a:cs typeface="Segoe UI" panose="020B0502040204020203" pitchFamily="34" charset="0"/>
              </a:rPr>
              <a:t>StateFull</a:t>
            </a:r>
            <a:endParaRPr lang="fr-FR" sz="2400" i="1" dirty="0">
              <a:solidFill>
                <a:schemeClr val="accent2">
                  <a:lumMod val="75000"/>
                </a:schemeClr>
              </a:solidFill>
              <a:latin typeface="Segoe UI" panose="020B0502040204020203" pitchFamily="34" charset="0"/>
              <a:cs typeface="Segoe UI" panose="020B0502040204020203" pitchFamily="34" charset="0"/>
            </a:endParaRPr>
          </a:p>
        </p:txBody>
      </p:sp>
      <p:pic>
        <p:nvPicPr>
          <p:cNvPr id="39" name="Image 38">
            <a:extLst>
              <a:ext uri="{FF2B5EF4-FFF2-40B4-BE49-F238E27FC236}">
                <a16:creationId xmlns:a16="http://schemas.microsoft.com/office/drawing/2014/main" id="{C3C8169D-F5BC-4929-92D2-0EA1C3988A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2" name="Groupe 41">
            <a:extLst>
              <a:ext uri="{FF2B5EF4-FFF2-40B4-BE49-F238E27FC236}">
                <a16:creationId xmlns:a16="http://schemas.microsoft.com/office/drawing/2014/main" id="{E53FD5B9-4763-43B7-924A-90884C5F4857}"/>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5" name="Groupe 44">
              <a:extLst>
                <a:ext uri="{FF2B5EF4-FFF2-40B4-BE49-F238E27FC236}">
                  <a16:creationId xmlns:a16="http://schemas.microsoft.com/office/drawing/2014/main" id="{E09F9426-CFBD-48EC-A18D-8A367C543A8F}"/>
                </a:ext>
              </a:extLst>
            </p:cNvPr>
            <p:cNvGrpSpPr/>
            <p:nvPr/>
          </p:nvGrpSpPr>
          <p:grpSpPr>
            <a:xfrm>
              <a:off x="6391007" y="4158446"/>
              <a:ext cx="670560" cy="1463040"/>
              <a:chOff x="5313680" y="4185920"/>
              <a:chExt cx="670560" cy="1463040"/>
            </a:xfrm>
            <a:grpFill/>
          </p:grpSpPr>
          <p:sp>
            <p:nvSpPr>
              <p:cNvPr id="50" name="Bande diagonale 49">
                <a:extLst>
                  <a:ext uri="{FF2B5EF4-FFF2-40B4-BE49-F238E27FC236}">
                    <a16:creationId xmlns:a16="http://schemas.microsoft.com/office/drawing/2014/main" id="{A10F7E44-2EEC-4F22-8FD8-22847A5388C1}"/>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1" name="Bande diagonale 50">
                <a:extLst>
                  <a:ext uri="{FF2B5EF4-FFF2-40B4-BE49-F238E27FC236}">
                    <a16:creationId xmlns:a16="http://schemas.microsoft.com/office/drawing/2014/main" id="{F04EADAF-8EF2-428D-A908-E546971CCB71}"/>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6" name="Groupe 45">
              <a:extLst>
                <a:ext uri="{FF2B5EF4-FFF2-40B4-BE49-F238E27FC236}">
                  <a16:creationId xmlns:a16="http://schemas.microsoft.com/office/drawing/2014/main" id="{E69AECB1-CF7F-4E0D-B8E9-8457AD57D921}"/>
                </a:ext>
              </a:extLst>
            </p:cNvPr>
            <p:cNvGrpSpPr/>
            <p:nvPr/>
          </p:nvGrpSpPr>
          <p:grpSpPr>
            <a:xfrm rot="10800000">
              <a:off x="4211849" y="4177849"/>
              <a:ext cx="670560" cy="1463040"/>
              <a:chOff x="5313680" y="4185920"/>
              <a:chExt cx="670560" cy="1463040"/>
            </a:xfrm>
            <a:grpFill/>
          </p:grpSpPr>
          <p:sp>
            <p:nvSpPr>
              <p:cNvPr id="48" name="Bande diagonale 47">
                <a:extLst>
                  <a:ext uri="{FF2B5EF4-FFF2-40B4-BE49-F238E27FC236}">
                    <a16:creationId xmlns:a16="http://schemas.microsoft.com/office/drawing/2014/main" id="{96B5FCB7-C381-4A31-8118-0C977EE665FC}"/>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9" name="Bande diagonale 48">
                <a:extLst>
                  <a:ext uri="{FF2B5EF4-FFF2-40B4-BE49-F238E27FC236}">
                    <a16:creationId xmlns:a16="http://schemas.microsoft.com/office/drawing/2014/main" id="{9E4B0C19-967A-4190-BCB9-ACF6651DDF02}"/>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7" name="Signe Moins 46">
              <a:extLst>
                <a:ext uri="{FF2B5EF4-FFF2-40B4-BE49-F238E27FC236}">
                  <a16:creationId xmlns:a16="http://schemas.microsoft.com/office/drawing/2014/main" id="{077EB255-EE1D-49D9-803D-2C7C4ABA694D}"/>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463415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fade">
                                      <p:cBhvr>
                                        <p:cTn id="7" dur="500"/>
                                        <p:tgtEl>
                                          <p:spTgt spid="4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4"/>
                                        </p:tgtEl>
                                        <p:attrNameLst>
                                          <p:attrName>style.visibility</p:attrName>
                                        </p:attrNameLst>
                                      </p:cBhvr>
                                      <p:to>
                                        <p:strVal val="visible"/>
                                      </p:to>
                                    </p:set>
                                    <p:animEffect transition="in" filter="fade">
                                      <p:cBhvr>
                                        <p:cTn id="10"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P spid="4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5" name="Groupe 34">
            <a:extLst>
              <a:ext uri="{FF2B5EF4-FFF2-40B4-BE49-F238E27FC236}">
                <a16:creationId xmlns:a16="http://schemas.microsoft.com/office/drawing/2014/main" id="{4740BA4B-91DB-425D-97D6-90B32C4E2DB7}"/>
              </a:ext>
            </a:extLst>
          </p:cNvPr>
          <p:cNvGrpSpPr/>
          <p:nvPr/>
        </p:nvGrpSpPr>
        <p:grpSpPr>
          <a:xfrm>
            <a:off x="7280754" y="6181826"/>
            <a:ext cx="4891165" cy="676174"/>
            <a:chOff x="7280754" y="6181826"/>
            <a:chExt cx="4891165" cy="676174"/>
          </a:xfrm>
        </p:grpSpPr>
        <p:sp>
          <p:nvSpPr>
            <p:cNvPr id="36" name="Rectangle 35">
              <a:extLst>
                <a:ext uri="{FF2B5EF4-FFF2-40B4-BE49-F238E27FC236}">
                  <a16:creationId xmlns:a16="http://schemas.microsoft.com/office/drawing/2014/main" id="{C96B2231-B01F-46E7-BC16-9D173B1C051A}"/>
                </a:ext>
              </a:extLst>
            </p:cNvPr>
            <p:cNvSpPr/>
            <p:nvPr/>
          </p:nvSpPr>
          <p:spPr>
            <a:xfrm rot="5400000" flipH="1">
              <a:off x="9388250" y="4074330"/>
              <a:ext cx="676174" cy="4891165"/>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Triangle rectangle 36">
              <a:extLst>
                <a:ext uri="{FF2B5EF4-FFF2-40B4-BE49-F238E27FC236}">
                  <a16:creationId xmlns:a16="http://schemas.microsoft.com/office/drawing/2014/main" id="{6DC5D135-7515-42EE-A40D-B59134251DB2}"/>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8" name="Groupe 37">
            <a:extLst>
              <a:ext uri="{FF2B5EF4-FFF2-40B4-BE49-F238E27FC236}">
                <a16:creationId xmlns:a16="http://schemas.microsoft.com/office/drawing/2014/main" id="{68C9CEEF-F62B-4796-9DC1-17A7F7F8179A}"/>
              </a:ext>
            </a:extLst>
          </p:cNvPr>
          <p:cNvGrpSpPr/>
          <p:nvPr/>
        </p:nvGrpSpPr>
        <p:grpSpPr>
          <a:xfrm>
            <a:off x="-9920" y="6181823"/>
            <a:ext cx="4389120" cy="676175"/>
            <a:chOff x="-9920" y="6181823"/>
            <a:chExt cx="4389120" cy="676175"/>
          </a:xfrm>
        </p:grpSpPr>
        <p:sp>
          <p:nvSpPr>
            <p:cNvPr id="39" name="Rectangle 38">
              <a:extLst>
                <a:ext uri="{FF2B5EF4-FFF2-40B4-BE49-F238E27FC236}">
                  <a16:creationId xmlns:a16="http://schemas.microsoft.com/office/drawing/2014/main" id="{0A35BE90-5009-479B-81FE-539085A5B5B3}"/>
                </a:ext>
              </a:extLst>
            </p:cNvPr>
            <p:cNvSpPr/>
            <p:nvPr/>
          </p:nvSpPr>
          <p:spPr>
            <a:xfrm rot="16200000">
              <a:off x="1846552" y="4325351"/>
              <a:ext cx="676175" cy="4389120"/>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Triangle rectangle 39">
              <a:extLst>
                <a:ext uri="{FF2B5EF4-FFF2-40B4-BE49-F238E27FC236}">
                  <a16:creationId xmlns:a16="http://schemas.microsoft.com/office/drawing/2014/main" id="{D971051B-647A-4692-B48E-4BA24C96E6D8}"/>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ECMA Script 6</a:t>
            </a:r>
          </a:p>
          <a:p>
            <a:pPr algn="ctr"/>
            <a:r>
              <a:rPr lang="fr-FR" sz="2400" i="1" dirty="0">
                <a:latin typeface="Segoe UI" panose="020B0502040204020203" pitchFamily="34" charset="0"/>
                <a:cs typeface="Segoe UI" panose="020B0502040204020203" pitchFamily="34" charset="0"/>
              </a:rPr>
              <a:t>Le JavaScript de demain, aujourd’hui</a:t>
            </a:r>
          </a:p>
        </p:txBody>
      </p:sp>
      <p:sp>
        <p:nvSpPr>
          <p:cNvPr id="18" name="ZoneTexte 17">
            <a:extLst>
              <a:ext uri="{FF2B5EF4-FFF2-40B4-BE49-F238E27FC236}">
                <a16:creationId xmlns:a16="http://schemas.microsoft.com/office/drawing/2014/main" id="{B9C90AC6-68E9-4E99-8352-FB764FD1F397}"/>
              </a:ext>
            </a:extLst>
          </p:cNvPr>
          <p:cNvSpPr txBox="1"/>
          <p:nvPr/>
        </p:nvSpPr>
        <p:spPr>
          <a:xfrm>
            <a:off x="2808911" y="1971158"/>
            <a:ext cx="9235240" cy="461665"/>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Initialisation des paramètres dans la définition de la fonction.</a:t>
            </a:r>
          </a:p>
        </p:txBody>
      </p:sp>
      <p:sp>
        <p:nvSpPr>
          <p:cNvPr id="19" name="ZoneTexte 18">
            <a:extLst>
              <a:ext uri="{FF2B5EF4-FFF2-40B4-BE49-F238E27FC236}">
                <a16:creationId xmlns:a16="http://schemas.microsoft.com/office/drawing/2014/main" id="{CFB2D2AF-DB4D-465F-884F-3DDCCCC450FF}"/>
              </a:ext>
            </a:extLst>
          </p:cNvPr>
          <p:cNvSpPr txBox="1"/>
          <p:nvPr/>
        </p:nvSpPr>
        <p:spPr>
          <a:xfrm>
            <a:off x="676916" y="3197691"/>
            <a:ext cx="4263990" cy="461665"/>
          </a:xfrm>
          <a:prstGeom prst="rect">
            <a:avLst/>
          </a:prstGeom>
          <a:noFill/>
          <a:effectLst/>
        </p:spPr>
        <p:txBody>
          <a:bodyPr wrap="square" rtlCol="0">
            <a:spAutoFit/>
          </a:bodyPr>
          <a:lstStyle/>
          <a:p>
            <a:pPr algn="ctr"/>
            <a:r>
              <a:rPr lang="fr-FR" sz="2400" b="1" dirty="0">
                <a:solidFill>
                  <a:schemeClr val="accent1">
                    <a:lumMod val="75000"/>
                  </a:schemeClr>
                </a:solidFill>
                <a:latin typeface="Segoe UI" panose="020B0502040204020203" pitchFamily="34" charset="0"/>
                <a:cs typeface="Segoe UI" panose="020B0502040204020203" pitchFamily="34" charset="0"/>
              </a:rPr>
              <a:t>{ } ES6</a:t>
            </a:r>
            <a:endParaRPr lang="fr-FR" sz="2400" dirty="0">
              <a:solidFill>
                <a:srgbClr val="FF0000"/>
              </a:solidFill>
              <a:latin typeface="Segoe UI" panose="020B0502040204020203" pitchFamily="34" charset="0"/>
              <a:cs typeface="Segoe UI" panose="020B0502040204020203" pitchFamily="34" charset="0"/>
            </a:endParaRPr>
          </a:p>
        </p:txBody>
      </p:sp>
      <p:sp>
        <p:nvSpPr>
          <p:cNvPr id="20" name="ZoneTexte 19">
            <a:extLst>
              <a:ext uri="{FF2B5EF4-FFF2-40B4-BE49-F238E27FC236}">
                <a16:creationId xmlns:a16="http://schemas.microsoft.com/office/drawing/2014/main" id="{60A08DDB-7DB1-4970-B03F-DF1ECC0BC8FB}"/>
              </a:ext>
            </a:extLst>
          </p:cNvPr>
          <p:cNvSpPr txBox="1"/>
          <p:nvPr/>
        </p:nvSpPr>
        <p:spPr>
          <a:xfrm>
            <a:off x="6952546" y="3197691"/>
            <a:ext cx="4263990" cy="461665"/>
          </a:xfrm>
          <a:prstGeom prst="rect">
            <a:avLst/>
          </a:prstGeom>
          <a:noFill/>
          <a:effectLst/>
        </p:spPr>
        <p:txBody>
          <a:bodyPr wrap="square" rtlCol="0">
            <a:spAutoFit/>
          </a:bodyPr>
          <a:lstStyle/>
          <a:p>
            <a:pPr algn="ctr"/>
            <a:r>
              <a:rPr lang="fr-FR" sz="2400" b="1" dirty="0">
                <a:solidFill>
                  <a:schemeClr val="accent1">
                    <a:lumMod val="75000"/>
                  </a:schemeClr>
                </a:solidFill>
                <a:latin typeface="Segoe UI" panose="020B0502040204020203" pitchFamily="34" charset="0"/>
                <a:cs typeface="Segoe UI" panose="020B0502040204020203" pitchFamily="34" charset="0"/>
              </a:rPr>
              <a:t>{ } ES5</a:t>
            </a:r>
            <a:endParaRPr lang="fr-FR" sz="2400" dirty="0">
              <a:solidFill>
                <a:srgbClr val="FF0000"/>
              </a:solidFill>
              <a:latin typeface="Segoe UI" panose="020B0502040204020203" pitchFamily="34" charset="0"/>
              <a:cs typeface="Segoe UI" panose="020B0502040204020203" pitchFamily="34" charset="0"/>
            </a:endParaRPr>
          </a:p>
        </p:txBody>
      </p:sp>
      <p:sp>
        <p:nvSpPr>
          <p:cNvPr id="17" name="Hexagone 23">
            <a:extLst>
              <a:ext uri="{FF2B5EF4-FFF2-40B4-BE49-F238E27FC236}">
                <a16:creationId xmlns:a16="http://schemas.microsoft.com/office/drawing/2014/main" id="{9745DE0A-361D-462A-BED6-614A0D42CBE8}"/>
              </a:ext>
            </a:extLst>
          </p:cNvPr>
          <p:cNvSpPr/>
          <p:nvPr/>
        </p:nvSpPr>
        <p:spPr>
          <a:xfrm>
            <a:off x="603921" y="1473300"/>
            <a:ext cx="1580718" cy="1678152"/>
          </a:xfrm>
          <a:custGeom>
            <a:avLst/>
            <a:gdLst>
              <a:gd name="connsiteX0" fmla="*/ 0 w 1259840"/>
              <a:gd name="connsiteY0" fmla="*/ 609600 h 1219200"/>
              <a:gd name="connsiteX1" fmla="*/ 304800 w 1259840"/>
              <a:gd name="connsiteY1" fmla="*/ 0 h 1219200"/>
              <a:gd name="connsiteX2" fmla="*/ 955040 w 1259840"/>
              <a:gd name="connsiteY2" fmla="*/ 0 h 1219200"/>
              <a:gd name="connsiteX3" fmla="*/ 1259840 w 1259840"/>
              <a:gd name="connsiteY3" fmla="*/ 609600 h 1219200"/>
              <a:gd name="connsiteX4" fmla="*/ 955040 w 1259840"/>
              <a:gd name="connsiteY4" fmla="*/ 1219200 h 1219200"/>
              <a:gd name="connsiteX5" fmla="*/ 304800 w 1259840"/>
              <a:gd name="connsiteY5" fmla="*/ 1219200 h 1219200"/>
              <a:gd name="connsiteX6" fmla="*/ 0 w 1259840"/>
              <a:gd name="connsiteY6" fmla="*/ 609600 h 1219200"/>
              <a:gd name="connsiteX0" fmla="*/ 0 w 1259840"/>
              <a:gd name="connsiteY0" fmla="*/ 863600 h 1473200"/>
              <a:gd name="connsiteX1" fmla="*/ 304800 w 1259840"/>
              <a:gd name="connsiteY1" fmla="*/ 254000 h 1473200"/>
              <a:gd name="connsiteX2" fmla="*/ 662940 w 1259840"/>
              <a:gd name="connsiteY2" fmla="*/ 0 h 1473200"/>
              <a:gd name="connsiteX3" fmla="*/ 1259840 w 1259840"/>
              <a:gd name="connsiteY3" fmla="*/ 863600 h 1473200"/>
              <a:gd name="connsiteX4" fmla="*/ 955040 w 1259840"/>
              <a:gd name="connsiteY4" fmla="*/ 1473200 h 1473200"/>
              <a:gd name="connsiteX5" fmla="*/ 304800 w 1259840"/>
              <a:gd name="connsiteY5" fmla="*/ 1473200 h 1473200"/>
              <a:gd name="connsiteX6" fmla="*/ 0 w 1259840"/>
              <a:gd name="connsiteY6" fmla="*/ 863600 h 1473200"/>
              <a:gd name="connsiteX0" fmla="*/ 0 w 1412240"/>
              <a:gd name="connsiteY0" fmla="*/ 863600 h 1473200"/>
              <a:gd name="connsiteX1" fmla="*/ 304800 w 1412240"/>
              <a:gd name="connsiteY1" fmla="*/ 254000 h 1473200"/>
              <a:gd name="connsiteX2" fmla="*/ 662940 w 1412240"/>
              <a:gd name="connsiteY2" fmla="*/ 0 h 1473200"/>
              <a:gd name="connsiteX3" fmla="*/ 1412240 w 1412240"/>
              <a:gd name="connsiteY3" fmla="*/ 440266 h 1473200"/>
              <a:gd name="connsiteX4" fmla="*/ 955040 w 1412240"/>
              <a:gd name="connsiteY4" fmla="*/ 1473200 h 1473200"/>
              <a:gd name="connsiteX5" fmla="*/ 304800 w 1412240"/>
              <a:gd name="connsiteY5" fmla="*/ 1473200 h 1473200"/>
              <a:gd name="connsiteX6" fmla="*/ 0 w 1412240"/>
              <a:gd name="connsiteY6" fmla="*/ 863600 h 1473200"/>
              <a:gd name="connsiteX0" fmla="*/ 0 w 1412240"/>
              <a:gd name="connsiteY0" fmla="*/ 863600 h 1778000"/>
              <a:gd name="connsiteX1" fmla="*/ 304800 w 1412240"/>
              <a:gd name="connsiteY1" fmla="*/ 254000 h 1778000"/>
              <a:gd name="connsiteX2" fmla="*/ 662940 w 1412240"/>
              <a:gd name="connsiteY2" fmla="*/ 0 h 1778000"/>
              <a:gd name="connsiteX3" fmla="*/ 1412240 w 1412240"/>
              <a:gd name="connsiteY3" fmla="*/ 440266 h 1778000"/>
              <a:gd name="connsiteX4" fmla="*/ 955040 w 1412240"/>
              <a:gd name="connsiteY4" fmla="*/ 1473200 h 1778000"/>
              <a:gd name="connsiteX5" fmla="*/ 622300 w 1412240"/>
              <a:gd name="connsiteY5" fmla="*/ 1778000 h 1778000"/>
              <a:gd name="connsiteX6" fmla="*/ 0 w 1412240"/>
              <a:gd name="connsiteY6" fmla="*/ 863600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103207 w 1560407"/>
              <a:gd name="connsiteY4" fmla="*/ 1473200 h 1778000"/>
              <a:gd name="connsiteX5" fmla="*/ 770467 w 1560407"/>
              <a:gd name="connsiteY5" fmla="*/ 1778000 h 1778000"/>
              <a:gd name="connsiteX6" fmla="*/ 0 w 1560407"/>
              <a:gd name="connsiteY6" fmla="*/ 1316567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 name="connsiteX0" fmla="*/ 0 w 1560407"/>
              <a:gd name="connsiteY0" fmla="*/ 1316567 h 1778000"/>
              <a:gd name="connsiteX1" fmla="*/ 12700 w 1560407"/>
              <a:gd name="connsiteY1" fmla="*/ 427566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0407" h="1778000">
                <a:moveTo>
                  <a:pt x="0" y="1316567"/>
                </a:moveTo>
                <a:lnTo>
                  <a:pt x="12700" y="427566"/>
                </a:lnTo>
                <a:lnTo>
                  <a:pt x="811107" y="0"/>
                </a:lnTo>
                <a:lnTo>
                  <a:pt x="1560407" y="440266"/>
                </a:lnTo>
                <a:lnTo>
                  <a:pt x="1551941" y="1286933"/>
                </a:lnTo>
                <a:lnTo>
                  <a:pt x="770467" y="1778000"/>
                </a:lnTo>
                <a:lnTo>
                  <a:pt x="0" y="1316567"/>
                </a:lnTo>
                <a:close/>
              </a:path>
            </a:pathLst>
          </a:custGeom>
          <a:solidFill>
            <a:srgbClr val="70CEEF"/>
          </a:solid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solidFill>
                  <a:schemeClr val="tx1"/>
                </a:solidFill>
                <a:latin typeface="Segoe UI" panose="020B0502040204020203" pitchFamily="34" charset="0"/>
                <a:cs typeface="Segoe UI" panose="020B0502040204020203" pitchFamily="34" charset="0"/>
              </a:rPr>
              <a:t>Default</a:t>
            </a:r>
          </a:p>
          <a:p>
            <a:pPr algn="ctr"/>
            <a:r>
              <a:rPr lang="fr-FR" sz="2000" dirty="0" err="1">
                <a:solidFill>
                  <a:schemeClr val="tx1"/>
                </a:solidFill>
                <a:latin typeface="Segoe UI" panose="020B0502040204020203" pitchFamily="34" charset="0"/>
                <a:cs typeface="Segoe UI" panose="020B0502040204020203" pitchFamily="34" charset="0"/>
              </a:rPr>
              <a:t>parameter</a:t>
            </a:r>
            <a:endParaRPr lang="fr-FR" sz="2000" dirty="0">
              <a:solidFill>
                <a:schemeClr val="tx1"/>
              </a:solidFill>
              <a:latin typeface="Segoe UI" panose="020B0502040204020203" pitchFamily="34" charset="0"/>
              <a:cs typeface="Segoe UI" panose="020B0502040204020203" pitchFamily="34" charset="0"/>
            </a:endParaRPr>
          </a:p>
          <a:p>
            <a:pPr algn="ctr"/>
            <a:r>
              <a:rPr lang="fr-FR" sz="2000" dirty="0">
                <a:solidFill>
                  <a:schemeClr val="tx1"/>
                </a:solidFill>
                <a:latin typeface="Segoe UI" panose="020B0502040204020203" pitchFamily="34" charset="0"/>
                <a:cs typeface="Segoe UI" panose="020B0502040204020203" pitchFamily="34" charset="0"/>
              </a:rPr>
              <a:t>value</a:t>
            </a:r>
          </a:p>
        </p:txBody>
      </p:sp>
      <p:pic>
        <p:nvPicPr>
          <p:cNvPr id="15" name="Image 14">
            <a:extLst>
              <a:ext uri="{FF2B5EF4-FFF2-40B4-BE49-F238E27FC236}">
                <a16:creationId xmlns:a16="http://schemas.microsoft.com/office/drawing/2014/main" id="{5EC94DB3-7179-48C1-826D-2785BEFADF7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139" y="23743"/>
            <a:ext cx="1071563" cy="10715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 name="Rectangle 3">
            <a:extLst>
              <a:ext uri="{FF2B5EF4-FFF2-40B4-BE49-F238E27FC236}">
                <a16:creationId xmlns:a16="http://schemas.microsoft.com/office/drawing/2014/main" id="{BE3812B7-33A9-4BB7-96FA-205BD52D53CD}"/>
              </a:ext>
            </a:extLst>
          </p:cNvPr>
          <p:cNvSpPr/>
          <p:nvPr/>
        </p:nvSpPr>
        <p:spPr>
          <a:xfrm>
            <a:off x="581366" y="3659502"/>
            <a:ext cx="5514634" cy="1938992"/>
          </a:xfrm>
          <a:prstGeom prst="rect">
            <a:avLst/>
          </a:prstGeom>
        </p:spPr>
        <p:txBody>
          <a:bodyPr wrap="square">
            <a:spAutoFit/>
          </a:bodyPr>
          <a:lstStyle/>
          <a:p>
            <a:br>
              <a:rPr lang="en-US" sz="2000" dirty="0">
                <a:solidFill>
                  <a:srgbClr val="000000"/>
                </a:solidFill>
                <a:latin typeface="Consolas" panose="020B0609020204030204" pitchFamily="49" charset="0"/>
              </a:rPr>
            </a:br>
            <a:r>
              <a:rPr lang="en-US" sz="2000" dirty="0">
                <a:solidFill>
                  <a:srgbClr val="0000FF"/>
                </a:solidFill>
                <a:latin typeface="Consolas" panose="020B0609020204030204" pitchFamily="49" charset="0"/>
              </a:rPr>
              <a:t>function</a:t>
            </a:r>
            <a:r>
              <a:rPr lang="en-US" sz="2000" dirty="0">
                <a:solidFill>
                  <a:srgbClr val="000000"/>
                </a:solidFill>
                <a:latin typeface="Consolas" panose="020B0609020204030204" pitchFamily="49" charset="0"/>
              </a:rPr>
              <a:t> </a:t>
            </a:r>
            <a:r>
              <a:rPr lang="en-US" sz="2000" dirty="0" err="1">
                <a:solidFill>
                  <a:srgbClr val="000000"/>
                </a:solidFill>
                <a:latin typeface="Consolas" panose="020B0609020204030204" pitchFamily="49" charset="0"/>
              </a:rPr>
              <a:t>functionTest</a:t>
            </a:r>
            <a:r>
              <a:rPr lang="en-US" sz="2000" dirty="0">
                <a:solidFill>
                  <a:srgbClr val="000000"/>
                </a:solidFill>
                <a:latin typeface="Consolas" panose="020B0609020204030204" pitchFamily="49" charset="0"/>
              </a:rPr>
              <a:t> (param1, param2 = </a:t>
            </a:r>
            <a:r>
              <a:rPr lang="en-US" sz="2000" dirty="0">
                <a:solidFill>
                  <a:srgbClr val="09885A"/>
                </a:solidFill>
                <a:latin typeface="Consolas" panose="020B0609020204030204" pitchFamily="49" charset="0"/>
              </a:rPr>
              <a:t>8</a:t>
            </a:r>
            <a:r>
              <a:rPr lang="en-US" sz="2000" dirty="0">
                <a:solidFill>
                  <a:srgbClr val="000000"/>
                </a:solidFill>
                <a:latin typeface="Consolas" panose="020B0609020204030204" pitchFamily="49" charset="0"/>
              </a:rPr>
              <a:t>, param3 = </a:t>
            </a:r>
            <a:r>
              <a:rPr lang="en-US" sz="2000" dirty="0">
                <a:solidFill>
                  <a:srgbClr val="09885A"/>
                </a:solidFill>
                <a:latin typeface="Consolas" panose="020B0609020204030204" pitchFamily="49" charset="0"/>
              </a:rPr>
              <a:t>16</a:t>
            </a:r>
            <a:r>
              <a:rPr lang="en-US" sz="2000" dirty="0">
                <a:solidFill>
                  <a:srgbClr val="000000"/>
                </a:solidFill>
                <a:latin typeface="Consolas" panose="020B0609020204030204" pitchFamily="49" charset="0"/>
              </a:rPr>
              <a:t>) {</a:t>
            </a:r>
          </a:p>
          <a:p>
            <a:r>
              <a:rPr lang="en-US" sz="2000" dirty="0">
                <a:solidFill>
                  <a:srgbClr val="0000FF"/>
                </a:solidFill>
                <a:latin typeface="Consolas" panose="020B0609020204030204" pitchFamily="49" charset="0"/>
              </a:rPr>
              <a:t>	return</a:t>
            </a:r>
            <a:r>
              <a:rPr lang="en-US" sz="2000" dirty="0">
                <a:solidFill>
                  <a:srgbClr val="000000"/>
                </a:solidFill>
                <a:latin typeface="Consolas" panose="020B0609020204030204" pitchFamily="49" charset="0"/>
              </a:rPr>
              <a:t> x + y + z</a:t>
            </a:r>
          </a:p>
          <a:p>
            <a:r>
              <a:rPr lang="en-US" sz="2000" dirty="0">
                <a:solidFill>
                  <a:srgbClr val="000000"/>
                </a:solidFill>
                <a:latin typeface="Consolas" panose="020B0609020204030204" pitchFamily="49" charset="0"/>
              </a:rPr>
              <a:t>}</a:t>
            </a:r>
          </a:p>
          <a:p>
            <a:r>
              <a:rPr lang="en-US" sz="2000" dirty="0">
                <a:solidFill>
                  <a:srgbClr val="000000"/>
                </a:solidFill>
                <a:latin typeface="Consolas" panose="020B0609020204030204" pitchFamily="49" charset="0"/>
              </a:rPr>
              <a:t>f(</a:t>
            </a:r>
            <a:r>
              <a:rPr lang="en-US" sz="2000" dirty="0">
                <a:solidFill>
                  <a:srgbClr val="09885A"/>
                </a:solidFill>
                <a:latin typeface="Consolas" panose="020B0609020204030204" pitchFamily="49" charset="0"/>
              </a:rPr>
              <a:t>1</a:t>
            </a:r>
            <a:r>
              <a:rPr lang="en-US" sz="2000" dirty="0">
                <a:solidFill>
                  <a:srgbClr val="000000"/>
                </a:solidFill>
                <a:latin typeface="Consolas" panose="020B0609020204030204" pitchFamily="49" charset="0"/>
              </a:rPr>
              <a:t>) === </a:t>
            </a:r>
            <a:r>
              <a:rPr lang="en-US" sz="2000" dirty="0">
                <a:solidFill>
                  <a:srgbClr val="09885A"/>
                </a:solidFill>
                <a:latin typeface="Consolas" panose="020B0609020204030204" pitchFamily="49" charset="0"/>
              </a:rPr>
              <a:t>25</a:t>
            </a:r>
            <a:endParaRPr lang="en-US" sz="2000" b="0" dirty="0">
              <a:solidFill>
                <a:srgbClr val="000000"/>
              </a:solidFill>
              <a:effectLst/>
              <a:latin typeface="Consolas" panose="020B0609020204030204" pitchFamily="49" charset="0"/>
            </a:endParaRPr>
          </a:p>
        </p:txBody>
      </p:sp>
      <p:sp>
        <p:nvSpPr>
          <p:cNvPr id="5" name="Rectangle 4">
            <a:extLst>
              <a:ext uri="{FF2B5EF4-FFF2-40B4-BE49-F238E27FC236}">
                <a16:creationId xmlns:a16="http://schemas.microsoft.com/office/drawing/2014/main" id="{FB217495-95A7-49F0-8F68-DEEA13A23FEB}"/>
              </a:ext>
            </a:extLst>
          </p:cNvPr>
          <p:cNvSpPr/>
          <p:nvPr/>
        </p:nvSpPr>
        <p:spPr>
          <a:xfrm>
            <a:off x="6461760" y="3720262"/>
            <a:ext cx="5710160" cy="2862322"/>
          </a:xfrm>
          <a:prstGeom prst="rect">
            <a:avLst/>
          </a:prstGeom>
        </p:spPr>
        <p:txBody>
          <a:bodyPr wrap="square">
            <a:spAutoFit/>
          </a:bodyPr>
          <a:lstStyle/>
          <a:p>
            <a:r>
              <a:rPr lang="en-US" sz="2000" dirty="0">
                <a:solidFill>
                  <a:srgbClr val="0000FF"/>
                </a:solidFill>
                <a:latin typeface="Consolas" panose="020B0609020204030204" pitchFamily="49" charset="0"/>
              </a:rPr>
              <a:t>function</a:t>
            </a:r>
            <a:r>
              <a:rPr lang="en-US" sz="2000" dirty="0">
                <a:solidFill>
                  <a:srgbClr val="000000"/>
                </a:solidFill>
                <a:latin typeface="Consolas" panose="020B0609020204030204" pitchFamily="49" charset="0"/>
              </a:rPr>
              <a:t> </a:t>
            </a:r>
            <a:r>
              <a:rPr lang="en-US" sz="2000" dirty="0" err="1">
                <a:solidFill>
                  <a:srgbClr val="000000"/>
                </a:solidFill>
                <a:latin typeface="Consolas" panose="020B0609020204030204" pitchFamily="49" charset="0"/>
              </a:rPr>
              <a:t>functionTest</a:t>
            </a:r>
            <a:r>
              <a:rPr lang="en-US" sz="2000" dirty="0">
                <a:solidFill>
                  <a:srgbClr val="000000"/>
                </a:solidFill>
                <a:latin typeface="Consolas" panose="020B0609020204030204" pitchFamily="49" charset="0"/>
              </a:rPr>
              <a:t> (param1, param2, param3) {</a:t>
            </a:r>
          </a:p>
          <a:p>
            <a:pPr lvl="1"/>
            <a:r>
              <a:rPr lang="en-US" sz="2000" dirty="0">
                <a:solidFill>
                  <a:srgbClr val="0000FF"/>
                </a:solidFill>
                <a:latin typeface="Consolas" panose="020B0609020204030204" pitchFamily="49" charset="0"/>
              </a:rPr>
              <a:t>if</a:t>
            </a:r>
            <a:r>
              <a:rPr lang="en-US" sz="2000" dirty="0">
                <a:solidFill>
                  <a:srgbClr val="000000"/>
                </a:solidFill>
                <a:latin typeface="Consolas" panose="020B0609020204030204" pitchFamily="49" charset="0"/>
              </a:rPr>
              <a:t> (y === </a:t>
            </a:r>
            <a:r>
              <a:rPr lang="en-US" sz="2000" dirty="0">
                <a:solidFill>
                  <a:srgbClr val="0000FF"/>
                </a:solidFill>
                <a:latin typeface="Consolas" panose="020B0609020204030204" pitchFamily="49" charset="0"/>
              </a:rPr>
              <a:t>undefined</a:t>
            </a:r>
            <a:r>
              <a:rPr lang="en-US" sz="2000" dirty="0">
                <a:solidFill>
                  <a:srgbClr val="000000"/>
                </a:solidFill>
                <a:latin typeface="Consolas" panose="020B0609020204030204" pitchFamily="49" charset="0"/>
              </a:rPr>
              <a:t>)</a:t>
            </a:r>
          </a:p>
          <a:p>
            <a:pPr lvl="1"/>
            <a:r>
              <a:rPr lang="en-US" sz="2000" dirty="0">
                <a:solidFill>
                  <a:srgbClr val="000000"/>
                </a:solidFill>
                <a:latin typeface="Consolas" panose="020B0609020204030204" pitchFamily="49" charset="0"/>
              </a:rPr>
              <a:t>y = </a:t>
            </a:r>
            <a:r>
              <a:rPr lang="en-US" sz="2000" dirty="0">
                <a:solidFill>
                  <a:srgbClr val="09885A"/>
                </a:solidFill>
                <a:latin typeface="Consolas" panose="020B0609020204030204" pitchFamily="49" charset="0"/>
              </a:rPr>
              <a:t>8</a:t>
            </a:r>
            <a:r>
              <a:rPr lang="en-US" sz="2000" dirty="0">
                <a:solidFill>
                  <a:srgbClr val="000000"/>
                </a:solidFill>
                <a:latin typeface="Consolas" panose="020B0609020204030204" pitchFamily="49" charset="0"/>
              </a:rPr>
              <a:t>;</a:t>
            </a:r>
          </a:p>
          <a:p>
            <a:pPr lvl="1"/>
            <a:r>
              <a:rPr lang="en-US" sz="2000" dirty="0">
                <a:solidFill>
                  <a:srgbClr val="0000FF"/>
                </a:solidFill>
                <a:latin typeface="Consolas" panose="020B0609020204030204" pitchFamily="49" charset="0"/>
              </a:rPr>
              <a:t>if</a:t>
            </a:r>
            <a:r>
              <a:rPr lang="en-US" sz="2000" dirty="0">
                <a:solidFill>
                  <a:srgbClr val="000000"/>
                </a:solidFill>
                <a:latin typeface="Consolas" panose="020B0609020204030204" pitchFamily="49" charset="0"/>
              </a:rPr>
              <a:t> (z === </a:t>
            </a:r>
            <a:r>
              <a:rPr lang="en-US" sz="2000" dirty="0">
                <a:solidFill>
                  <a:srgbClr val="0000FF"/>
                </a:solidFill>
                <a:latin typeface="Consolas" panose="020B0609020204030204" pitchFamily="49" charset="0"/>
              </a:rPr>
              <a:t>undefined</a:t>
            </a:r>
            <a:r>
              <a:rPr lang="en-US" sz="2000" dirty="0">
                <a:solidFill>
                  <a:srgbClr val="000000"/>
                </a:solidFill>
                <a:latin typeface="Consolas" panose="020B0609020204030204" pitchFamily="49" charset="0"/>
              </a:rPr>
              <a:t>)</a:t>
            </a:r>
          </a:p>
          <a:p>
            <a:pPr lvl="1"/>
            <a:r>
              <a:rPr lang="en-US" sz="2000" dirty="0">
                <a:solidFill>
                  <a:srgbClr val="000000"/>
                </a:solidFill>
                <a:latin typeface="Consolas" panose="020B0609020204030204" pitchFamily="49" charset="0"/>
              </a:rPr>
              <a:t>z = </a:t>
            </a:r>
            <a:r>
              <a:rPr lang="en-US" sz="2000" dirty="0">
                <a:solidFill>
                  <a:srgbClr val="09885A"/>
                </a:solidFill>
                <a:latin typeface="Consolas" panose="020B0609020204030204" pitchFamily="49" charset="0"/>
              </a:rPr>
              <a:t>16</a:t>
            </a:r>
            <a:r>
              <a:rPr lang="en-US" sz="2000" dirty="0">
                <a:solidFill>
                  <a:srgbClr val="000000"/>
                </a:solidFill>
                <a:latin typeface="Consolas" panose="020B0609020204030204" pitchFamily="49" charset="0"/>
              </a:rPr>
              <a:t>;</a:t>
            </a:r>
          </a:p>
          <a:p>
            <a:r>
              <a:rPr lang="en-US" sz="2000" dirty="0">
                <a:solidFill>
                  <a:srgbClr val="0000FF"/>
                </a:solidFill>
                <a:latin typeface="Consolas" panose="020B0609020204030204" pitchFamily="49" charset="0"/>
              </a:rPr>
              <a:t>return</a:t>
            </a:r>
            <a:r>
              <a:rPr lang="en-US" sz="2000" dirty="0">
                <a:solidFill>
                  <a:srgbClr val="000000"/>
                </a:solidFill>
                <a:latin typeface="Consolas" panose="020B0609020204030204" pitchFamily="49" charset="0"/>
              </a:rPr>
              <a:t> x + y + z;</a:t>
            </a:r>
          </a:p>
          <a:p>
            <a:r>
              <a:rPr lang="en-US" sz="2000" dirty="0">
                <a:solidFill>
                  <a:srgbClr val="000000"/>
                </a:solidFill>
                <a:latin typeface="Consolas" panose="020B0609020204030204" pitchFamily="49" charset="0"/>
              </a:rPr>
              <a:t>};</a:t>
            </a:r>
          </a:p>
          <a:p>
            <a:r>
              <a:rPr lang="en-US" sz="2000" dirty="0">
                <a:solidFill>
                  <a:srgbClr val="000000"/>
                </a:solidFill>
                <a:latin typeface="Consolas" panose="020B0609020204030204" pitchFamily="49" charset="0"/>
              </a:rPr>
              <a:t>f(</a:t>
            </a:r>
            <a:r>
              <a:rPr lang="en-US" sz="2000" dirty="0">
                <a:solidFill>
                  <a:srgbClr val="09885A"/>
                </a:solidFill>
                <a:latin typeface="Consolas" panose="020B0609020204030204" pitchFamily="49" charset="0"/>
              </a:rPr>
              <a:t>1</a:t>
            </a:r>
            <a:r>
              <a:rPr lang="en-US" sz="2000" dirty="0">
                <a:solidFill>
                  <a:srgbClr val="000000"/>
                </a:solidFill>
                <a:latin typeface="Consolas" panose="020B0609020204030204" pitchFamily="49" charset="0"/>
              </a:rPr>
              <a:t>) === </a:t>
            </a:r>
            <a:r>
              <a:rPr lang="en-US" sz="2000" dirty="0">
                <a:solidFill>
                  <a:srgbClr val="09885A"/>
                </a:solidFill>
                <a:latin typeface="Consolas" panose="020B0609020204030204" pitchFamily="49" charset="0"/>
              </a:rPr>
              <a:t>25</a:t>
            </a:r>
            <a:r>
              <a:rPr lang="en-US" sz="2000" dirty="0">
                <a:solidFill>
                  <a:srgbClr val="000000"/>
                </a:solidFill>
                <a:latin typeface="Consolas" panose="020B0609020204030204" pitchFamily="49" charset="0"/>
              </a:rPr>
              <a:t>;</a:t>
            </a:r>
            <a:endParaRPr lang="en-US" sz="2000" b="0" dirty="0">
              <a:solidFill>
                <a:srgbClr val="000000"/>
              </a:solidFill>
              <a:effectLst/>
              <a:latin typeface="Consolas" panose="020B0609020204030204" pitchFamily="49" charset="0"/>
            </a:endParaRPr>
          </a:p>
        </p:txBody>
      </p:sp>
      <p:grpSp>
        <p:nvGrpSpPr>
          <p:cNvPr id="41" name="Groupe 40">
            <a:extLst>
              <a:ext uri="{FF2B5EF4-FFF2-40B4-BE49-F238E27FC236}">
                <a16:creationId xmlns:a16="http://schemas.microsoft.com/office/drawing/2014/main" id="{6F572A33-0BB6-459C-A0FD-A216C8925FF7}"/>
              </a:ext>
            </a:extLst>
          </p:cNvPr>
          <p:cNvGrpSpPr/>
          <p:nvPr/>
        </p:nvGrpSpPr>
        <p:grpSpPr>
          <a:xfrm>
            <a:off x="10342880" y="-25922"/>
            <a:ext cx="1701271" cy="1200329"/>
            <a:chOff x="4211850" y="3904571"/>
            <a:chExt cx="2849720"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2" name="Groupe 41">
              <a:extLst>
                <a:ext uri="{FF2B5EF4-FFF2-40B4-BE49-F238E27FC236}">
                  <a16:creationId xmlns:a16="http://schemas.microsoft.com/office/drawing/2014/main" id="{8CE6DA13-32FA-4274-A0E2-FBA8CCE04A4E}"/>
                </a:ext>
              </a:extLst>
            </p:cNvPr>
            <p:cNvGrpSpPr/>
            <p:nvPr/>
          </p:nvGrpSpPr>
          <p:grpSpPr>
            <a:xfrm>
              <a:off x="6391009" y="4158446"/>
              <a:ext cx="670561" cy="1463040"/>
              <a:chOff x="5313680" y="4185920"/>
              <a:chExt cx="670560" cy="1463040"/>
            </a:xfrm>
            <a:grpFill/>
          </p:grpSpPr>
          <p:sp>
            <p:nvSpPr>
              <p:cNvPr id="47" name="Bande diagonale 46">
                <a:extLst>
                  <a:ext uri="{FF2B5EF4-FFF2-40B4-BE49-F238E27FC236}">
                    <a16:creationId xmlns:a16="http://schemas.microsoft.com/office/drawing/2014/main" id="{30A70FAD-5FED-428A-9015-87838D1940D6}"/>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8" name="Bande diagonale 47">
                <a:extLst>
                  <a:ext uri="{FF2B5EF4-FFF2-40B4-BE49-F238E27FC236}">
                    <a16:creationId xmlns:a16="http://schemas.microsoft.com/office/drawing/2014/main" id="{E1E3E270-86C3-4F89-B78F-11B11A4AA1DA}"/>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3" name="Groupe 42">
              <a:extLst>
                <a:ext uri="{FF2B5EF4-FFF2-40B4-BE49-F238E27FC236}">
                  <a16:creationId xmlns:a16="http://schemas.microsoft.com/office/drawing/2014/main" id="{1537F95C-90D9-4E38-8F08-42A3D452E96B}"/>
                </a:ext>
              </a:extLst>
            </p:cNvPr>
            <p:cNvGrpSpPr/>
            <p:nvPr/>
          </p:nvGrpSpPr>
          <p:grpSpPr>
            <a:xfrm rot="10800000">
              <a:off x="4211850" y="4177849"/>
              <a:ext cx="670561" cy="1463040"/>
              <a:chOff x="5313680" y="4185920"/>
              <a:chExt cx="670560" cy="1463040"/>
            </a:xfrm>
            <a:grpFill/>
          </p:grpSpPr>
          <p:sp>
            <p:nvSpPr>
              <p:cNvPr id="45" name="Bande diagonale 44">
                <a:extLst>
                  <a:ext uri="{FF2B5EF4-FFF2-40B4-BE49-F238E27FC236}">
                    <a16:creationId xmlns:a16="http://schemas.microsoft.com/office/drawing/2014/main" id="{7AD995FD-0C81-4AD0-8B09-A089A92D314B}"/>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6" name="Bande diagonale 45">
                <a:extLst>
                  <a:ext uri="{FF2B5EF4-FFF2-40B4-BE49-F238E27FC236}">
                    <a16:creationId xmlns:a16="http://schemas.microsoft.com/office/drawing/2014/main" id="{3CD5D5B9-5C47-4D73-B9BD-BE2681DF2AF3}"/>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4" name="Signe Moins 43">
              <a:extLst>
                <a:ext uri="{FF2B5EF4-FFF2-40B4-BE49-F238E27FC236}">
                  <a16:creationId xmlns:a16="http://schemas.microsoft.com/office/drawing/2014/main" id="{AF90844D-7AE3-4921-AF71-A0E79AAC3479}"/>
                </a:ext>
              </a:extLst>
            </p:cNvPr>
            <p:cNvSpPr/>
            <p:nvPr/>
          </p:nvSpPr>
          <p:spPr>
            <a:xfrm rot="17995298">
              <a:off x="4729114" y="4363699"/>
              <a:ext cx="1916059" cy="997804"/>
            </a:xfrm>
            <a:prstGeom prst="mathMinus">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9362789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1000"/>
                                        <p:tgtEl>
                                          <p:spTgt spid="18"/>
                                        </p:tgtEl>
                                      </p:cBhvr>
                                    </p:animEffect>
                                    <p:anim calcmode="lin" valueType="num">
                                      <p:cBhvr>
                                        <p:cTn id="13" dur="1000" fill="hold"/>
                                        <p:tgtEl>
                                          <p:spTgt spid="18"/>
                                        </p:tgtEl>
                                        <p:attrNameLst>
                                          <p:attrName>ppt_x</p:attrName>
                                        </p:attrNameLst>
                                      </p:cBhvr>
                                      <p:tavLst>
                                        <p:tav tm="0">
                                          <p:val>
                                            <p:strVal val="#ppt_x"/>
                                          </p:val>
                                        </p:tav>
                                        <p:tav tm="100000">
                                          <p:val>
                                            <p:strVal val="#ppt_x"/>
                                          </p:val>
                                        </p:tav>
                                      </p:tavLst>
                                    </p:anim>
                                    <p:anim calcmode="lin" valueType="num">
                                      <p:cBhvr>
                                        <p:cTn id="14"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500"/>
                                        <p:tgtEl>
                                          <p:spTgt spid="5"/>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fade">
                                      <p:cBhvr>
                                        <p:cTn id="22" dur="500"/>
                                        <p:tgtEl>
                                          <p:spTgt spid="20"/>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9"/>
                                        </p:tgtEl>
                                        <p:attrNameLst>
                                          <p:attrName>style.visibility</p:attrName>
                                        </p:attrNameLst>
                                      </p:cBhvr>
                                      <p:to>
                                        <p:strVal val="visible"/>
                                      </p:to>
                                    </p:set>
                                    <p:animEffect transition="in" filter="fade">
                                      <p:cBhvr>
                                        <p:cTn id="27" dur="500"/>
                                        <p:tgtEl>
                                          <p:spTgt spid="19"/>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4"/>
                                        </p:tgtEl>
                                        <p:attrNameLst>
                                          <p:attrName>style.visibility</p:attrName>
                                        </p:attrNameLst>
                                      </p:cBhvr>
                                      <p:to>
                                        <p:strVal val="visible"/>
                                      </p:to>
                                    </p:set>
                                    <p:animEffect transition="in" filter="fade">
                                      <p:cBhvr>
                                        <p:cTn id="3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P spid="20" grpId="0"/>
      <p:bldP spid="17" grpId="0" animBg="1"/>
      <p:bldP spid="4" grpId="0"/>
      <p:bldP spid="5" grpId="0"/>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9" name="Rectangle 38">
            <a:extLst>
              <a:ext uri="{FF2B5EF4-FFF2-40B4-BE49-F238E27FC236}">
                <a16:creationId xmlns:a16="http://schemas.microsoft.com/office/drawing/2014/main" id="{0CB716B4-FD28-4123-B39B-459F14ACBF95}"/>
              </a:ext>
            </a:extLst>
          </p:cNvPr>
          <p:cNvSpPr/>
          <p:nvPr/>
        </p:nvSpPr>
        <p:spPr>
          <a:xfrm>
            <a:off x="304800" y="2259915"/>
            <a:ext cx="6293078" cy="3046988"/>
          </a:xfrm>
          <a:prstGeom prst="rect">
            <a:avLst/>
          </a:prstGeom>
        </p:spPr>
        <p:txBody>
          <a:bodyPr wrap="square">
            <a:spAutoFit/>
          </a:bodyPr>
          <a:lstStyle/>
          <a:p>
            <a:r>
              <a:rPr lang="fr-FR" sz="2400" dirty="0">
                <a:solidFill>
                  <a:srgbClr val="0000FF"/>
                </a:solidFill>
                <a:latin typeface="Consolas" panose="020B0609020204030204" pitchFamily="49" charset="0"/>
              </a:rPr>
              <a:t>class</a:t>
            </a:r>
            <a:r>
              <a:rPr lang="fr-FR" sz="2400" dirty="0">
                <a:solidFill>
                  <a:srgbClr val="000000"/>
                </a:solidFill>
                <a:latin typeface="Consolas" panose="020B0609020204030204" pitchFamily="49" charset="0"/>
              </a:rPr>
              <a:t> Contact </a:t>
            </a:r>
            <a:r>
              <a:rPr lang="fr-FR" sz="2400" dirty="0" err="1">
                <a:solidFill>
                  <a:srgbClr val="0000FF"/>
                </a:solidFill>
                <a:latin typeface="Consolas" panose="020B0609020204030204" pitchFamily="49" charset="0"/>
              </a:rPr>
              <a:t>extends</a:t>
            </a:r>
            <a:r>
              <a:rPr lang="fr-FR" sz="2400" dirty="0">
                <a:solidFill>
                  <a:srgbClr val="000000"/>
                </a:solidFill>
                <a:latin typeface="Consolas" panose="020B0609020204030204" pitchFamily="49" charset="0"/>
              </a:rPr>
              <a:t> Component {</a:t>
            </a:r>
          </a:p>
          <a:p>
            <a:pPr lvl="1"/>
            <a:r>
              <a:rPr lang="fr-FR" sz="2400" dirty="0" err="1">
                <a:solidFill>
                  <a:srgbClr val="0000FF"/>
                </a:solidFill>
                <a:latin typeface="Consolas" panose="020B0609020204030204" pitchFamily="49" charset="0"/>
              </a:rPr>
              <a:t>constructor</a:t>
            </a:r>
            <a:r>
              <a:rPr lang="fr-FR" sz="2400" dirty="0">
                <a:solidFill>
                  <a:srgbClr val="000000"/>
                </a:solidFill>
                <a:latin typeface="Consolas" panose="020B0609020204030204" pitchFamily="49" charset="0"/>
              </a:rPr>
              <a:t>(){</a:t>
            </a:r>
          </a:p>
          <a:p>
            <a:pPr lvl="2"/>
            <a:r>
              <a:rPr lang="fr-FR" sz="2400" dirty="0">
                <a:solidFill>
                  <a:srgbClr val="0000FF"/>
                </a:solidFill>
                <a:latin typeface="Consolas" panose="020B0609020204030204" pitchFamily="49" charset="0"/>
              </a:rPr>
              <a:t>super</a:t>
            </a:r>
            <a:r>
              <a:rPr lang="fr-FR" sz="2400" dirty="0">
                <a:solidFill>
                  <a:srgbClr val="000000"/>
                </a:solidFill>
                <a:latin typeface="Consolas" panose="020B0609020204030204" pitchFamily="49" charset="0"/>
              </a:rPr>
              <a:t>();</a:t>
            </a:r>
          </a:p>
          <a:p>
            <a:pPr lvl="2"/>
            <a:r>
              <a:rPr lang="fr-FR" sz="2400" dirty="0" err="1">
                <a:solidFill>
                  <a:srgbClr val="0000FF"/>
                </a:solidFill>
                <a:latin typeface="Consolas" panose="020B0609020204030204" pitchFamily="49" charset="0"/>
              </a:rPr>
              <a:t>this</a:t>
            </a:r>
            <a:r>
              <a:rPr lang="fr-FR" sz="2400" dirty="0" err="1">
                <a:solidFill>
                  <a:srgbClr val="000000"/>
                </a:solidFill>
                <a:latin typeface="Consolas" panose="020B0609020204030204" pitchFamily="49" charset="0"/>
              </a:rPr>
              <a:t>.state</a:t>
            </a:r>
            <a:r>
              <a:rPr lang="fr-FR" sz="2400" dirty="0">
                <a:solidFill>
                  <a:srgbClr val="000000"/>
                </a:solidFill>
                <a:latin typeface="Consolas" panose="020B0609020204030204" pitchFamily="49" charset="0"/>
              </a:rPr>
              <a:t> = {</a:t>
            </a:r>
          </a:p>
          <a:p>
            <a:pPr lvl="3"/>
            <a:r>
              <a:rPr lang="fr-FR" sz="2400" dirty="0" err="1">
                <a:solidFill>
                  <a:srgbClr val="000000"/>
                </a:solidFill>
                <a:latin typeface="Consolas" panose="020B0609020204030204" pitchFamily="49" charset="0"/>
              </a:rPr>
              <a:t>firstName</a:t>
            </a:r>
            <a:r>
              <a:rPr lang="fr-FR" sz="2400" dirty="0">
                <a:solidFill>
                  <a:srgbClr val="000000"/>
                </a:solidFill>
                <a:latin typeface="Consolas" panose="020B0609020204030204" pitchFamily="49" charset="0"/>
              </a:rPr>
              <a:t>: </a:t>
            </a:r>
            <a:r>
              <a:rPr lang="fr-FR" sz="2400" dirty="0">
                <a:solidFill>
                  <a:srgbClr val="A31515"/>
                </a:solidFill>
                <a:latin typeface="Consolas" panose="020B0609020204030204" pitchFamily="49" charset="0"/>
              </a:rPr>
              <a:t>''</a:t>
            </a:r>
            <a:r>
              <a:rPr lang="fr-FR" sz="2400" dirty="0">
                <a:solidFill>
                  <a:srgbClr val="000000"/>
                </a:solidFill>
                <a:latin typeface="Consolas" panose="020B0609020204030204" pitchFamily="49" charset="0"/>
              </a:rPr>
              <a:t>,</a:t>
            </a:r>
          </a:p>
          <a:p>
            <a:pPr lvl="3"/>
            <a:r>
              <a:rPr lang="fr-FR" sz="2400" dirty="0" err="1">
                <a:solidFill>
                  <a:srgbClr val="000000"/>
                </a:solidFill>
                <a:latin typeface="Consolas" panose="020B0609020204030204" pitchFamily="49" charset="0"/>
              </a:rPr>
              <a:t>lastName</a:t>
            </a:r>
            <a:r>
              <a:rPr lang="fr-FR" sz="2400" dirty="0">
                <a:solidFill>
                  <a:srgbClr val="000000"/>
                </a:solidFill>
                <a:latin typeface="Consolas" panose="020B0609020204030204" pitchFamily="49" charset="0"/>
              </a:rPr>
              <a:t>: </a:t>
            </a:r>
            <a:r>
              <a:rPr lang="fr-FR" sz="2400" dirty="0">
                <a:solidFill>
                  <a:srgbClr val="A31515"/>
                </a:solidFill>
                <a:latin typeface="Consolas" panose="020B0609020204030204" pitchFamily="49" charset="0"/>
              </a:rPr>
              <a:t>''</a:t>
            </a:r>
            <a:endParaRPr lang="fr-FR" sz="2400" dirty="0">
              <a:solidFill>
                <a:srgbClr val="000000"/>
              </a:solidFill>
              <a:latin typeface="Consolas" panose="020B0609020204030204" pitchFamily="49" charset="0"/>
            </a:endParaRPr>
          </a:p>
          <a:p>
            <a:pPr lvl="2"/>
            <a:r>
              <a:rPr lang="fr-FR" sz="2400" dirty="0">
                <a:solidFill>
                  <a:srgbClr val="000000"/>
                </a:solidFill>
                <a:latin typeface="Consolas" panose="020B0609020204030204" pitchFamily="49" charset="0"/>
              </a:rPr>
              <a:t>};</a:t>
            </a:r>
          </a:p>
          <a:p>
            <a:pPr lvl="1"/>
            <a:r>
              <a:rPr lang="fr-FR" sz="2400" dirty="0">
                <a:solidFill>
                  <a:srgbClr val="000000"/>
                </a:solidFill>
                <a:latin typeface="Consolas" panose="020B0609020204030204" pitchFamily="49" charset="0"/>
              </a:rPr>
              <a:t>}…………</a:t>
            </a:r>
          </a:p>
        </p:txBody>
      </p:sp>
      <p:sp>
        <p:nvSpPr>
          <p:cNvPr id="4" name="Rectangle 3">
            <a:extLst>
              <a:ext uri="{FF2B5EF4-FFF2-40B4-BE49-F238E27FC236}">
                <a16:creationId xmlns:a16="http://schemas.microsoft.com/office/drawing/2014/main" id="{46EDF55A-1364-4510-ADD5-6DFF1D73BB9F}"/>
              </a:ext>
            </a:extLst>
          </p:cNvPr>
          <p:cNvSpPr/>
          <p:nvPr/>
        </p:nvSpPr>
        <p:spPr>
          <a:xfrm>
            <a:off x="5948151" y="944183"/>
            <a:ext cx="6096000" cy="6001643"/>
          </a:xfrm>
          <a:prstGeom prst="rect">
            <a:avLst/>
          </a:prstGeom>
        </p:spPr>
        <p:txBody>
          <a:bodyPr>
            <a:spAutoFit/>
          </a:bodyPr>
          <a:lstStyle/>
          <a:p>
            <a:pPr lvl="1"/>
            <a:endParaRPr lang="fr-FR" sz="2400" dirty="0">
              <a:solidFill>
                <a:srgbClr val="000000"/>
              </a:solidFill>
              <a:latin typeface="Consolas" panose="020B0609020204030204" pitchFamily="49" charset="0"/>
            </a:endParaRPr>
          </a:p>
          <a:p>
            <a:pPr lvl="1"/>
            <a:r>
              <a:rPr lang="fr-FR" sz="2400" dirty="0" err="1">
                <a:solidFill>
                  <a:srgbClr val="000000"/>
                </a:solidFill>
                <a:latin typeface="Consolas" panose="020B0609020204030204" pitchFamily="49" charset="0"/>
              </a:rPr>
              <a:t>render</a:t>
            </a:r>
            <a:r>
              <a:rPr lang="fr-FR" sz="2400" dirty="0">
                <a:solidFill>
                  <a:srgbClr val="000000"/>
                </a:solidFill>
                <a:latin typeface="Consolas" panose="020B0609020204030204" pitchFamily="49" charset="0"/>
              </a:rPr>
              <a:t>() {</a:t>
            </a:r>
          </a:p>
          <a:p>
            <a:pPr lvl="2"/>
            <a:r>
              <a:rPr lang="fr-FR" sz="2400" dirty="0">
                <a:solidFill>
                  <a:srgbClr val="0000FF"/>
                </a:solidFill>
                <a:latin typeface="Consolas" panose="020B0609020204030204" pitchFamily="49" charset="0"/>
              </a:rPr>
              <a:t>return</a:t>
            </a:r>
            <a:endParaRPr lang="fr-FR" sz="2400" dirty="0">
              <a:solidFill>
                <a:srgbClr val="000000"/>
              </a:solidFill>
              <a:latin typeface="Consolas" panose="020B0609020204030204" pitchFamily="49" charset="0"/>
            </a:endParaRPr>
          </a:p>
          <a:p>
            <a:pPr lvl="3"/>
            <a:r>
              <a:rPr lang="fr-FR" sz="2400" dirty="0">
                <a:solidFill>
                  <a:srgbClr val="800000"/>
                </a:solidFill>
                <a:latin typeface="Consolas" panose="020B0609020204030204" pitchFamily="49" charset="0"/>
              </a:rPr>
              <a:t>&lt;div</a:t>
            </a:r>
            <a:r>
              <a:rPr lang="fr-FR" sz="2400" dirty="0">
                <a:solidFill>
                  <a:srgbClr val="000000"/>
                </a:solidFill>
                <a:latin typeface="Consolas" panose="020B0609020204030204" pitchFamily="49" charset="0"/>
              </a:rPr>
              <a:t> </a:t>
            </a:r>
            <a:r>
              <a:rPr lang="fr-FR" sz="2400" dirty="0">
                <a:solidFill>
                  <a:srgbClr val="FF0000"/>
                </a:solidFill>
                <a:latin typeface="Consolas" panose="020B0609020204030204" pitchFamily="49" charset="0"/>
              </a:rPr>
              <a:t>id</a:t>
            </a:r>
            <a:r>
              <a:rPr lang="fr-FR" sz="2400" dirty="0">
                <a:solidFill>
                  <a:srgbClr val="000000"/>
                </a:solidFill>
                <a:latin typeface="Consolas" panose="020B0609020204030204" pitchFamily="49" charset="0"/>
              </a:rPr>
              <a:t>=</a:t>
            </a:r>
            <a:r>
              <a:rPr lang="fr-FR" sz="2400" dirty="0">
                <a:solidFill>
                  <a:srgbClr val="A31515"/>
                </a:solidFill>
                <a:latin typeface="Consolas" panose="020B0609020204030204" pitchFamily="49" charset="0"/>
              </a:rPr>
              <a:t>"container"</a:t>
            </a:r>
            <a:r>
              <a:rPr lang="fr-FR" sz="2400" dirty="0">
                <a:solidFill>
                  <a:srgbClr val="800000"/>
                </a:solidFill>
                <a:latin typeface="Consolas" panose="020B0609020204030204" pitchFamily="49" charset="0"/>
              </a:rPr>
              <a:t>&gt;</a:t>
            </a:r>
            <a:endParaRPr lang="fr-FR" sz="2400" dirty="0">
              <a:solidFill>
                <a:srgbClr val="000000"/>
              </a:solidFill>
              <a:latin typeface="Consolas" panose="020B0609020204030204" pitchFamily="49" charset="0"/>
            </a:endParaRPr>
          </a:p>
          <a:p>
            <a:pPr lvl="4"/>
            <a:r>
              <a:rPr lang="fr-FR" sz="2400" dirty="0">
                <a:solidFill>
                  <a:srgbClr val="800000"/>
                </a:solidFill>
                <a:latin typeface="Consolas" panose="020B0609020204030204" pitchFamily="49" charset="0"/>
              </a:rPr>
              <a:t>&lt;h1&gt;</a:t>
            </a:r>
            <a:r>
              <a:rPr lang="fr-FR" sz="2400" dirty="0">
                <a:solidFill>
                  <a:srgbClr val="000000"/>
                </a:solidFill>
                <a:latin typeface="Consolas" panose="020B0609020204030204" pitchFamily="49" charset="0"/>
              </a:rPr>
              <a:t>Je suis un composant personne</a:t>
            </a:r>
            <a:r>
              <a:rPr lang="fr-FR" sz="2400" dirty="0">
                <a:solidFill>
                  <a:srgbClr val="800000"/>
                </a:solidFill>
                <a:latin typeface="Consolas" panose="020B0609020204030204" pitchFamily="49" charset="0"/>
              </a:rPr>
              <a:t>&lt;/h1&gt;</a:t>
            </a:r>
            <a:endParaRPr lang="fr-FR" sz="2400" dirty="0">
              <a:solidFill>
                <a:srgbClr val="000000"/>
              </a:solidFill>
              <a:latin typeface="Consolas" panose="020B0609020204030204" pitchFamily="49" charset="0"/>
            </a:endParaRPr>
          </a:p>
          <a:p>
            <a:pPr lvl="5"/>
            <a:r>
              <a:rPr lang="fr-FR" sz="2400" dirty="0">
                <a:solidFill>
                  <a:srgbClr val="800000"/>
                </a:solidFill>
                <a:latin typeface="Consolas" panose="020B0609020204030204" pitchFamily="49" charset="0"/>
              </a:rPr>
              <a:t>&lt;p&gt;</a:t>
            </a:r>
            <a:endParaRPr lang="fr-FR" sz="2400" dirty="0">
              <a:solidFill>
                <a:srgbClr val="000000"/>
              </a:solidFill>
              <a:latin typeface="Consolas" panose="020B0609020204030204" pitchFamily="49" charset="0"/>
            </a:endParaRPr>
          </a:p>
          <a:p>
            <a:pPr lvl="6"/>
            <a:r>
              <a:rPr lang="fr-FR" sz="2400" dirty="0">
                <a:solidFill>
                  <a:srgbClr val="000000"/>
                </a:solidFill>
                <a:latin typeface="Consolas" panose="020B0609020204030204" pitchFamily="49" charset="0"/>
              </a:rPr>
              <a:t>Nom : </a:t>
            </a:r>
            <a:r>
              <a:rPr lang="fr-FR" sz="2400" dirty="0">
                <a:solidFill>
                  <a:srgbClr val="0000FF"/>
                </a:solidFill>
                <a:latin typeface="Consolas" panose="020B0609020204030204" pitchFamily="49" charset="0"/>
              </a:rPr>
              <a:t>{</a:t>
            </a:r>
            <a:r>
              <a:rPr lang="fr-FR" sz="2400" dirty="0" err="1">
                <a:solidFill>
                  <a:srgbClr val="0000FF"/>
                </a:solidFill>
                <a:latin typeface="Consolas" panose="020B0609020204030204" pitchFamily="49" charset="0"/>
              </a:rPr>
              <a:t>this</a:t>
            </a:r>
            <a:r>
              <a:rPr lang="fr-FR" sz="2400" dirty="0" err="1">
                <a:solidFill>
                  <a:srgbClr val="000000"/>
                </a:solidFill>
                <a:latin typeface="Consolas" panose="020B0609020204030204" pitchFamily="49" charset="0"/>
              </a:rPr>
              <a:t>.props.firstName</a:t>
            </a:r>
            <a:r>
              <a:rPr lang="fr-FR" sz="2400" dirty="0">
                <a:solidFill>
                  <a:srgbClr val="0000FF"/>
                </a:solidFill>
                <a:latin typeface="Consolas" panose="020B0609020204030204" pitchFamily="49" charset="0"/>
              </a:rPr>
              <a:t>}</a:t>
            </a:r>
            <a:endParaRPr lang="fr-FR" sz="2400" dirty="0">
              <a:solidFill>
                <a:srgbClr val="000000"/>
              </a:solidFill>
              <a:latin typeface="Consolas" panose="020B0609020204030204" pitchFamily="49" charset="0"/>
            </a:endParaRPr>
          </a:p>
          <a:p>
            <a:pPr lvl="6"/>
            <a:r>
              <a:rPr lang="fr-FR" sz="2400" dirty="0">
                <a:solidFill>
                  <a:srgbClr val="800000"/>
                </a:solidFill>
                <a:latin typeface="Consolas" panose="020B0609020204030204" pitchFamily="49" charset="0"/>
              </a:rPr>
              <a:t>&lt;</a:t>
            </a:r>
            <a:r>
              <a:rPr lang="fr-FR" sz="2400" dirty="0" err="1">
                <a:solidFill>
                  <a:srgbClr val="800000"/>
                </a:solidFill>
                <a:latin typeface="Consolas" panose="020B0609020204030204" pitchFamily="49" charset="0"/>
              </a:rPr>
              <a:t>br</a:t>
            </a:r>
            <a:r>
              <a:rPr lang="fr-FR" sz="2400" dirty="0">
                <a:solidFill>
                  <a:srgbClr val="000000"/>
                </a:solidFill>
                <a:latin typeface="Consolas" panose="020B0609020204030204" pitchFamily="49" charset="0"/>
              </a:rPr>
              <a:t> </a:t>
            </a:r>
            <a:r>
              <a:rPr lang="fr-FR" sz="2400" dirty="0">
                <a:solidFill>
                  <a:srgbClr val="800000"/>
                </a:solidFill>
                <a:latin typeface="Consolas" panose="020B0609020204030204" pitchFamily="49" charset="0"/>
              </a:rPr>
              <a:t>/&gt;</a:t>
            </a:r>
            <a:endParaRPr lang="fr-FR" sz="2400" dirty="0">
              <a:solidFill>
                <a:srgbClr val="000000"/>
              </a:solidFill>
              <a:latin typeface="Consolas" panose="020B0609020204030204" pitchFamily="49" charset="0"/>
            </a:endParaRPr>
          </a:p>
          <a:p>
            <a:pPr lvl="6"/>
            <a:r>
              <a:rPr lang="fr-FR" sz="2400" dirty="0" err="1">
                <a:solidFill>
                  <a:srgbClr val="000000"/>
                </a:solidFill>
                <a:latin typeface="Consolas" panose="020B0609020204030204" pitchFamily="49" charset="0"/>
              </a:rPr>
              <a:t>Prenom</a:t>
            </a:r>
            <a:r>
              <a:rPr lang="fr-FR" sz="2400" dirty="0">
                <a:solidFill>
                  <a:srgbClr val="000000"/>
                </a:solidFill>
                <a:latin typeface="Consolas" panose="020B0609020204030204" pitchFamily="49" charset="0"/>
              </a:rPr>
              <a:t> : </a:t>
            </a:r>
            <a:r>
              <a:rPr lang="fr-FR" sz="2400" dirty="0">
                <a:solidFill>
                  <a:srgbClr val="0000FF"/>
                </a:solidFill>
                <a:latin typeface="Consolas" panose="020B0609020204030204" pitchFamily="49" charset="0"/>
              </a:rPr>
              <a:t>{</a:t>
            </a:r>
            <a:r>
              <a:rPr lang="fr-FR" sz="2400" dirty="0" err="1">
                <a:solidFill>
                  <a:srgbClr val="0000FF"/>
                </a:solidFill>
                <a:latin typeface="Consolas" panose="020B0609020204030204" pitchFamily="49" charset="0"/>
              </a:rPr>
              <a:t>this</a:t>
            </a:r>
            <a:r>
              <a:rPr lang="fr-FR" sz="2400" dirty="0" err="1">
                <a:solidFill>
                  <a:srgbClr val="000000"/>
                </a:solidFill>
                <a:latin typeface="Consolas" panose="020B0609020204030204" pitchFamily="49" charset="0"/>
              </a:rPr>
              <a:t>.props.lastName</a:t>
            </a:r>
            <a:r>
              <a:rPr lang="fr-FR" sz="2400" dirty="0">
                <a:solidFill>
                  <a:srgbClr val="0000FF"/>
                </a:solidFill>
                <a:latin typeface="Consolas" panose="020B0609020204030204" pitchFamily="49" charset="0"/>
              </a:rPr>
              <a:t>}</a:t>
            </a:r>
            <a:endParaRPr lang="fr-FR" sz="2400" dirty="0">
              <a:solidFill>
                <a:srgbClr val="000000"/>
              </a:solidFill>
              <a:latin typeface="Consolas" panose="020B0609020204030204" pitchFamily="49" charset="0"/>
            </a:endParaRPr>
          </a:p>
          <a:p>
            <a:pPr lvl="5"/>
            <a:r>
              <a:rPr lang="fr-FR" sz="2400" dirty="0">
                <a:solidFill>
                  <a:srgbClr val="800000"/>
                </a:solidFill>
                <a:latin typeface="Consolas" panose="020B0609020204030204" pitchFamily="49" charset="0"/>
              </a:rPr>
              <a:t>&lt;/p&gt;</a:t>
            </a:r>
            <a:endParaRPr lang="fr-FR" sz="2400" dirty="0">
              <a:solidFill>
                <a:srgbClr val="000000"/>
              </a:solidFill>
              <a:latin typeface="Consolas" panose="020B0609020204030204" pitchFamily="49" charset="0"/>
            </a:endParaRPr>
          </a:p>
          <a:p>
            <a:pPr lvl="3"/>
            <a:r>
              <a:rPr lang="fr-FR" sz="2400" dirty="0">
                <a:solidFill>
                  <a:srgbClr val="800000"/>
                </a:solidFill>
                <a:latin typeface="Consolas" panose="020B0609020204030204" pitchFamily="49" charset="0"/>
              </a:rPr>
              <a:t>&lt;/div&gt;</a:t>
            </a:r>
            <a:endParaRPr lang="fr-FR" sz="2400" dirty="0">
              <a:solidFill>
                <a:srgbClr val="000000"/>
              </a:solidFill>
              <a:latin typeface="Consolas" panose="020B0609020204030204" pitchFamily="49" charset="0"/>
            </a:endParaRPr>
          </a:p>
        </p:txBody>
      </p:sp>
      <p:pic>
        <p:nvPicPr>
          <p:cNvPr id="23" name="Image 22">
            <a:extLst>
              <a:ext uri="{FF2B5EF4-FFF2-40B4-BE49-F238E27FC236}">
                <a16:creationId xmlns:a16="http://schemas.microsoft.com/office/drawing/2014/main" id="{3D886291-3D21-4FAE-952E-DE768431FF8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0" name="Groupe 39">
            <a:extLst>
              <a:ext uri="{FF2B5EF4-FFF2-40B4-BE49-F238E27FC236}">
                <a16:creationId xmlns:a16="http://schemas.microsoft.com/office/drawing/2014/main" id="{15E9FC74-FA84-45F5-8066-71CC480BC576}"/>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1" name="Groupe 40">
              <a:extLst>
                <a:ext uri="{FF2B5EF4-FFF2-40B4-BE49-F238E27FC236}">
                  <a16:creationId xmlns:a16="http://schemas.microsoft.com/office/drawing/2014/main" id="{E212E916-59F5-4FB7-809B-256899442234}"/>
                </a:ext>
              </a:extLst>
            </p:cNvPr>
            <p:cNvGrpSpPr/>
            <p:nvPr/>
          </p:nvGrpSpPr>
          <p:grpSpPr>
            <a:xfrm>
              <a:off x="6391007" y="4158446"/>
              <a:ext cx="670560" cy="1463040"/>
              <a:chOff x="5313680" y="4185920"/>
              <a:chExt cx="670560" cy="1463040"/>
            </a:xfrm>
            <a:grpFill/>
          </p:grpSpPr>
          <p:sp>
            <p:nvSpPr>
              <p:cNvPr id="46" name="Bande diagonale 45">
                <a:extLst>
                  <a:ext uri="{FF2B5EF4-FFF2-40B4-BE49-F238E27FC236}">
                    <a16:creationId xmlns:a16="http://schemas.microsoft.com/office/drawing/2014/main" id="{B233E289-B2EE-4F43-9372-A64105E231DB}"/>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13C15019-5EBF-480F-92BC-9FF67717A072}"/>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2" name="Groupe 41">
              <a:extLst>
                <a:ext uri="{FF2B5EF4-FFF2-40B4-BE49-F238E27FC236}">
                  <a16:creationId xmlns:a16="http://schemas.microsoft.com/office/drawing/2014/main" id="{A15D56F4-14E8-4FE9-8FB5-3B58F5C63796}"/>
                </a:ext>
              </a:extLst>
            </p:cNvPr>
            <p:cNvGrpSpPr/>
            <p:nvPr/>
          </p:nvGrpSpPr>
          <p:grpSpPr>
            <a:xfrm rot="10800000">
              <a:off x="4211849" y="4177849"/>
              <a:ext cx="670560" cy="1463040"/>
              <a:chOff x="5313680" y="4185920"/>
              <a:chExt cx="670560" cy="1463040"/>
            </a:xfrm>
            <a:grpFill/>
          </p:grpSpPr>
          <p:sp>
            <p:nvSpPr>
              <p:cNvPr id="44" name="Bande diagonale 43">
                <a:extLst>
                  <a:ext uri="{FF2B5EF4-FFF2-40B4-BE49-F238E27FC236}">
                    <a16:creationId xmlns:a16="http://schemas.microsoft.com/office/drawing/2014/main" id="{CA4C1AA0-8FEF-48D5-A776-A941E10A358D}"/>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5" name="Bande diagonale 44">
                <a:extLst>
                  <a:ext uri="{FF2B5EF4-FFF2-40B4-BE49-F238E27FC236}">
                    <a16:creationId xmlns:a16="http://schemas.microsoft.com/office/drawing/2014/main" id="{590C82E1-041F-4184-A991-DBC3281964E9}"/>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3" name="Signe Moins 42">
              <a:extLst>
                <a:ext uri="{FF2B5EF4-FFF2-40B4-BE49-F238E27FC236}">
                  <a16:creationId xmlns:a16="http://schemas.microsoft.com/office/drawing/2014/main" id="{67936505-B2F6-46EE-9A2B-0D97D4CF3CE0}"/>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46419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40" name="ZoneTexte 39">
            <a:extLst>
              <a:ext uri="{FF2B5EF4-FFF2-40B4-BE49-F238E27FC236}">
                <a16:creationId xmlns:a16="http://schemas.microsoft.com/office/drawing/2014/main" id="{D2A0F698-D51E-4840-BB65-1EF035F7F253}"/>
              </a:ext>
            </a:extLst>
          </p:cNvPr>
          <p:cNvSpPr txBox="1"/>
          <p:nvPr/>
        </p:nvSpPr>
        <p:spPr>
          <a:xfrm>
            <a:off x="1139702" y="2529349"/>
            <a:ext cx="3504487" cy="461665"/>
          </a:xfrm>
          <a:prstGeom prst="rect">
            <a:avLst/>
          </a:prstGeom>
          <a:noFill/>
          <a:effectLst/>
        </p:spPr>
        <p:txBody>
          <a:bodyPr wrap="square" rtlCol="0">
            <a:spAutoFit/>
          </a:bodyPr>
          <a:lstStyle/>
          <a:p>
            <a:r>
              <a:rPr lang="fr-FR" sz="2400" b="1" dirty="0">
                <a:solidFill>
                  <a:schemeClr val="accent1">
                    <a:lumMod val="75000"/>
                  </a:schemeClr>
                </a:solidFill>
                <a:latin typeface="Segoe UI" panose="020B0502040204020203" pitchFamily="34" charset="0"/>
                <a:cs typeface="Segoe UI" panose="020B0502040204020203" pitchFamily="34" charset="0"/>
              </a:rPr>
              <a:t>{ }</a:t>
            </a:r>
            <a:r>
              <a:rPr lang="fr-FR" sz="2400" dirty="0">
                <a:solidFill>
                  <a:schemeClr val="accent1">
                    <a:lumMod val="75000"/>
                  </a:schemeClr>
                </a:solidFill>
                <a:latin typeface="Segoe UI" panose="020B0502040204020203" pitchFamily="34" charset="0"/>
                <a:cs typeface="Segoe UI" panose="020B0502040204020203" pitchFamily="34" charset="0"/>
              </a:rPr>
              <a:t> </a:t>
            </a:r>
            <a:r>
              <a:rPr lang="fr-FR" sz="2400" b="1" u="sng" dirty="0">
                <a:solidFill>
                  <a:schemeClr val="accent1">
                    <a:lumMod val="75000"/>
                  </a:schemeClr>
                </a:solidFill>
                <a:latin typeface="Segoe UI" panose="020B0502040204020203" pitchFamily="34" charset="0"/>
                <a:cs typeface="Segoe UI" panose="020B0502040204020203" pitchFamily="34" charset="0"/>
              </a:rPr>
              <a:t>Mise à jour du state</a:t>
            </a:r>
          </a:p>
        </p:txBody>
      </p:sp>
      <p:sp>
        <p:nvSpPr>
          <p:cNvPr id="7" name="Rectangle 6">
            <a:extLst>
              <a:ext uri="{FF2B5EF4-FFF2-40B4-BE49-F238E27FC236}">
                <a16:creationId xmlns:a16="http://schemas.microsoft.com/office/drawing/2014/main" id="{B67378C0-FADA-4193-89C0-DDFD8DB746C9}"/>
              </a:ext>
            </a:extLst>
          </p:cNvPr>
          <p:cNvSpPr/>
          <p:nvPr/>
        </p:nvSpPr>
        <p:spPr>
          <a:xfrm>
            <a:off x="5159578" y="2918588"/>
            <a:ext cx="7510070" cy="2031325"/>
          </a:xfrm>
          <a:prstGeom prst="rect">
            <a:avLst/>
          </a:prstGeom>
        </p:spPr>
        <p:txBody>
          <a:bodyPr wrap="square">
            <a:spAutoFit/>
          </a:bodyPr>
          <a:lstStyle/>
          <a:p>
            <a:r>
              <a:rPr lang="fr-FR" dirty="0" err="1">
                <a:solidFill>
                  <a:srgbClr val="0000FF"/>
                </a:solidFill>
                <a:latin typeface="Consolas" panose="020B0609020204030204" pitchFamily="49" charset="0"/>
              </a:rPr>
              <a:t>this</a:t>
            </a:r>
            <a:r>
              <a:rPr lang="fr-FR" dirty="0" err="1">
                <a:solidFill>
                  <a:srgbClr val="000000"/>
                </a:solidFill>
                <a:latin typeface="Consolas" panose="020B0609020204030204" pitchFamily="49" charset="0"/>
              </a:rPr>
              <a:t>.updateFirstName</a:t>
            </a:r>
            <a:r>
              <a:rPr lang="fr-FR" dirty="0">
                <a:solidFill>
                  <a:srgbClr val="000000"/>
                </a:solidFill>
                <a:latin typeface="Consolas" panose="020B0609020204030204" pitchFamily="49" charset="0"/>
              </a:rPr>
              <a:t> = </a:t>
            </a:r>
            <a:r>
              <a:rPr lang="fr-FR" dirty="0" err="1">
                <a:solidFill>
                  <a:srgbClr val="0000FF"/>
                </a:solidFill>
                <a:latin typeface="Consolas" panose="020B0609020204030204" pitchFamily="49" charset="0"/>
              </a:rPr>
              <a:t>this</a:t>
            </a:r>
            <a:r>
              <a:rPr lang="fr-FR" dirty="0" err="1">
                <a:solidFill>
                  <a:srgbClr val="000000"/>
                </a:solidFill>
                <a:latin typeface="Consolas" panose="020B0609020204030204" pitchFamily="49" charset="0"/>
              </a:rPr>
              <a:t>.updateFirstName.bind</a:t>
            </a:r>
            <a:r>
              <a:rPr lang="fr-FR" dirty="0">
                <a:solidFill>
                  <a:srgbClr val="000000"/>
                </a:solidFill>
                <a:latin typeface="Consolas" panose="020B0609020204030204" pitchFamily="49" charset="0"/>
              </a:rPr>
              <a:t>(</a:t>
            </a:r>
            <a:r>
              <a:rPr lang="fr-FR" dirty="0" err="1">
                <a:solidFill>
                  <a:srgbClr val="0000FF"/>
                </a:solidFill>
                <a:latin typeface="Consolas" panose="020B0609020204030204" pitchFamily="49" charset="0"/>
              </a:rPr>
              <a:t>this</a:t>
            </a:r>
            <a:r>
              <a:rPr lang="fr-FR" dirty="0">
                <a:solidFill>
                  <a:srgbClr val="000000"/>
                </a:solidFill>
                <a:latin typeface="Consolas" panose="020B0609020204030204" pitchFamily="49" charset="0"/>
              </a:rPr>
              <a:t>);</a:t>
            </a:r>
          </a:p>
          <a:p>
            <a:pPr lvl="1"/>
            <a:r>
              <a:rPr lang="fr-FR" dirty="0" err="1">
                <a:solidFill>
                  <a:srgbClr val="000000"/>
                </a:solidFill>
                <a:latin typeface="Consolas" panose="020B0609020204030204" pitchFamily="49" charset="0"/>
              </a:rPr>
              <a:t>updateFirstName</a:t>
            </a:r>
            <a:r>
              <a:rPr lang="fr-FR" dirty="0">
                <a:solidFill>
                  <a:srgbClr val="000000"/>
                </a:solidFill>
                <a:latin typeface="Consolas" panose="020B0609020204030204" pitchFamily="49" charset="0"/>
              </a:rPr>
              <a:t>(value){</a:t>
            </a:r>
          </a:p>
          <a:p>
            <a:pPr lvl="2"/>
            <a:r>
              <a:rPr lang="fr-FR" dirty="0" err="1">
                <a:solidFill>
                  <a:srgbClr val="0000FF"/>
                </a:solidFill>
                <a:latin typeface="Consolas" panose="020B0609020204030204" pitchFamily="49" charset="0"/>
              </a:rPr>
              <a:t>this</a:t>
            </a:r>
            <a:r>
              <a:rPr lang="fr-FR" dirty="0" err="1">
                <a:solidFill>
                  <a:srgbClr val="000000"/>
                </a:solidFill>
                <a:latin typeface="Consolas" panose="020B0609020204030204" pitchFamily="49" charset="0"/>
              </a:rPr>
              <a:t>.setState</a:t>
            </a:r>
            <a:r>
              <a:rPr lang="fr-FR" dirty="0">
                <a:solidFill>
                  <a:srgbClr val="000000"/>
                </a:solidFill>
                <a:latin typeface="Consolas" panose="020B0609020204030204" pitchFamily="49" charset="0"/>
              </a:rPr>
              <a:t>({</a:t>
            </a:r>
          </a:p>
          <a:p>
            <a:pPr lvl="2"/>
            <a:r>
              <a:rPr lang="fr-FR" dirty="0">
                <a:solidFill>
                  <a:srgbClr val="000000"/>
                </a:solidFill>
                <a:latin typeface="Consolas" panose="020B0609020204030204" pitchFamily="49" charset="0"/>
              </a:rPr>
              <a:t>...</a:t>
            </a:r>
            <a:r>
              <a:rPr lang="fr-FR" dirty="0" err="1">
                <a:solidFill>
                  <a:srgbClr val="0000FF"/>
                </a:solidFill>
                <a:latin typeface="Consolas" panose="020B0609020204030204" pitchFamily="49" charset="0"/>
              </a:rPr>
              <a:t>this</a:t>
            </a:r>
            <a:r>
              <a:rPr lang="fr-FR" dirty="0" err="1">
                <a:solidFill>
                  <a:srgbClr val="000000"/>
                </a:solidFill>
                <a:latin typeface="Consolas" panose="020B0609020204030204" pitchFamily="49" charset="0"/>
              </a:rPr>
              <a:t>.state</a:t>
            </a:r>
            <a:r>
              <a:rPr lang="fr-FR" dirty="0">
                <a:solidFill>
                  <a:srgbClr val="000000"/>
                </a:solidFill>
                <a:latin typeface="Consolas" panose="020B0609020204030204" pitchFamily="49" charset="0"/>
              </a:rPr>
              <a:t>,</a:t>
            </a:r>
          </a:p>
          <a:p>
            <a:pPr lvl="2"/>
            <a:r>
              <a:rPr lang="fr-FR" dirty="0" err="1">
                <a:solidFill>
                  <a:srgbClr val="000000"/>
                </a:solidFill>
                <a:latin typeface="Consolas" panose="020B0609020204030204" pitchFamily="49" charset="0"/>
              </a:rPr>
              <a:t>firstName</a:t>
            </a:r>
            <a:r>
              <a:rPr lang="fr-FR" dirty="0">
                <a:solidFill>
                  <a:srgbClr val="000000"/>
                </a:solidFill>
                <a:latin typeface="Consolas" panose="020B0609020204030204" pitchFamily="49" charset="0"/>
              </a:rPr>
              <a:t>: value</a:t>
            </a:r>
          </a:p>
          <a:p>
            <a:pPr lvl="1"/>
            <a:r>
              <a:rPr lang="fr-FR" dirty="0">
                <a:solidFill>
                  <a:srgbClr val="000000"/>
                </a:solidFill>
                <a:latin typeface="Consolas" panose="020B0609020204030204" pitchFamily="49" charset="0"/>
              </a:rPr>
              <a:t>}):</a:t>
            </a:r>
          </a:p>
          <a:p>
            <a:r>
              <a:rPr lang="fr-FR" dirty="0">
                <a:solidFill>
                  <a:srgbClr val="000000"/>
                </a:solidFill>
                <a:latin typeface="Consolas" panose="020B0609020204030204" pitchFamily="49" charset="0"/>
              </a:rPr>
              <a:t>}</a:t>
            </a:r>
            <a:endParaRPr lang="fr-FR" b="0" dirty="0">
              <a:solidFill>
                <a:srgbClr val="000000"/>
              </a:solidFill>
              <a:effectLst/>
              <a:latin typeface="Consolas" panose="020B0609020204030204" pitchFamily="49" charset="0"/>
            </a:endParaRPr>
          </a:p>
        </p:txBody>
      </p:sp>
      <p:sp>
        <p:nvSpPr>
          <p:cNvPr id="8" name="Rectangle 7">
            <a:extLst>
              <a:ext uri="{FF2B5EF4-FFF2-40B4-BE49-F238E27FC236}">
                <a16:creationId xmlns:a16="http://schemas.microsoft.com/office/drawing/2014/main" id="{2BDD55C9-4BDF-4774-887E-70C4CF240E58}"/>
              </a:ext>
            </a:extLst>
          </p:cNvPr>
          <p:cNvSpPr/>
          <p:nvPr/>
        </p:nvSpPr>
        <p:spPr>
          <a:xfrm>
            <a:off x="3783092" y="5645388"/>
            <a:ext cx="9277783" cy="369332"/>
          </a:xfrm>
          <a:prstGeom prst="rect">
            <a:avLst/>
          </a:prstGeom>
        </p:spPr>
        <p:txBody>
          <a:bodyPr wrap="square">
            <a:spAutoFit/>
          </a:bodyPr>
          <a:lstStyle/>
          <a:p>
            <a:r>
              <a:rPr lang="fr-FR" dirty="0">
                <a:solidFill>
                  <a:srgbClr val="800000"/>
                </a:solidFill>
                <a:latin typeface="Consolas" panose="020B0609020204030204" pitchFamily="49" charset="0"/>
              </a:rPr>
              <a:t>&lt;</a:t>
            </a:r>
            <a:r>
              <a:rPr lang="fr-FR" dirty="0" err="1">
                <a:solidFill>
                  <a:srgbClr val="800000"/>
                </a:solidFill>
                <a:latin typeface="Consolas" panose="020B0609020204030204" pitchFamily="49" charset="0"/>
              </a:rPr>
              <a:t>button</a:t>
            </a:r>
            <a:r>
              <a:rPr lang="fr-FR" dirty="0">
                <a:solidFill>
                  <a:srgbClr val="000000"/>
                </a:solidFill>
                <a:latin typeface="Consolas" panose="020B0609020204030204" pitchFamily="49" charset="0"/>
              </a:rPr>
              <a:t> </a:t>
            </a:r>
            <a:r>
              <a:rPr lang="fr-FR" dirty="0" err="1">
                <a:solidFill>
                  <a:srgbClr val="FF0000"/>
                </a:solidFill>
                <a:latin typeface="Consolas" panose="020B0609020204030204" pitchFamily="49" charset="0"/>
              </a:rPr>
              <a:t>onClick</a:t>
            </a:r>
            <a:r>
              <a:rPr lang="fr-FR" dirty="0">
                <a:solidFill>
                  <a:srgbClr val="000000"/>
                </a:solidFill>
                <a:latin typeface="Consolas" panose="020B0609020204030204" pitchFamily="49" charset="0"/>
              </a:rPr>
              <a:t>=</a:t>
            </a:r>
            <a:r>
              <a:rPr lang="fr-FR" dirty="0">
                <a:solidFill>
                  <a:srgbClr val="0000FF"/>
                </a:solidFill>
                <a:latin typeface="Consolas" panose="020B0609020204030204" pitchFamily="49" charset="0"/>
              </a:rPr>
              <a:t>{</a:t>
            </a:r>
            <a:r>
              <a:rPr lang="fr-FR" dirty="0" err="1">
                <a:solidFill>
                  <a:srgbClr val="0000FF"/>
                </a:solidFill>
                <a:latin typeface="Consolas" panose="020B0609020204030204" pitchFamily="49" charset="0"/>
              </a:rPr>
              <a:t>this</a:t>
            </a:r>
            <a:r>
              <a:rPr lang="fr-FR" dirty="0" err="1">
                <a:solidFill>
                  <a:srgbClr val="000000"/>
                </a:solidFill>
                <a:latin typeface="Consolas" panose="020B0609020204030204" pitchFamily="49" charset="0"/>
              </a:rPr>
              <a:t>.updateFirstName</a:t>
            </a:r>
            <a:r>
              <a:rPr lang="fr-FR" dirty="0">
                <a:solidFill>
                  <a:srgbClr val="000000"/>
                </a:solidFill>
                <a:latin typeface="Consolas" panose="020B0609020204030204" pitchFamily="49" charset="0"/>
              </a:rPr>
              <a:t>(</a:t>
            </a:r>
            <a:r>
              <a:rPr lang="fr-FR" dirty="0">
                <a:solidFill>
                  <a:srgbClr val="A31515"/>
                </a:solidFill>
                <a:latin typeface="Consolas" panose="020B0609020204030204" pitchFamily="49" charset="0"/>
              </a:rPr>
              <a:t>'Nouveau prénom'</a:t>
            </a:r>
            <a:r>
              <a:rPr lang="fr-FR" dirty="0">
                <a:solidFill>
                  <a:srgbClr val="000000"/>
                </a:solidFill>
                <a:latin typeface="Consolas" panose="020B0609020204030204" pitchFamily="49" charset="0"/>
              </a:rPr>
              <a:t>)</a:t>
            </a:r>
            <a:r>
              <a:rPr lang="fr-FR" dirty="0">
                <a:solidFill>
                  <a:srgbClr val="0000FF"/>
                </a:solidFill>
                <a:latin typeface="Consolas" panose="020B0609020204030204" pitchFamily="49" charset="0"/>
              </a:rPr>
              <a:t>}</a:t>
            </a:r>
            <a:r>
              <a:rPr lang="fr-FR" dirty="0">
                <a:solidFill>
                  <a:srgbClr val="800000"/>
                </a:solidFill>
                <a:latin typeface="Consolas" panose="020B0609020204030204" pitchFamily="49" charset="0"/>
              </a:rPr>
              <a:t>&gt;&lt;/</a:t>
            </a:r>
            <a:r>
              <a:rPr lang="fr-FR" dirty="0" err="1">
                <a:solidFill>
                  <a:srgbClr val="800000"/>
                </a:solidFill>
                <a:latin typeface="Consolas" panose="020B0609020204030204" pitchFamily="49" charset="0"/>
              </a:rPr>
              <a:t>button</a:t>
            </a:r>
            <a:r>
              <a:rPr lang="fr-FR" dirty="0">
                <a:solidFill>
                  <a:srgbClr val="800000"/>
                </a:solidFill>
                <a:latin typeface="Consolas" panose="020B0609020204030204" pitchFamily="49" charset="0"/>
              </a:rPr>
              <a:t>&gt;</a:t>
            </a:r>
            <a:endParaRPr lang="fr-FR" b="0" dirty="0">
              <a:solidFill>
                <a:srgbClr val="000000"/>
              </a:solidFill>
              <a:effectLst/>
              <a:latin typeface="Consolas" panose="020B0609020204030204" pitchFamily="49" charset="0"/>
            </a:endParaRPr>
          </a:p>
        </p:txBody>
      </p:sp>
      <p:sp>
        <p:nvSpPr>
          <p:cNvPr id="41" name="ZoneTexte 40">
            <a:extLst>
              <a:ext uri="{FF2B5EF4-FFF2-40B4-BE49-F238E27FC236}">
                <a16:creationId xmlns:a16="http://schemas.microsoft.com/office/drawing/2014/main" id="{7E9323EB-6E9F-4734-98D6-552074B363BD}"/>
              </a:ext>
            </a:extLst>
          </p:cNvPr>
          <p:cNvSpPr txBox="1"/>
          <p:nvPr/>
        </p:nvSpPr>
        <p:spPr>
          <a:xfrm>
            <a:off x="603921" y="3178519"/>
            <a:ext cx="4897470" cy="1569660"/>
          </a:xfrm>
          <a:prstGeom prst="rect">
            <a:avLst/>
          </a:prstGeom>
          <a:noFill/>
          <a:effectLst/>
        </p:spPr>
        <p:txBody>
          <a:bodyPr wrap="square" rtlCol="0">
            <a:spAutoFit/>
          </a:bodyPr>
          <a:lstStyle/>
          <a:p>
            <a:pPr marL="285750" indent="-285750">
              <a:buFont typeface="Arial" panose="020B0604020202020204" pitchFamily="34" charset="0"/>
              <a:buChar char="•"/>
            </a:pPr>
            <a:r>
              <a:rPr lang="fr-FR" sz="2400" b="1" dirty="0" err="1">
                <a:latin typeface="Segoe UI" panose="020B0502040204020203" pitchFamily="34" charset="0"/>
                <a:cs typeface="Segoe UI" panose="020B0502040204020203" pitchFamily="34" charset="0"/>
              </a:rPr>
              <a:t>Bind</a:t>
            </a:r>
            <a:r>
              <a:rPr lang="fr-FR" sz="2400" dirty="0">
                <a:latin typeface="Segoe UI" panose="020B0502040204020203" pitchFamily="34" charset="0"/>
                <a:cs typeface="Segoe UI" panose="020B0502040204020203" pitchFamily="34" charset="0"/>
              </a:rPr>
              <a:t> de </a:t>
            </a:r>
            <a:r>
              <a:rPr lang="fr-FR" sz="2400" b="1" dirty="0" err="1">
                <a:latin typeface="Segoe UI" panose="020B0502040204020203" pitchFamily="34" charset="0"/>
                <a:cs typeface="Segoe UI" panose="020B0502040204020203" pitchFamily="34" charset="0"/>
              </a:rPr>
              <a:t>this</a:t>
            </a:r>
            <a:r>
              <a:rPr lang="fr-FR" sz="2400" dirty="0">
                <a:latin typeface="Segoe UI" panose="020B0502040204020203" pitchFamily="34" charset="0"/>
                <a:cs typeface="Segoe UI" panose="020B0502040204020203" pitchFamily="34" charset="0"/>
              </a:rPr>
              <a:t> à la méthode. Si ce dernier n’est pas passé</a:t>
            </a:r>
            <a:r>
              <a:rPr lang="fr-FR" sz="2400" b="1" dirty="0">
                <a:latin typeface="Segoe UI" panose="020B0502040204020203" pitchFamily="34" charset="0"/>
                <a:cs typeface="Segoe UI" panose="020B0502040204020203" pitchFamily="34" charset="0"/>
              </a:rPr>
              <a:t>, il ne peut pas être utilisé dans cette dernière.</a:t>
            </a:r>
          </a:p>
        </p:txBody>
      </p:sp>
      <p:sp>
        <p:nvSpPr>
          <p:cNvPr id="45" name="ZoneTexte 44">
            <a:extLst>
              <a:ext uri="{FF2B5EF4-FFF2-40B4-BE49-F238E27FC236}">
                <a16:creationId xmlns:a16="http://schemas.microsoft.com/office/drawing/2014/main" id="{3642D6BA-39E2-419F-AAE2-724DA51EA4D7}"/>
              </a:ext>
            </a:extLst>
          </p:cNvPr>
          <p:cNvSpPr txBox="1"/>
          <p:nvPr/>
        </p:nvSpPr>
        <p:spPr>
          <a:xfrm>
            <a:off x="493067" y="5151648"/>
            <a:ext cx="4897470" cy="830997"/>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Utilisation de la méthode </a:t>
            </a:r>
            <a:r>
              <a:rPr lang="fr-FR" sz="2400" b="1" dirty="0" err="1">
                <a:latin typeface="Segoe UI" panose="020B0502040204020203" pitchFamily="34" charset="0"/>
                <a:cs typeface="Segoe UI" panose="020B0502040204020203" pitchFamily="34" charset="0"/>
              </a:rPr>
              <a:t>setState</a:t>
            </a:r>
            <a:r>
              <a:rPr lang="fr-FR" sz="2400" dirty="0">
                <a:latin typeface="Segoe UI" panose="020B0502040204020203" pitchFamily="34" charset="0"/>
                <a:cs typeface="Segoe UI" panose="020B0502040204020203" pitchFamily="34" charset="0"/>
              </a:rPr>
              <a:t>().</a:t>
            </a:r>
          </a:p>
        </p:txBody>
      </p:sp>
      <p:sp>
        <p:nvSpPr>
          <p:cNvPr id="42" name="ZoneTexte 41">
            <a:extLst>
              <a:ext uri="{FF2B5EF4-FFF2-40B4-BE49-F238E27FC236}">
                <a16:creationId xmlns:a16="http://schemas.microsoft.com/office/drawing/2014/main" id="{3011DC12-3BEF-4378-8D2B-F852CDC2C993}"/>
              </a:ext>
            </a:extLst>
          </p:cNvPr>
          <p:cNvSpPr txBox="1"/>
          <p:nvPr/>
        </p:nvSpPr>
        <p:spPr>
          <a:xfrm>
            <a:off x="767093" y="1651024"/>
            <a:ext cx="5218071" cy="461665"/>
          </a:xfrm>
          <a:prstGeom prst="rect">
            <a:avLst/>
          </a:prstGeom>
          <a:noFill/>
          <a:effectLst/>
        </p:spPr>
        <p:txBody>
          <a:bodyPr wrap="square" rtlCol="0">
            <a:spAutoFit/>
          </a:bodyPr>
          <a:lstStyle/>
          <a:p>
            <a:r>
              <a:rPr lang="fr-FR" sz="2400" b="1" dirty="0">
                <a:latin typeface="Segoe UI" panose="020B0502040204020203" pitchFamily="34" charset="0"/>
                <a:cs typeface="Segoe UI" panose="020B0502040204020203" pitchFamily="34" charset="0"/>
              </a:rPr>
              <a:t>Orienté composant : </a:t>
            </a:r>
            <a:r>
              <a:rPr lang="fr-FR" sz="2400" b="1" i="1" dirty="0" err="1">
                <a:solidFill>
                  <a:schemeClr val="accent2">
                    <a:lumMod val="75000"/>
                  </a:schemeClr>
                </a:solidFill>
                <a:latin typeface="Segoe UI" panose="020B0502040204020203" pitchFamily="34" charset="0"/>
                <a:cs typeface="Segoe UI" panose="020B0502040204020203" pitchFamily="34" charset="0"/>
              </a:rPr>
              <a:t>StateFull</a:t>
            </a:r>
            <a:endParaRPr lang="fr-FR" sz="2400" i="1" dirty="0">
              <a:solidFill>
                <a:schemeClr val="accent2">
                  <a:lumMod val="75000"/>
                </a:schemeClr>
              </a:solidFill>
              <a:latin typeface="Segoe UI" panose="020B0502040204020203" pitchFamily="34" charset="0"/>
              <a:cs typeface="Segoe UI" panose="020B0502040204020203" pitchFamily="34" charset="0"/>
            </a:endParaRPr>
          </a:p>
        </p:txBody>
      </p:sp>
      <p:pic>
        <p:nvPicPr>
          <p:cNvPr id="39" name="Image 38">
            <a:extLst>
              <a:ext uri="{FF2B5EF4-FFF2-40B4-BE49-F238E27FC236}">
                <a16:creationId xmlns:a16="http://schemas.microsoft.com/office/drawing/2014/main" id="{2099CF98-92BD-4518-9191-057452A57D0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3" name="Groupe 42">
            <a:extLst>
              <a:ext uri="{FF2B5EF4-FFF2-40B4-BE49-F238E27FC236}">
                <a16:creationId xmlns:a16="http://schemas.microsoft.com/office/drawing/2014/main" id="{5AEA1A97-602F-4D51-A779-B279C7751451}"/>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4" name="Groupe 43">
              <a:extLst>
                <a:ext uri="{FF2B5EF4-FFF2-40B4-BE49-F238E27FC236}">
                  <a16:creationId xmlns:a16="http://schemas.microsoft.com/office/drawing/2014/main" id="{4687D474-519F-4FD7-ABB7-3DA9AF0716BC}"/>
                </a:ext>
              </a:extLst>
            </p:cNvPr>
            <p:cNvGrpSpPr/>
            <p:nvPr/>
          </p:nvGrpSpPr>
          <p:grpSpPr>
            <a:xfrm>
              <a:off x="6391007" y="4158446"/>
              <a:ext cx="670560" cy="1463040"/>
              <a:chOff x="5313680" y="4185920"/>
              <a:chExt cx="670560" cy="1463040"/>
            </a:xfrm>
            <a:grpFill/>
          </p:grpSpPr>
          <p:sp>
            <p:nvSpPr>
              <p:cNvPr id="50" name="Bande diagonale 49">
                <a:extLst>
                  <a:ext uri="{FF2B5EF4-FFF2-40B4-BE49-F238E27FC236}">
                    <a16:creationId xmlns:a16="http://schemas.microsoft.com/office/drawing/2014/main" id="{2F208049-6CEC-48AB-B93C-7F8214FC1BD5}"/>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1" name="Bande diagonale 50">
                <a:extLst>
                  <a:ext uri="{FF2B5EF4-FFF2-40B4-BE49-F238E27FC236}">
                    <a16:creationId xmlns:a16="http://schemas.microsoft.com/office/drawing/2014/main" id="{3AB8E4DC-2676-4223-B7E2-4A8DDC48C455}"/>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6" name="Groupe 45">
              <a:extLst>
                <a:ext uri="{FF2B5EF4-FFF2-40B4-BE49-F238E27FC236}">
                  <a16:creationId xmlns:a16="http://schemas.microsoft.com/office/drawing/2014/main" id="{8DA38812-E2E6-4A41-9E43-AEDE3D20DA0B}"/>
                </a:ext>
              </a:extLst>
            </p:cNvPr>
            <p:cNvGrpSpPr/>
            <p:nvPr/>
          </p:nvGrpSpPr>
          <p:grpSpPr>
            <a:xfrm rot="10800000">
              <a:off x="4211849" y="4177849"/>
              <a:ext cx="670560" cy="1463040"/>
              <a:chOff x="5313680" y="4185920"/>
              <a:chExt cx="670560" cy="1463040"/>
            </a:xfrm>
            <a:grpFill/>
          </p:grpSpPr>
          <p:sp>
            <p:nvSpPr>
              <p:cNvPr id="48" name="Bande diagonale 47">
                <a:extLst>
                  <a:ext uri="{FF2B5EF4-FFF2-40B4-BE49-F238E27FC236}">
                    <a16:creationId xmlns:a16="http://schemas.microsoft.com/office/drawing/2014/main" id="{548F5DFB-3C3B-4D98-9EEA-6069821BB1ED}"/>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9" name="Bande diagonale 48">
                <a:extLst>
                  <a:ext uri="{FF2B5EF4-FFF2-40B4-BE49-F238E27FC236}">
                    <a16:creationId xmlns:a16="http://schemas.microsoft.com/office/drawing/2014/main" id="{2E755FE3-EFA2-46CD-ABFA-7B3CDFA0FFBE}"/>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7" name="Signe Moins 46">
              <a:extLst>
                <a:ext uri="{FF2B5EF4-FFF2-40B4-BE49-F238E27FC236}">
                  <a16:creationId xmlns:a16="http://schemas.microsoft.com/office/drawing/2014/main" id="{10982F97-D26C-4AA3-BB08-96DB076B9884}"/>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36022835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fade">
                                      <p:cBhvr>
                                        <p:cTn id="7" dur="500"/>
                                        <p:tgtEl>
                                          <p:spTgt spid="4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5"/>
                                        </p:tgtEl>
                                        <p:attrNameLst>
                                          <p:attrName>style.visibility</p:attrName>
                                        </p:attrNameLst>
                                      </p:cBhvr>
                                      <p:to>
                                        <p:strVal val="visible"/>
                                      </p:to>
                                    </p:set>
                                    <p:animEffect transition="in" filter="fade">
                                      <p:cBhvr>
                                        <p:cTn id="10" dur="500"/>
                                        <p:tgtEl>
                                          <p:spTgt spid="45"/>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41" grpId="0"/>
      <p:bldP spid="45" grpId="0"/>
    </p:bld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43" name="ZoneTexte 42">
            <a:extLst>
              <a:ext uri="{FF2B5EF4-FFF2-40B4-BE49-F238E27FC236}">
                <a16:creationId xmlns:a16="http://schemas.microsoft.com/office/drawing/2014/main" id="{1DC52C8B-94D1-44D6-A7CC-2288E5B6FDBF}"/>
              </a:ext>
            </a:extLst>
          </p:cNvPr>
          <p:cNvSpPr txBox="1"/>
          <p:nvPr/>
        </p:nvSpPr>
        <p:spPr>
          <a:xfrm>
            <a:off x="1603290" y="2344683"/>
            <a:ext cx="8739590" cy="461665"/>
          </a:xfrm>
          <a:prstGeom prst="rect">
            <a:avLst/>
          </a:prstGeom>
          <a:noFill/>
          <a:effectLst/>
        </p:spPr>
        <p:txBody>
          <a:bodyPr wrap="square" rtlCol="0">
            <a:spAutoFit/>
          </a:bodyPr>
          <a:lstStyle/>
          <a:p>
            <a:pPr marL="285750" indent="-285750">
              <a:buFont typeface="Wingdings" panose="05000000000000000000" pitchFamily="2" charset="2"/>
              <a:buChar char="q"/>
            </a:pPr>
            <a:r>
              <a:rPr lang="fr-FR" sz="2400" dirty="0">
                <a:solidFill>
                  <a:schemeClr val="accent1">
                    <a:lumMod val="75000"/>
                  </a:schemeClr>
                </a:solidFill>
                <a:latin typeface="Segoe UI" panose="020B0502040204020203" pitchFamily="34" charset="0"/>
                <a:cs typeface="Segoe UI" panose="020B0502040204020203" pitchFamily="34" charset="0"/>
              </a:rPr>
              <a:t>Résumé</a:t>
            </a:r>
          </a:p>
        </p:txBody>
      </p:sp>
      <p:sp>
        <p:nvSpPr>
          <p:cNvPr id="44" name="ZoneTexte 43">
            <a:extLst>
              <a:ext uri="{FF2B5EF4-FFF2-40B4-BE49-F238E27FC236}">
                <a16:creationId xmlns:a16="http://schemas.microsoft.com/office/drawing/2014/main" id="{2EDEE909-FE32-4846-A415-CC13522B76E2}"/>
              </a:ext>
            </a:extLst>
          </p:cNvPr>
          <p:cNvSpPr txBox="1"/>
          <p:nvPr/>
        </p:nvSpPr>
        <p:spPr>
          <a:xfrm>
            <a:off x="1415761" y="3093996"/>
            <a:ext cx="4897470" cy="461665"/>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Composant appelé </a:t>
            </a:r>
            <a:r>
              <a:rPr lang="fr-FR" sz="2400" b="1" i="1" dirty="0" err="1">
                <a:latin typeface="Segoe UI" panose="020B0502040204020203" pitchFamily="34" charset="0"/>
                <a:cs typeface="Segoe UI" panose="020B0502040204020203" pitchFamily="34" charset="0"/>
              </a:rPr>
              <a:t>StateFull</a:t>
            </a:r>
            <a:endParaRPr lang="fr-FR" sz="2400" b="1" i="1" dirty="0">
              <a:latin typeface="Segoe UI" panose="020B0502040204020203" pitchFamily="34" charset="0"/>
              <a:cs typeface="Segoe UI" panose="020B0502040204020203" pitchFamily="34" charset="0"/>
            </a:endParaRPr>
          </a:p>
        </p:txBody>
      </p:sp>
      <p:sp>
        <p:nvSpPr>
          <p:cNvPr id="46" name="ZoneTexte 45">
            <a:extLst>
              <a:ext uri="{FF2B5EF4-FFF2-40B4-BE49-F238E27FC236}">
                <a16:creationId xmlns:a16="http://schemas.microsoft.com/office/drawing/2014/main" id="{3432047A-A8DF-4B0E-BC73-63ADE0E199E1}"/>
              </a:ext>
            </a:extLst>
          </p:cNvPr>
          <p:cNvSpPr txBox="1"/>
          <p:nvPr/>
        </p:nvSpPr>
        <p:spPr>
          <a:xfrm>
            <a:off x="1415761" y="3997200"/>
            <a:ext cx="5441581" cy="830997"/>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Utilisation de la classe </a:t>
            </a:r>
            <a:r>
              <a:rPr lang="fr-FR" sz="2400" b="1" i="1" dirty="0">
                <a:latin typeface="Segoe UI" panose="020B0502040204020203" pitchFamily="34" charset="0"/>
                <a:cs typeface="Segoe UI" panose="020B0502040204020203" pitchFamily="34" charset="0"/>
              </a:rPr>
              <a:t>Component</a:t>
            </a:r>
            <a:r>
              <a:rPr lang="fr-FR" sz="2400" dirty="0">
                <a:latin typeface="Segoe UI" panose="020B0502040204020203" pitchFamily="34" charset="0"/>
                <a:cs typeface="Segoe UI" panose="020B0502040204020203" pitchFamily="34" charset="0"/>
              </a:rPr>
              <a:t> de </a:t>
            </a:r>
            <a:r>
              <a:rPr lang="fr-FR" sz="2400" b="1" i="1" dirty="0" err="1">
                <a:latin typeface="Segoe UI" panose="020B0502040204020203" pitchFamily="34" charset="0"/>
                <a:cs typeface="Segoe UI" panose="020B0502040204020203" pitchFamily="34" charset="0"/>
              </a:rPr>
              <a:t>React</a:t>
            </a:r>
            <a:r>
              <a:rPr lang="fr-FR" sz="2400" dirty="0">
                <a:latin typeface="Segoe UI" panose="020B0502040204020203" pitchFamily="34" charset="0"/>
                <a:cs typeface="Segoe UI" panose="020B0502040204020203" pitchFamily="34" charset="0"/>
              </a:rPr>
              <a:t>  </a:t>
            </a:r>
            <a:endParaRPr lang="fr-FR" sz="2400" b="1" i="1" dirty="0">
              <a:latin typeface="Segoe UI" panose="020B0502040204020203" pitchFamily="34" charset="0"/>
              <a:cs typeface="Segoe UI" panose="020B0502040204020203" pitchFamily="34" charset="0"/>
            </a:endParaRPr>
          </a:p>
        </p:txBody>
      </p:sp>
      <p:sp>
        <p:nvSpPr>
          <p:cNvPr id="47" name="ZoneTexte 46">
            <a:extLst>
              <a:ext uri="{FF2B5EF4-FFF2-40B4-BE49-F238E27FC236}">
                <a16:creationId xmlns:a16="http://schemas.microsoft.com/office/drawing/2014/main" id="{A1B6BA28-B799-4143-A07C-944A70920A72}"/>
              </a:ext>
            </a:extLst>
          </p:cNvPr>
          <p:cNvSpPr txBox="1"/>
          <p:nvPr/>
        </p:nvSpPr>
        <p:spPr>
          <a:xfrm>
            <a:off x="1438903" y="5104012"/>
            <a:ext cx="5441581" cy="830997"/>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Deux types de propriété </a:t>
            </a:r>
            <a:r>
              <a:rPr lang="fr-FR" sz="2400" b="1" dirty="0">
                <a:latin typeface="Segoe UI" panose="020B0502040204020203" pitchFamily="34" charset="0"/>
                <a:cs typeface="Segoe UI" panose="020B0502040204020203" pitchFamily="34" charset="0"/>
              </a:rPr>
              <a:t>state</a:t>
            </a:r>
            <a:r>
              <a:rPr lang="fr-FR" sz="2400" dirty="0">
                <a:latin typeface="Segoe UI" panose="020B0502040204020203" pitchFamily="34" charset="0"/>
                <a:cs typeface="Segoe UI" panose="020B0502040204020203" pitchFamily="34" charset="0"/>
              </a:rPr>
              <a:t> et </a:t>
            </a:r>
            <a:r>
              <a:rPr lang="fr-FR" sz="2400" b="1" dirty="0" err="1">
                <a:latin typeface="Segoe UI" panose="020B0502040204020203" pitchFamily="34" charset="0"/>
                <a:cs typeface="Segoe UI" panose="020B0502040204020203" pitchFamily="34" charset="0"/>
              </a:rPr>
              <a:t>props</a:t>
            </a:r>
            <a:endParaRPr lang="fr-FR" sz="2400" b="1" i="1" dirty="0">
              <a:latin typeface="Segoe UI" panose="020B0502040204020203" pitchFamily="34" charset="0"/>
              <a:cs typeface="Segoe UI" panose="020B0502040204020203" pitchFamily="34" charset="0"/>
            </a:endParaRPr>
          </a:p>
        </p:txBody>
      </p:sp>
      <p:sp>
        <p:nvSpPr>
          <p:cNvPr id="48" name="ZoneTexte 47">
            <a:extLst>
              <a:ext uri="{FF2B5EF4-FFF2-40B4-BE49-F238E27FC236}">
                <a16:creationId xmlns:a16="http://schemas.microsoft.com/office/drawing/2014/main" id="{00DAC600-9EC4-461D-95A2-48BD4F3DAE7D}"/>
              </a:ext>
            </a:extLst>
          </p:cNvPr>
          <p:cNvSpPr txBox="1"/>
          <p:nvPr/>
        </p:nvSpPr>
        <p:spPr>
          <a:xfrm>
            <a:off x="6857342" y="3004611"/>
            <a:ext cx="5441581" cy="830997"/>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State </a:t>
            </a:r>
            <a:r>
              <a:rPr lang="fr-FR" sz="2400" b="1" dirty="0">
                <a:latin typeface="Segoe UI" panose="020B0502040204020203" pitchFamily="34" charset="0"/>
                <a:cs typeface="Segoe UI" panose="020B0502040204020203" pitchFamily="34" charset="0"/>
              </a:rPr>
              <a:t>privé au composant</a:t>
            </a:r>
            <a:r>
              <a:rPr lang="fr-FR" sz="2400" dirty="0">
                <a:latin typeface="Segoe UI" panose="020B0502040204020203" pitchFamily="34" charset="0"/>
                <a:cs typeface="Segoe UI" panose="020B0502040204020203" pitchFamily="34" charset="0"/>
              </a:rPr>
              <a:t>, </a:t>
            </a:r>
            <a:r>
              <a:rPr lang="fr-FR" sz="2400" dirty="0" err="1">
                <a:latin typeface="Segoe UI" panose="020B0502040204020203" pitchFamily="34" charset="0"/>
                <a:cs typeface="Segoe UI" panose="020B0502040204020203" pitchFamily="34" charset="0"/>
              </a:rPr>
              <a:t>props</a:t>
            </a:r>
            <a:r>
              <a:rPr lang="fr-FR" sz="2400" dirty="0">
                <a:latin typeface="Segoe UI" panose="020B0502040204020203" pitchFamily="34" charset="0"/>
                <a:cs typeface="Segoe UI" panose="020B0502040204020203" pitchFamily="34" charset="0"/>
              </a:rPr>
              <a:t> </a:t>
            </a:r>
            <a:r>
              <a:rPr lang="fr-FR" sz="2400" b="1" dirty="0">
                <a:latin typeface="Segoe UI" panose="020B0502040204020203" pitchFamily="34" charset="0"/>
                <a:cs typeface="Segoe UI" panose="020B0502040204020203" pitchFamily="34" charset="0"/>
              </a:rPr>
              <a:t>extérieur au composant</a:t>
            </a:r>
            <a:endParaRPr lang="fr-FR" sz="2400" b="1" i="1" dirty="0">
              <a:latin typeface="Segoe UI" panose="020B0502040204020203" pitchFamily="34" charset="0"/>
              <a:cs typeface="Segoe UI" panose="020B0502040204020203" pitchFamily="34" charset="0"/>
            </a:endParaRPr>
          </a:p>
        </p:txBody>
      </p:sp>
      <p:sp>
        <p:nvSpPr>
          <p:cNvPr id="49" name="ZoneTexte 48">
            <a:extLst>
              <a:ext uri="{FF2B5EF4-FFF2-40B4-BE49-F238E27FC236}">
                <a16:creationId xmlns:a16="http://schemas.microsoft.com/office/drawing/2014/main" id="{C33854A7-366B-41A0-A651-F7B4F14DEACB}"/>
              </a:ext>
            </a:extLst>
          </p:cNvPr>
          <p:cNvSpPr txBox="1"/>
          <p:nvPr/>
        </p:nvSpPr>
        <p:spPr>
          <a:xfrm>
            <a:off x="6880483" y="4026201"/>
            <a:ext cx="5441581" cy="830997"/>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Modification du state par la méthode </a:t>
            </a:r>
            <a:r>
              <a:rPr lang="fr-FR" sz="2400" b="1" dirty="0" err="1">
                <a:latin typeface="Segoe UI" panose="020B0502040204020203" pitchFamily="34" charset="0"/>
                <a:cs typeface="Segoe UI" panose="020B0502040204020203" pitchFamily="34" charset="0"/>
              </a:rPr>
              <a:t>setState</a:t>
            </a:r>
            <a:r>
              <a:rPr lang="fr-FR" sz="2400" b="1" dirty="0">
                <a:latin typeface="Segoe UI" panose="020B0502040204020203" pitchFamily="34" charset="0"/>
                <a:cs typeface="Segoe UI" panose="020B0502040204020203" pitchFamily="34" charset="0"/>
              </a:rPr>
              <a:t>()</a:t>
            </a:r>
            <a:endParaRPr lang="fr-FR" sz="2400" b="1" i="1" dirty="0">
              <a:latin typeface="Segoe UI" panose="020B0502040204020203" pitchFamily="34" charset="0"/>
              <a:cs typeface="Segoe UI" panose="020B0502040204020203" pitchFamily="34" charset="0"/>
            </a:endParaRPr>
          </a:p>
        </p:txBody>
      </p:sp>
      <p:sp>
        <p:nvSpPr>
          <p:cNvPr id="50" name="ZoneTexte 49">
            <a:extLst>
              <a:ext uri="{FF2B5EF4-FFF2-40B4-BE49-F238E27FC236}">
                <a16:creationId xmlns:a16="http://schemas.microsoft.com/office/drawing/2014/main" id="{C04FBE28-6D44-4875-8202-530BA47A714A}"/>
              </a:ext>
            </a:extLst>
          </p:cNvPr>
          <p:cNvSpPr txBox="1"/>
          <p:nvPr/>
        </p:nvSpPr>
        <p:spPr>
          <a:xfrm>
            <a:off x="6880483" y="4981494"/>
            <a:ext cx="5441581" cy="1200329"/>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Ne pas oublier de </a:t>
            </a:r>
            <a:r>
              <a:rPr lang="fr-FR" sz="2400" b="1" dirty="0">
                <a:latin typeface="Segoe UI" panose="020B0502040204020203" pitchFamily="34" charset="0"/>
                <a:cs typeface="Segoe UI" panose="020B0502040204020203" pitchFamily="34" charset="0"/>
              </a:rPr>
              <a:t>binder </a:t>
            </a:r>
            <a:r>
              <a:rPr lang="fr-FR" sz="2400" b="1" dirty="0" err="1">
                <a:latin typeface="Segoe UI" panose="020B0502040204020203" pitchFamily="34" charset="0"/>
                <a:cs typeface="Segoe UI" panose="020B0502040204020203" pitchFamily="34" charset="0"/>
              </a:rPr>
              <a:t>this</a:t>
            </a:r>
            <a:r>
              <a:rPr lang="fr-FR" sz="2400" b="1" dirty="0">
                <a:latin typeface="Segoe UI" panose="020B0502040204020203" pitchFamily="34" charset="0"/>
                <a:cs typeface="Segoe UI" panose="020B0502040204020203" pitchFamily="34" charset="0"/>
              </a:rPr>
              <a:t> </a:t>
            </a:r>
            <a:r>
              <a:rPr lang="fr-FR" sz="2400" dirty="0">
                <a:latin typeface="Segoe UI" panose="020B0502040204020203" pitchFamily="34" charset="0"/>
                <a:cs typeface="Segoe UI" panose="020B0502040204020203" pitchFamily="34" charset="0"/>
              </a:rPr>
              <a:t>au méthode si ce dernier doit être utilisé.</a:t>
            </a:r>
            <a:endParaRPr lang="fr-FR" sz="2400" b="1" i="1" dirty="0">
              <a:latin typeface="Segoe UI" panose="020B0502040204020203" pitchFamily="34" charset="0"/>
              <a:cs typeface="Segoe UI" panose="020B0502040204020203" pitchFamily="34" charset="0"/>
            </a:endParaRPr>
          </a:p>
        </p:txBody>
      </p:sp>
      <p:sp>
        <p:nvSpPr>
          <p:cNvPr id="39" name="ZoneTexte 38">
            <a:extLst>
              <a:ext uri="{FF2B5EF4-FFF2-40B4-BE49-F238E27FC236}">
                <a16:creationId xmlns:a16="http://schemas.microsoft.com/office/drawing/2014/main" id="{F509D770-BF48-4751-8BC6-9413311F42E2}"/>
              </a:ext>
            </a:extLst>
          </p:cNvPr>
          <p:cNvSpPr txBox="1"/>
          <p:nvPr/>
        </p:nvSpPr>
        <p:spPr>
          <a:xfrm>
            <a:off x="767093" y="1651024"/>
            <a:ext cx="5218071" cy="461665"/>
          </a:xfrm>
          <a:prstGeom prst="rect">
            <a:avLst/>
          </a:prstGeom>
          <a:noFill/>
          <a:effectLst/>
        </p:spPr>
        <p:txBody>
          <a:bodyPr wrap="square" rtlCol="0">
            <a:spAutoFit/>
          </a:bodyPr>
          <a:lstStyle/>
          <a:p>
            <a:r>
              <a:rPr lang="fr-FR" sz="2400" b="1" dirty="0">
                <a:latin typeface="Segoe UI" panose="020B0502040204020203" pitchFamily="34" charset="0"/>
                <a:cs typeface="Segoe UI" panose="020B0502040204020203" pitchFamily="34" charset="0"/>
              </a:rPr>
              <a:t>Orienté composant : </a:t>
            </a:r>
            <a:r>
              <a:rPr lang="fr-FR" sz="2400" b="1" i="1" dirty="0" err="1">
                <a:solidFill>
                  <a:schemeClr val="accent2">
                    <a:lumMod val="75000"/>
                  </a:schemeClr>
                </a:solidFill>
                <a:latin typeface="Segoe UI" panose="020B0502040204020203" pitchFamily="34" charset="0"/>
                <a:cs typeface="Segoe UI" panose="020B0502040204020203" pitchFamily="34" charset="0"/>
              </a:rPr>
              <a:t>StateFull</a:t>
            </a:r>
            <a:endParaRPr lang="fr-FR" sz="2400" i="1" dirty="0">
              <a:solidFill>
                <a:schemeClr val="accent2">
                  <a:lumMod val="75000"/>
                </a:schemeClr>
              </a:solidFill>
              <a:latin typeface="Segoe UI" panose="020B0502040204020203" pitchFamily="34" charset="0"/>
              <a:cs typeface="Segoe UI" panose="020B0502040204020203" pitchFamily="34" charset="0"/>
            </a:endParaRPr>
          </a:p>
        </p:txBody>
      </p:sp>
      <p:pic>
        <p:nvPicPr>
          <p:cNvPr id="40" name="Image 39">
            <a:extLst>
              <a:ext uri="{FF2B5EF4-FFF2-40B4-BE49-F238E27FC236}">
                <a16:creationId xmlns:a16="http://schemas.microsoft.com/office/drawing/2014/main" id="{A34FC534-E235-4DB3-874D-F804AD238E8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1" name="Groupe 40">
            <a:extLst>
              <a:ext uri="{FF2B5EF4-FFF2-40B4-BE49-F238E27FC236}">
                <a16:creationId xmlns:a16="http://schemas.microsoft.com/office/drawing/2014/main" id="{4DAC969E-ADE1-4AA6-A3B9-B24464E4926A}"/>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2" name="Groupe 41">
              <a:extLst>
                <a:ext uri="{FF2B5EF4-FFF2-40B4-BE49-F238E27FC236}">
                  <a16:creationId xmlns:a16="http://schemas.microsoft.com/office/drawing/2014/main" id="{426A496C-38CB-442B-B28C-C010BE0CA3C9}"/>
                </a:ext>
              </a:extLst>
            </p:cNvPr>
            <p:cNvGrpSpPr/>
            <p:nvPr/>
          </p:nvGrpSpPr>
          <p:grpSpPr>
            <a:xfrm>
              <a:off x="6391007" y="4158446"/>
              <a:ext cx="670560" cy="1463040"/>
              <a:chOff x="5313680" y="4185920"/>
              <a:chExt cx="670560" cy="1463040"/>
            </a:xfrm>
            <a:grpFill/>
          </p:grpSpPr>
          <p:sp>
            <p:nvSpPr>
              <p:cNvPr id="54" name="Bande diagonale 53">
                <a:extLst>
                  <a:ext uri="{FF2B5EF4-FFF2-40B4-BE49-F238E27FC236}">
                    <a16:creationId xmlns:a16="http://schemas.microsoft.com/office/drawing/2014/main" id="{0FD83699-56FE-4EF8-9963-61076A0C416A}"/>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5" name="Bande diagonale 54">
                <a:extLst>
                  <a:ext uri="{FF2B5EF4-FFF2-40B4-BE49-F238E27FC236}">
                    <a16:creationId xmlns:a16="http://schemas.microsoft.com/office/drawing/2014/main" id="{4A6A8B7F-EC73-40DB-B27B-92F2149745AA}"/>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5" name="Groupe 44">
              <a:extLst>
                <a:ext uri="{FF2B5EF4-FFF2-40B4-BE49-F238E27FC236}">
                  <a16:creationId xmlns:a16="http://schemas.microsoft.com/office/drawing/2014/main" id="{DAEB1FB0-F7EA-453C-B9DF-A78760CC4B66}"/>
                </a:ext>
              </a:extLst>
            </p:cNvPr>
            <p:cNvGrpSpPr/>
            <p:nvPr/>
          </p:nvGrpSpPr>
          <p:grpSpPr>
            <a:xfrm rot="10800000">
              <a:off x="4211849" y="4177849"/>
              <a:ext cx="670560" cy="1463040"/>
              <a:chOff x="5313680" y="4185920"/>
              <a:chExt cx="670560" cy="1463040"/>
            </a:xfrm>
            <a:grpFill/>
          </p:grpSpPr>
          <p:sp>
            <p:nvSpPr>
              <p:cNvPr id="52" name="Bande diagonale 51">
                <a:extLst>
                  <a:ext uri="{FF2B5EF4-FFF2-40B4-BE49-F238E27FC236}">
                    <a16:creationId xmlns:a16="http://schemas.microsoft.com/office/drawing/2014/main" id="{1A4431C1-6CEC-4BA0-A02F-3BD5D31F0C23}"/>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3" name="Bande diagonale 52">
                <a:extLst>
                  <a:ext uri="{FF2B5EF4-FFF2-40B4-BE49-F238E27FC236}">
                    <a16:creationId xmlns:a16="http://schemas.microsoft.com/office/drawing/2014/main" id="{F2141433-251B-41E6-A1ED-4268DC071A03}"/>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51" name="Signe Moins 50">
              <a:extLst>
                <a:ext uri="{FF2B5EF4-FFF2-40B4-BE49-F238E27FC236}">
                  <a16:creationId xmlns:a16="http://schemas.microsoft.com/office/drawing/2014/main" id="{42625AD9-85CC-48CC-AFBB-7560F9B6CA91}"/>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044032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7" name="Groupe 46">
            <a:extLst>
              <a:ext uri="{FF2B5EF4-FFF2-40B4-BE49-F238E27FC236}">
                <a16:creationId xmlns:a16="http://schemas.microsoft.com/office/drawing/2014/main" id="{0FC17E83-71DC-470D-B0EB-F428475E4B2E}"/>
              </a:ext>
            </a:extLst>
          </p:cNvPr>
          <p:cNvGrpSpPr/>
          <p:nvPr/>
        </p:nvGrpSpPr>
        <p:grpSpPr>
          <a:xfrm>
            <a:off x="4940134" y="3019425"/>
            <a:ext cx="7251866" cy="3838575"/>
            <a:chOff x="4940134" y="3019425"/>
            <a:chExt cx="7251866" cy="3838575"/>
          </a:xfrm>
        </p:grpSpPr>
        <p:pic>
          <p:nvPicPr>
            <p:cNvPr id="48" name="Image 47">
              <a:extLst>
                <a:ext uri="{FF2B5EF4-FFF2-40B4-BE49-F238E27FC236}">
                  <a16:creationId xmlns:a16="http://schemas.microsoft.com/office/drawing/2014/main" id="{75B08825-4433-423F-89E1-3EBD04EE328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48250" y="3019425"/>
              <a:ext cx="7143750" cy="3838575"/>
            </a:xfrm>
            <a:prstGeom prst="rect">
              <a:avLst/>
            </a:prstGeom>
          </p:spPr>
        </p:pic>
        <p:sp>
          <p:nvSpPr>
            <p:cNvPr id="49" name="Rectangle 48">
              <a:extLst>
                <a:ext uri="{FF2B5EF4-FFF2-40B4-BE49-F238E27FC236}">
                  <a16:creationId xmlns:a16="http://schemas.microsoft.com/office/drawing/2014/main" id="{C0C791BF-9C39-4EF7-AB1D-C96D090EA1A2}"/>
                </a:ext>
              </a:extLst>
            </p:cNvPr>
            <p:cNvSpPr/>
            <p:nvPr/>
          </p:nvSpPr>
          <p:spPr>
            <a:xfrm>
              <a:off x="4940134" y="3019425"/>
              <a:ext cx="3538847" cy="3838575"/>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0" name="Ellipse 49">
              <a:extLst>
                <a:ext uri="{FF2B5EF4-FFF2-40B4-BE49-F238E27FC236}">
                  <a16:creationId xmlns:a16="http://schemas.microsoft.com/office/drawing/2014/main" id="{0AB70930-AED2-4BCD-903B-2DA977B082FA}"/>
                </a:ext>
              </a:extLst>
            </p:cNvPr>
            <p:cNvSpPr/>
            <p:nvPr/>
          </p:nvSpPr>
          <p:spPr>
            <a:xfrm>
              <a:off x="7778338" y="4476997"/>
              <a:ext cx="1508166" cy="1745673"/>
            </a:xfrm>
            <a:prstGeom prst="ellips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71037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22" name="ZoneTexte 21">
            <a:extLst>
              <a:ext uri="{FF2B5EF4-FFF2-40B4-BE49-F238E27FC236}">
                <a16:creationId xmlns:a16="http://schemas.microsoft.com/office/drawing/2014/main" id="{C4F74776-5E58-4A48-854D-E40D466F8332}"/>
              </a:ext>
            </a:extLst>
          </p:cNvPr>
          <p:cNvSpPr txBox="1"/>
          <p:nvPr/>
        </p:nvSpPr>
        <p:spPr>
          <a:xfrm>
            <a:off x="1130656" y="2921168"/>
            <a:ext cx="9899018" cy="1015663"/>
          </a:xfrm>
          <a:prstGeom prst="rect">
            <a:avLst/>
          </a:prstGeom>
          <a:noFill/>
          <a:effectLst/>
        </p:spPr>
        <p:txBody>
          <a:bodyPr wrap="square" rtlCol="0">
            <a:spAutoFit/>
          </a:bodyPr>
          <a:lstStyle/>
          <a:p>
            <a:pPr algn="ctr"/>
            <a:r>
              <a:rPr lang="fr-FR" sz="6000" b="1" dirty="0">
                <a:solidFill>
                  <a:srgbClr val="70CEEF"/>
                </a:solidFill>
                <a:latin typeface="Segoe UI" panose="020B0502040204020203" pitchFamily="34" charset="0"/>
                <a:cs typeface="Segoe UI" panose="020B0502040204020203" pitchFamily="34" charset="0"/>
              </a:rPr>
              <a:t>REACT-DOM</a:t>
            </a:r>
            <a:endParaRPr lang="fr-FR" sz="6000" b="1" i="1" dirty="0">
              <a:solidFill>
                <a:srgbClr val="70CEEF"/>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0517138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22" name="ZoneTexte 21">
            <a:extLst>
              <a:ext uri="{FF2B5EF4-FFF2-40B4-BE49-F238E27FC236}">
                <a16:creationId xmlns:a16="http://schemas.microsoft.com/office/drawing/2014/main" id="{A0C9BEE6-20A7-42A5-9B28-1B0AE0949CFC}"/>
              </a:ext>
            </a:extLst>
          </p:cNvPr>
          <p:cNvSpPr txBox="1"/>
          <p:nvPr/>
        </p:nvSpPr>
        <p:spPr>
          <a:xfrm>
            <a:off x="1139702" y="1836696"/>
            <a:ext cx="9020298" cy="830997"/>
          </a:xfrm>
          <a:prstGeom prst="rect">
            <a:avLst/>
          </a:prstGeom>
          <a:noFill/>
          <a:effectLst/>
        </p:spPr>
        <p:txBody>
          <a:bodyPr wrap="square" rtlCol="0">
            <a:spAutoFit/>
          </a:bodyPr>
          <a:lstStyle/>
          <a:p>
            <a:pPr marL="285750" indent="-285750">
              <a:buFont typeface="Arial" panose="020B0604020202020204" pitchFamily="34" charset="0"/>
              <a:buChar char="•"/>
            </a:pPr>
            <a:r>
              <a:rPr lang="fr-FR" sz="2400" b="1" dirty="0" err="1">
                <a:latin typeface="Segoe UI" panose="020B0502040204020203" pitchFamily="34" charset="0"/>
                <a:cs typeface="Segoe UI" panose="020B0502040204020203" pitchFamily="34" charset="0"/>
              </a:rPr>
              <a:t>ReactDOM</a:t>
            </a:r>
            <a:r>
              <a:rPr lang="fr-FR" sz="2400" b="1" dirty="0">
                <a:latin typeface="Segoe UI" panose="020B0502040204020203" pitchFamily="34" charset="0"/>
                <a:cs typeface="Segoe UI" panose="020B0502040204020203" pitchFamily="34" charset="0"/>
              </a:rPr>
              <a:t> </a:t>
            </a:r>
            <a:r>
              <a:rPr lang="fr-FR" sz="2400" dirty="0">
                <a:latin typeface="Segoe UI" panose="020B0502040204020203" pitchFamily="34" charset="0"/>
                <a:cs typeface="Segoe UI" panose="020B0502040204020203" pitchFamily="34" charset="0"/>
              </a:rPr>
              <a:t>s’assure de mettre à jour le DOM virtuel et le DOM physique  </a:t>
            </a:r>
          </a:p>
        </p:txBody>
      </p:sp>
      <p:sp>
        <p:nvSpPr>
          <p:cNvPr id="23" name="ZoneTexte 22">
            <a:extLst>
              <a:ext uri="{FF2B5EF4-FFF2-40B4-BE49-F238E27FC236}">
                <a16:creationId xmlns:a16="http://schemas.microsoft.com/office/drawing/2014/main" id="{8B4F2B1C-4546-498B-BD18-F034E8243B5D}"/>
              </a:ext>
            </a:extLst>
          </p:cNvPr>
          <p:cNvSpPr txBox="1"/>
          <p:nvPr/>
        </p:nvSpPr>
        <p:spPr>
          <a:xfrm>
            <a:off x="1139702" y="3296504"/>
            <a:ext cx="9020298" cy="830997"/>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Pour rendre un élément dans le DOM, il faut utiliser le méthode </a:t>
            </a:r>
            <a:r>
              <a:rPr lang="fr-FR" sz="2400" b="1" dirty="0" err="1">
                <a:latin typeface="Segoe UI" panose="020B0502040204020203" pitchFamily="34" charset="0"/>
                <a:cs typeface="Segoe UI" panose="020B0502040204020203" pitchFamily="34" charset="0"/>
              </a:rPr>
              <a:t>render</a:t>
            </a:r>
            <a:r>
              <a:rPr lang="fr-FR" sz="2400" b="1" dirty="0">
                <a:latin typeface="Segoe UI" panose="020B0502040204020203" pitchFamily="34" charset="0"/>
                <a:cs typeface="Segoe UI" panose="020B0502040204020203" pitchFamily="34" charset="0"/>
              </a:rPr>
              <a:t>() </a:t>
            </a:r>
            <a:r>
              <a:rPr lang="fr-FR" sz="2400" dirty="0">
                <a:latin typeface="Segoe UI" panose="020B0502040204020203" pitchFamily="34" charset="0"/>
                <a:cs typeface="Segoe UI" panose="020B0502040204020203" pitchFamily="34" charset="0"/>
              </a:rPr>
              <a:t>de </a:t>
            </a:r>
            <a:r>
              <a:rPr lang="fr-FR" sz="2400" b="1" dirty="0" err="1">
                <a:latin typeface="Segoe UI" panose="020B0502040204020203" pitchFamily="34" charset="0"/>
                <a:cs typeface="Segoe UI" panose="020B0502040204020203" pitchFamily="34" charset="0"/>
              </a:rPr>
              <a:t>ReactDOM</a:t>
            </a:r>
            <a:endParaRPr lang="fr-FR" sz="2400" b="1" dirty="0">
              <a:latin typeface="Segoe UI" panose="020B0502040204020203" pitchFamily="34" charset="0"/>
              <a:cs typeface="Segoe UI" panose="020B0502040204020203" pitchFamily="34" charset="0"/>
            </a:endParaRPr>
          </a:p>
        </p:txBody>
      </p:sp>
      <p:sp>
        <p:nvSpPr>
          <p:cNvPr id="39" name="ZoneTexte 38">
            <a:extLst>
              <a:ext uri="{FF2B5EF4-FFF2-40B4-BE49-F238E27FC236}">
                <a16:creationId xmlns:a16="http://schemas.microsoft.com/office/drawing/2014/main" id="{005AB116-C8AE-4A13-AA13-B7C39943D36A}"/>
              </a:ext>
            </a:extLst>
          </p:cNvPr>
          <p:cNvSpPr txBox="1"/>
          <p:nvPr/>
        </p:nvSpPr>
        <p:spPr>
          <a:xfrm>
            <a:off x="1137401" y="4483626"/>
            <a:ext cx="9020298" cy="830997"/>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Ce qui est initialisé dans la méthode, doit être la </a:t>
            </a:r>
            <a:r>
              <a:rPr lang="fr-FR" sz="2400" b="1" dirty="0">
                <a:latin typeface="Segoe UI" panose="020B0502040204020203" pitchFamily="34" charset="0"/>
                <a:cs typeface="Segoe UI" panose="020B0502040204020203" pitchFamily="34" charset="0"/>
              </a:rPr>
              <a:t>racine de l’application </a:t>
            </a:r>
          </a:p>
        </p:txBody>
      </p:sp>
      <p:pic>
        <p:nvPicPr>
          <p:cNvPr id="40" name="Image 39">
            <a:extLst>
              <a:ext uri="{FF2B5EF4-FFF2-40B4-BE49-F238E27FC236}">
                <a16:creationId xmlns:a16="http://schemas.microsoft.com/office/drawing/2014/main" id="{A2EECC7D-557A-4B00-A716-131CB97247B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1" name="Groupe 40">
            <a:extLst>
              <a:ext uri="{FF2B5EF4-FFF2-40B4-BE49-F238E27FC236}">
                <a16:creationId xmlns:a16="http://schemas.microsoft.com/office/drawing/2014/main" id="{321E075B-CB7B-4007-9F8A-D95E374D0EE2}"/>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2" name="Groupe 41">
              <a:extLst>
                <a:ext uri="{FF2B5EF4-FFF2-40B4-BE49-F238E27FC236}">
                  <a16:creationId xmlns:a16="http://schemas.microsoft.com/office/drawing/2014/main" id="{EEDDB2FE-B5EE-4A5B-93BE-1632B83266F2}"/>
                </a:ext>
              </a:extLst>
            </p:cNvPr>
            <p:cNvGrpSpPr/>
            <p:nvPr/>
          </p:nvGrpSpPr>
          <p:grpSpPr>
            <a:xfrm>
              <a:off x="6391007" y="4158446"/>
              <a:ext cx="670560" cy="1463040"/>
              <a:chOff x="5313680" y="4185920"/>
              <a:chExt cx="670560" cy="1463040"/>
            </a:xfrm>
            <a:grpFill/>
          </p:grpSpPr>
          <p:sp>
            <p:nvSpPr>
              <p:cNvPr id="47" name="Bande diagonale 46">
                <a:extLst>
                  <a:ext uri="{FF2B5EF4-FFF2-40B4-BE49-F238E27FC236}">
                    <a16:creationId xmlns:a16="http://schemas.microsoft.com/office/drawing/2014/main" id="{9ADEC208-167F-41A7-B7DA-46E1C9BA646D}"/>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8" name="Bande diagonale 47">
                <a:extLst>
                  <a:ext uri="{FF2B5EF4-FFF2-40B4-BE49-F238E27FC236}">
                    <a16:creationId xmlns:a16="http://schemas.microsoft.com/office/drawing/2014/main" id="{73E1C1B4-B577-4FF2-8AF2-8742E809892D}"/>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3" name="Groupe 42">
              <a:extLst>
                <a:ext uri="{FF2B5EF4-FFF2-40B4-BE49-F238E27FC236}">
                  <a16:creationId xmlns:a16="http://schemas.microsoft.com/office/drawing/2014/main" id="{63B54C0F-29E0-449A-B44D-846891F19719}"/>
                </a:ext>
              </a:extLst>
            </p:cNvPr>
            <p:cNvGrpSpPr/>
            <p:nvPr/>
          </p:nvGrpSpPr>
          <p:grpSpPr>
            <a:xfrm rot="10800000">
              <a:off x="4211849" y="4177849"/>
              <a:ext cx="670560" cy="1463040"/>
              <a:chOff x="5313680" y="4185920"/>
              <a:chExt cx="670560" cy="1463040"/>
            </a:xfrm>
            <a:grpFill/>
          </p:grpSpPr>
          <p:sp>
            <p:nvSpPr>
              <p:cNvPr id="45" name="Bande diagonale 44">
                <a:extLst>
                  <a:ext uri="{FF2B5EF4-FFF2-40B4-BE49-F238E27FC236}">
                    <a16:creationId xmlns:a16="http://schemas.microsoft.com/office/drawing/2014/main" id="{8F9059C3-814B-4B52-97A1-C97B9D2B201F}"/>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6" name="Bande diagonale 45">
                <a:extLst>
                  <a:ext uri="{FF2B5EF4-FFF2-40B4-BE49-F238E27FC236}">
                    <a16:creationId xmlns:a16="http://schemas.microsoft.com/office/drawing/2014/main" id="{ED01EB20-A246-40B8-92BE-C4041FA91F98}"/>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4" name="Signe Moins 43">
              <a:extLst>
                <a:ext uri="{FF2B5EF4-FFF2-40B4-BE49-F238E27FC236}">
                  <a16:creationId xmlns:a16="http://schemas.microsoft.com/office/drawing/2014/main" id="{6771A786-1FF0-4EF9-89F1-C8A70F2B2BB6}"/>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3593724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4" name="Rectangle 3">
            <a:extLst>
              <a:ext uri="{FF2B5EF4-FFF2-40B4-BE49-F238E27FC236}">
                <a16:creationId xmlns:a16="http://schemas.microsoft.com/office/drawing/2014/main" id="{EE5159F7-41B5-4CFE-AB27-DE54697B3A97}"/>
              </a:ext>
            </a:extLst>
          </p:cNvPr>
          <p:cNvSpPr/>
          <p:nvPr/>
        </p:nvSpPr>
        <p:spPr>
          <a:xfrm>
            <a:off x="2779437" y="2828835"/>
            <a:ext cx="6946900" cy="1200329"/>
          </a:xfrm>
          <a:prstGeom prst="rect">
            <a:avLst/>
          </a:prstGeom>
        </p:spPr>
        <p:txBody>
          <a:bodyPr wrap="square">
            <a:spAutoFit/>
          </a:bodyPr>
          <a:lstStyle/>
          <a:p>
            <a:r>
              <a:rPr lang="fr-FR" sz="2400" dirty="0" err="1">
                <a:solidFill>
                  <a:srgbClr val="0000FF"/>
                </a:solidFill>
                <a:latin typeface="Consolas" panose="020B0609020204030204" pitchFamily="49" charset="0"/>
              </a:rPr>
              <a:t>const</a:t>
            </a:r>
            <a:r>
              <a:rPr lang="fr-FR" sz="2400" dirty="0">
                <a:solidFill>
                  <a:srgbClr val="000000"/>
                </a:solidFill>
                <a:latin typeface="Consolas" panose="020B0609020204030204" pitchFamily="49" charset="0"/>
              </a:rPr>
              <a:t> </a:t>
            </a:r>
            <a:r>
              <a:rPr lang="fr-FR" sz="2400" dirty="0" err="1">
                <a:solidFill>
                  <a:srgbClr val="000000"/>
                </a:solidFill>
                <a:latin typeface="Consolas" panose="020B0609020204030204" pitchFamily="49" charset="0"/>
              </a:rPr>
              <a:t>element</a:t>
            </a:r>
            <a:r>
              <a:rPr lang="fr-FR" sz="2400" dirty="0">
                <a:solidFill>
                  <a:srgbClr val="000000"/>
                </a:solidFill>
                <a:latin typeface="Consolas" panose="020B0609020204030204" pitchFamily="49" charset="0"/>
              </a:rPr>
              <a:t> = </a:t>
            </a:r>
            <a:r>
              <a:rPr lang="fr-FR" sz="2400" dirty="0">
                <a:solidFill>
                  <a:srgbClr val="800000"/>
                </a:solidFill>
                <a:latin typeface="Consolas" panose="020B0609020204030204" pitchFamily="49" charset="0"/>
              </a:rPr>
              <a:t>&lt;h1&gt;</a:t>
            </a:r>
            <a:r>
              <a:rPr lang="fr-FR" sz="2400" dirty="0">
                <a:solidFill>
                  <a:srgbClr val="000000"/>
                </a:solidFill>
                <a:latin typeface="Consolas" panose="020B0609020204030204" pitchFamily="49" charset="0"/>
              </a:rPr>
              <a:t>Hello, world</a:t>
            </a:r>
            <a:r>
              <a:rPr lang="fr-FR" sz="2400" dirty="0">
                <a:solidFill>
                  <a:srgbClr val="800000"/>
                </a:solidFill>
                <a:latin typeface="Consolas" panose="020B0609020204030204" pitchFamily="49" charset="0"/>
              </a:rPr>
              <a:t>&lt;/h1&gt;</a:t>
            </a:r>
            <a:r>
              <a:rPr lang="fr-FR" sz="2400" dirty="0">
                <a:solidFill>
                  <a:srgbClr val="000000"/>
                </a:solidFill>
                <a:latin typeface="Consolas" panose="020B0609020204030204" pitchFamily="49" charset="0"/>
              </a:rPr>
              <a:t>;</a:t>
            </a:r>
          </a:p>
          <a:p>
            <a:r>
              <a:rPr lang="fr-FR" sz="2400" dirty="0" err="1">
                <a:solidFill>
                  <a:srgbClr val="000000"/>
                </a:solidFill>
                <a:latin typeface="Consolas" panose="020B0609020204030204" pitchFamily="49" charset="0"/>
              </a:rPr>
              <a:t>ReactDOM.render</a:t>
            </a:r>
            <a:r>
              <a:rPr lang="fr-FR" sz="2400" dirty="0">
                <a:solidFill>
                  <a:srgbClr val="000000"/>
                </a:solidFill>
                <a:latin typeface="Consolas" panose="020B0609020204030204" pitchFamily="49" charset="0"/>
              </a:rPr>
              <a:t>(</a:t>
            </a:r>
            <a:r>
              <a:rPr lang="fr-FR" sz="2400" dirty="0" err="1">
                <a:solidFill>
                  <a:srgbClr val="000000"/>
                </a:solidFill>
                <a:latin typeface="Consolas" panose="020B0609020204030204" pitchFamily="49" charset="0"/>
              </a:rPr>
              <a:t>element</a:t>
            </a:r>
            <a:r>
              <a:rPr lang="fr-FR" sz="2400" dirty="0">
                <a:solidFill>
                  <a:srgbClr val="000000"/>
                </a:solidFill>
                <a:latin typeface="Consolas" panose="020B0609020204030204" pitchFamily="49" charset="0"/>
              </a:rPr>
              <a:t>, </a:t>
            </a:r>
            <a:r>
              <a:rPr lang="fr-FR" sz="2400" dirty="0" err="1">
                <a:solidFill>
                  <a:srgbClr val="000000"/>
                </a:solidFill>
                <a:latin typeface="Consolas" panose="020B0609020204030204" pitchFamily="49" charset="0"/>
              </a:rPr>
              <a:t>document.getElementById</a:t>
            </a:r>
            <a:r>
              <a:rPr lang="fr-FR" sz="2400" dirty="0">
                <a:solidFill>
                  <a:srgbClr val="000000"/>
                </a:solidFill>
                <a:latin typeface="Consolas" panose="020B0609020204030204" pitchFamily="49" charset="0"/>
              </a:rPr>
              <a:t>(</a:t>
            </a:r>
            <a:r>
              <a:rPr lang="fr-FR" sz="2400" dirty="0">
                <a:solidFill>
                  <a:srgbClr val="A31515"/>
                </a:solidFill>
                <a:latin typeface="Consolas" panose="020B0609020204030204" pitchFamily="49" charset="0"/>
              </a:rPr>
              <a:t>'root'</a:t>
            </a:r>
            <a:r>
              <a:rPr lang="fr-FR" sz="2400" dirty="0">
                <a:solidFill>
                  <a:srgbClr val="000000"/>
                </a:solidFill>
                <a:latin typeface="Consolas" panose="020B0609020204030204" pitchFamily="49" charset="0"/>
              </a:rPr>
              <a:t>));</a:t>
            </a:r>
            <a:endParaRPr lang="fr-FR" sz="2400" b="0" dirty="0">
              <a:solidFill>
                <a:srgbClr val="000000"/>
              </a:solidFill>
              <a:effectLst/>
              <a:latin typeface="Consolas" panose="020B0609020204030204" pitchFamily="49" charset="0"/>
            </a:endParaRPr>
          </a:p>
        </p:txBody>
      </p:sp>
      <p:sp>
        <p:nvSpPr>
          <p:cNvPr id="41" name="ZoneTexte 40">
            <a:extLst>
              <a:ext uri="{FF2B5EF4-FFF2-40B4-BE49-F238E27FC236}">
                <a16:creationId xmlns:a16="http://schemas.microsoft.com/office/drawing/2014/main" id="{542A6045-EE96-432E-A424-42A57057FBCF}"/>
              </a:ext>
            </a:extLst>
          </p:cNvPr>
          <p:cNvSpPr txBox="1"/>
          <p:nvPr/>
        </p:nvSpPr>
        <p:spPr>
          <a:xfrm>
            <a:off x="1005313" y="1979275"/>
            <a:ext cx="2358651" cy="523220"/>
          </a:xfrm>
          <a:prstGeom prst="rect">
            <a:avLst/>
          </a:prstGeom>
          <a:noFill/>
          <a:effectLst/>
        </p:spPr>
        <p:txBody>
          <a:bodyPr wrap="square" rtlCol="0">
            <a:spAutoFit/>
          </a:bodyPr>
          <a:lstStyle/>
          <a:p>
            <a:pPr marL="285750" indent="-285750">
              <a:buFont typeface="Wingdings" panose="05000000000000000000" pitchFamily="2" charset="2"/>
              <a:buChar char="q"/>
            </a:pPr>
            <a:r>
              <a:rPr lang="fr-FR" sz="2800" b="1" dirty="0">
                <a:solidFill>
                  <a:schemeClr val="accent1">
                    <a:lumMod val="75000"/>
                  </a:schemeClr>
                </a:solidFill>
                <a:latin typeface="Segoe UI" panose="020B0502040204020203" pitchFamily="34" charset="0"/>
                <a:cs typeface="Segoe UI" panose="020B0502040204020203" pitchFamily="34" charset="0"/>
              </a:rPr>
              <a:t>Exemple :</a:t>
            </a:r>
          </a:p>
        </p:txBody>
      </p:sp>
      <p:pic>
        <p:nvPicPr>
          <p:cNvPr id="23" name="Image 22">
            <a:extLst>
              <a:ext uri="{FF2B5EF4-FFF2-40B4-BE49-F238E27FC236}">
                <a16:creationId xmlns:a16="http://schemas.microsoft.com/office/drawing/2014/main" id="{DB334BA6-17C1-4B44-B635-79E2C9DAE3E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39" name="Groupe 38">
            <a:extLst>
              <a:ext uri="{FF2B5EF4-FFF2-40B4-BE49-F238E27FC236}">
                <a16:creationId xmlns:a16="http://schemas.microsoft.com/office/drawing/2014/main" id="{5AB067EB-0F62-4008-A5AC-A9267265F39A}"/>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0" name="Groupe 39">
              <a:extLst>
                <a:ext uri="{FF2B5EF4-FFF2-40B4-BE49-F238E27FC236}">
                  <a16:creationId xmlns:a16="http://schemas.microsoft.com/office/drawing/2014/main" id="{C5C5DEF9-B98F-4A94-B54E-69EBB5CE6BFB}"/>
                </a:ext>
              </a:extLst>
            </p:cNvPr>
            <p:cNvGrpSpPr/>
            <p:nvPr/>
          </p:nvGrpSpPr>
          <p:grpSpPr>
            <a:xfrm>
              <a:off x="6391007" y="4158446"/>
              <a:ext cx="670560" cy="1463040"/>
              <a:chOff x="5313680" y="4185920"/>
              <a:chExt cx="670560" cy="1463040"/>
            </a:xfrm>
            <a:grpFill/>
          </p:grpSpPr>
          <p:sp>
            <p:nvSpPr>
              <p:cNvPr id="46" name="Bande diagonale 45">
                <a:extLst>
                  <a:ext uri="{FF2B5EF4-FFF2-40B4-BE49-F238E27FC236}">
                    <a16:creationId xmlns:a16="http://schemas.microsoft.com/office/drawing/2014/main" id="{74442FE3-1CCA-4896-96B2-F6200CE2BD2F}"/>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E8CC4691-01AA-4DFE-8167-C80136DD438E}"/>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2" name="Groupe 41">
              <a:extLst>
                <a:ext uri="{FF2B5EF4-FFF2-40B4-BE49-F238E27FC236}">
                  <a16:creationId xmlns:a16="http://schemas.microsoft.com/office/drawing/2014/main" id="{E4B47809-0850-4BE9-8BC7-02604CB6C779}"/>
                </a:ext>
              </a:extLst>
            </p:cNvPr>
            <p:cNvGrpSpPr/>
            <p:nvPr/>
          </p:nvGrpSpPr>
          <p:grpSpPr>
            <a:xfrm rot="10800000">
              <a:off x="4211849" y="4177849"/>
              <a:ext cx="670560" cy="1463040"/>
              <a:chOff x="5313680" y="4185920"/>
              <a:chExt cx="670560" cy="1463040"/>
            </a:xfrm>
            <a:grpFill/>
          </p:grpSpPr>
          <p:sp>
            <p:nvSpPr>
              <p:cNvPr id="44" name="Bande diagonale 43">
                <a:extLst>
                  <a:ext uri="{FF2B5EF4-FFF2-40B4-BE49-F238E27FC236}">
                    <a16:creationId xmlns:a16="http://schemas.microsoft.com/office/drawing/2014/main" id="{F0C7D9BF-C87D-4839-AB00-23398F937F74}"/>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5" name="Bande diagonale 44">
                <a:extLst>
                  <a:ext uri="{FF2B5EF4-FFF2-40B4-BE49-F238E27FC236}">
                    <a16:creationId xmlns:a16="http://schemas.microsoft.com/office/drawing/2014/main" id="{752D54BF-E722-43B8-8AF5-CF55426F0A36}"/>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3" name="Signe Moins 42">
              <a:extLst>
                <a:ext uri="{FF2B5EF4-FFF2-40B4-BE49-F238E27FC236}">
                  <a16:creationId xmlns:a16="http://schemas.microsoft.com/office/drawing/2014/main" id="{CC420C7A-4C37-483C-8D7C-E6B268818606}"/>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5693222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7" name="Groupe 46">
            <a:extLst>
              <a:ext uri="{FF2B5EF4-FFF2-40B4-BE49-F238E27FC236}">
                <a16:creationId xmlns:a16="http://schemas.microsoft.com/office/drawing/2014/main" id="{0FC17E83-71DC-470D-B0EB-F428475E4B2E}"/>
              </a:ext>
            </a:extLst>
          </p:cNvPr>
          <p:cNvGrpSpPr/>
          <p:nvPr/>
        </p:nvGrpSpPr>
        <p:grpSpPr>
          <a:xfrm>
            <a:off x="4940134" y="3019425"/>
            <a:ext cx="7251866" cy="3838575"/>
            <a:chOff x="4940134" y="3019425"/>
            <a:chExt cx="7251866" cy="3838575"/>
          </a:xfrm>
        </p:grpSpPr>
        <p:pic>
          <p:nvPicPr>
            <p:cNvPr id="48" name="Image 47">
              <a:extLst>
                <a:ext uri="{FF2B5EF4-FFF2-40B4-BE49-F238E27FC236}">
                  <a16:creationId xmlns:a16="http://schemas.microsoft.com/office/drawing/2014/main" id="{75B08825-4433-423F-89E1-3EBD04EE328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48250" y="3019425"/>
              <a:ext cx="7143750" cy="3838575"/>
            </a:xfrm>
            <a:prstGeom prst="rect">
              <a:avLst/>
            </a:prstGeom>
          </p:spPr>
        </p:pic>
        <p:sp>
          <p:nvSpPr>
            <p:cNvPr id="49" name="Rectangle 48">
              <a:extLst>
                <a:ext uri="{FF2B5EF4-FFF2-40B4-BE49-F238E27FC236}">
                  <a16:creationId xmlns:a16="http://schemas.microsoft.com/office/drawing/2014/main" id="{C0C791BF-9C39-4EF7-AB1D-C96D090EA1A2}"/>
                </a:ext>
              </a:extLst>
            </p:cNvPr>
            <p:cNvSpPr/>
            <p:nvPr/>
          </p:nvSpPr>
          <p:spPr>
            <a:xfrm>
              <a:off x="4940134" y="3019425"/>
              <a:ext cx="3538847" cy="3838575"/>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0" name="Ellipse 49">
              <a:extLst>
                <a:ext uri="{FF2B5EF4-FFF2-40B4-BE49-F238E27FC236}">
                  <a16:creationId xmlns:a16="http://schemas.microsoft.com/office/drawing/2014/main" id="{0AB70930-AED2-4BCD-903B-2DA977B082FA}"/>
                </a:ext>
              </a:extLst>
            </p:cNvPr>
            <p:cNvSpPr/>
            <p:nvPr/>
          </p:nvSpPr>
          <p:spPr>
            <a:xfrm>
              <a:off x="7778338" y="4476997"/>
              <a:ext cx="1508166" cy="1745673"/>
            </a:xfrm>
            <a:prstGeom prst="ellips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71037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22" name="ZoneTexte 21">
            <a:extLst>
              <a:ext uri="{FF2B5EF4-FFF2-40B4-BE49-F238E27FC236}">
                <a16:creationId xmlns:a16="http://schemas.microsoft.com/office/drawing/2014/main" id="{C4F74776-5E58-4A48-854D-E40D466F8332}"/>
              </a:ext>
            </a:extLst>
          </p:cNvPr>
          <p:cNvSpPr txBox="1"/>
          <p:nvPr/>
        </p:nvSpPr>
        <p:spPr>
          <a:xfrm>
            <a:off x="940156" y="2224717"/>
            <a:ext cx="9899018" cy="1015663"/>
          </a:xfrm>
          <a:prstGeom prst="rect">
            <a:avLst/>
          </a:prstGeom>
          <a:noFill/>
          <a:effectLst/>
        </p:spPr>
        <p:txBody>
          <a:bodyPr wrap="square" rtlCol="0">
            <a:spAutoFit/>
          </a:bodyPr>
          <a:lstStyle/>
          <a:p>
            <a:pPr algn="ctr"/>
            <a:r>
              <a:rPr lang="fr-FR" sz="6000" b="1" dirty="0">
                <a:solidFill>
                  <a:srgbClr val="70CEEF"/>
                </a:solidFill>
                <a:latin typeface="Segoe UI" panose="020B0502040204020203" pitchFamily="34" charset="0"/>
                <a:cs typeface="Segoe UI" panose="020B0502040204020203" pitchFamily="34" charset="0"/>
              </a:rPr>
              <a:t>REACT-ROUTER-DOM</a:t>
            </a:r>
            <a:endParaRPr lang="fr-FR" sz="6000" b="1" i="1" dirty="0">
              <a:solidFill>
                <a:srgbClr val="70CEEF"/>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837129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e 14">
            <a:extLst>
              <a:ext uri="{FF2B5EF4-FFF2-40B4-BE49-F238E27FC236}">
                <a16:creationId xmlns:a16="http://schemas.microsoft.com/office/drawing/2014/main" id="{6C9D6261-0EB5-444D-B36A-07EA6063BCF5}"/>
              </a:ext>
            </a:extLst>
          </p:cNvPr>
          <p:cNvGrpSpPr/>
          <p:nvPr/>
        </p:nvGrpSpPr>
        <p:grpSpPr>
          <a:xfrm rot="16200000">
            <a:off x="1846552" y="4325351"/>
            <a:ext cx="676175" cy="4389120"/>
            <a:chOff x="8524240" y="0"/>
            <a:chExt cx="762000" cy="4389120"/>
          </a:xfrm>
        </p:grpSpPr>
        <p:sp>
          <p:nvSpPr>
            <p:cNvPr id="17" name="Rectangle 16">
              <a:extLst>
                <a:ext uri="{FF2B5EF4-FFF2-40B4-BE49-F238E27FC236}">
                  <a16:creationId xmlns:a16="http://schemas.microsoft.com/office/drawing/2014/main" id="{12F3A73A-5148-494E-9498-25E02EBDBEB2}"/>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8" name="Triangle rectangle 17">
              <a:extLst>
                <a:ext uri="{FF2B5EF4-FFF2-40B4-BE49-F238E27FC236}">
                  <a16:creationId xmlns:a16="http://schemas.microsoft.com/office/drawing/2014/main" id="{7C7DE396-1836-4164-AFF5-3D1D035CABD4}"/>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12" name="Groupe 11">
            <a:extLst>
              <a:ext uri="{FF2B5EF4-FFF2-40B4-BE49-F238E27FC236}">
                <a16:creationId xmlns:a16="http://schemas.microsoft.com/office/drawing/2014/main" id="{D106E2A5-5AAA-46E7-AF7C-998D10FC525C}"/>
              </a:ext>
            </a:extLst>
          </p:cNvPr>
          <p:cNvGrpSpPr/>
          <p:nvPr/>
        </p:nvGrpSpPr>
        <p:grpSpPr>
          <a:xfrm rot="5400000" flipH="1">
            <a:off x="9388250" y="4074330"/>
            <a:ext cx="676174" cy="4891165"/>
            <a:chOff x="8524240" y="0"/>
            <a:chExt cx="762000" cy="4389120"/>
          </a:xfrm>
        </p:grpSpPr>
        <p:sp>
          <p:nvSpPr>
            <p:cNvPr id="13" name="Rectangle 12">
              <a:extLst>
                <a:ext uri="{FF2B5EF4-FFF2-40B4-BE49-F238E27FC236}">
                  <a16:creationId xmlns:a16="http://schemas.microsoft.com/office/drawing/2014/main" id="{B6FD2D36-7557-4581-9AF3-9E5A84521506}"/>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4" name="Triangle rectangle 13">
              <a:extLst>
                <a:ext uri="{FF2B5EF4-FFF2-40B4-BE49-F238E27FC236}">
                  <a16:creationId xmlns:a16="http://schemas.microsoft.com/office/drawing/2014/main" id="{46A79EB5-C5B7-485D-AC38-AA7A78E0036C}"/>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pic>
        <p:nvPicPr>
          <p:cNvPr id="4" name="Image 3">
            <a:extLst>
              <a:ext uri="{FF2B5EF4-FFF2-40B4-BE49-F238E27FC236}">
                <a16:creationId xmlns:a16="http://schemas.microsoft.com/office/drawing/2014/main" id="{632F322F-1324-4469-8EA3-398B581E38BA}"/>
              </a:ext>
            </a:extLst>
          </p:cNvPr>
          <p:cNvPicPr>
            <a:picLocks noChangeAspect="1"/>
          </p:cNvPicPr>
          <p:nvPr/>
        </p:nvPicPr>
        <p:blipFill>
          <a:blip r:embed="rId3"/>
          <a:stretch>
            <a:fillRect/>
          </a:stretch>
        </p:blipFill>
        <p:spPr>
          <a:xfrm>
            <a:off x="2245906" y="1384995"/>
            <a:ext cx="7700187" cy="4652916"/>
          </a:xfrm>
          <a:prstGeom prst="rect">
            <a:avLst/>
          </a:prstGeom>
        </p:spPr>
      </p:pic>
      <p:sp>
        <p:nvSpPr>
          <p:cNvPr id="16" name="ZoneTexte 15">
            <a:extLst>
              <a:ext uri="{FF2B5EF4-FFF2-40B4-BE49-F238E27FC236}">
                <a16:creationId xmlns:a16="http://schemas.microsoft.com/office/drawing/2014/main" id="{BDDEF488-8BB6-4E7E-91B0-BD9259EC05E1}"/>
              </a:ext>
            </a:extLst>
          </p:cNvPr>
          <p:cNvSpPr txBox="1"/>
          <p:nvPr/>
        </p:nvSpPr>
        <p:spPr>
          <a:xfrm>
            <a:off x="171037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pic>
        <p:nvPicPr>
          <p:cNvPr id="19" name="Image 18">
            <a:extLst>
              <a:ext uri="{FF2B5EF4-FFF2-40B4-BE49-F238E27FC236}">
                <a16:creationId xmlns:a16="http://schemas.microsoft.com/office/drawing/2014/main" id="{F4CAD6C9-4293-4D6B-8471-3BD59428EDA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20" name="Groupe 19">
            <a:extLst>
              <a:ext uri="{FF2B5EF4-FFF2-40B4-BE49-F238E27FC236}">
                <a16:creationId xmlns:a16="http://schemas.microsoft.com/office/drawing/2014/main" id="{DF33935A-B879-4306-AD83-5386AC49BBEA}"/>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21" name="Groupe 20">
              <a:extLst>
                <a:ext uri="{FF2B5EF4-FFF2-40B4-BE49-F238E27FC236}">
                  <a16:creationId xmlns:a16="http://schemas.microsoft.com/office/drawing/2014/main" id="{662BACB8-91DC-4D86-A90F-3DFDCABD5FC8}"/>
                </a:ext>
              </a:extLst>
            </p:cNvPr>
            <p:cNvGrpSpPr/>
            <p:nvPr/>
          </p:nvGrpSpPr>
          <p:grpSpPr>
            <a:xfrm>
              <a:off x="6391007" y="4158446"/>
              <a:ext cx="670560" cy="1463040"/>
              <a:chOff x="5313680" y="4185920"/>
              <a:chExt cx="670560" cy="1463040"/>
            </a:xfrm>
            <a:grpFill/>
          </p:grpSpPr>
          <p:sp>
            <p:nvSpPr>
              <p:cNvPr id="27" name="Bande diagonale 26">
                <a:extLst>
                  <a:ext uri="{FF2B5EF4-FFF2-40B4-BE49-F238E27FC236}">
                    <a16:creationId xmlns:a16="http://schemas.microsoft.com/office/drawing/2014/main" id="{CDCD09A4-4572-481D-BBF8-35E3F70ED270}"/>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8" name="Bande diagonale 27">
                <a:extLst>
                  <a:ext uri="{FF2B5EF4-FFF2-40B4-BE49-F238E27FC236}">
                    <a16:creationId xmlns:a16="http://schemas.microsoft.com/office/drawing/2014/main" id="{41A20E1D-8E3C-44EC-B59E-D8C8EFAB0ADB}"/>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23" name="Groupe 22">
              <a:extLst>
                <a:ext uri="{FF2B5EF4-FFF2-40B4-BE49-F238E27FC236}">
                  <a16:creationId xmlns:a16="http://schemas.microsoft.com/office/drawing/2014/main" id="{A69A39F4-A34E-40A6-BF71-D1340AAE678F}"/>
                </a:ext>
              </a:extLst>
            </p:cNvPr>
            <p:cNvGrpSpPr/>
            <p:nvPr/>
          </p:nvGrpSpPr>
          <p:grpSpPr>
            <a:xfrm rot="10800000">
              <a:off x="4211849" y="4177849"/>
              <a:ext cx="670560" cy="1463040"/>
              <a:chOff x="5313680" y="4185920"/>
              <a:chExt cx="670560" cy="1463040"/>
            </a:xfrm>
            <a:grpFill/>
          </p:grpSpPr>
          <p:sp>
            <p:nvSpPr>
              <p:cNvPr id="25" name="Bande diagonale 24">
                <a:extLst>
                  <a:ext uri="{FF2B5EF4-FFF2-40B4-BE49-F238E27FC236}">
                    <a16:creationId xmlns:a16="http://schemas.microsoft.com/office/drawing/2014/main" id="{D2D537D8-C82C-4C8A-9B3E-352360141AB3}"/>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6" name="Bande diagonale 25">
                <a:extLst>
                  <a:ext uri="{FF2B5EF4-FFF2-40B4-BE49-F238E27FC236}">
                    <a16:creationId xmlns:a16="http://schemas.microsoft.com/office/drawing/2014/main" id="{6F7BCD62-76E1-408D-9CEA-3C91C80B8D1F}"/>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24" name="Signe Moins 23">
              <a:extLst>
                <a:ext uri="{FF2B5EF4-FFF2-40B4-BE49-F238E27FC236}">
                  <a16:creationId xmlns:a16="http://schemas.microsoft.com/office/drawing/2014/main" id="{EE840D4A-65D5-46A6-93E2-8F69FDA5203A}"/>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1107687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ZoneTexte 15">
            <a:extLst>
              <a:ext uri="{FF2B5EF4-FFF2-40B4-BE49-F238E27FC236}">
                <a16:creationId xmlns:a16="http://schemas.microsoft.com/office/drawing/2014/main" id="{BDDEF488-8BB6-4E7E-91B0-BD9259EC05E1}"/>
              </a:ext>
            </a:extLst>
          </p:cNvPr>
          <p:cNvSpPr txBox="1"/>
          <p:nvPr/>
        </p:nvSpPr>
        <p:spPr>
          <a:xfrm>
            <a:off x="171037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grpSp>
        <p:nvGrpSpPr>
          <p:cNvPr id="7" name="Groupe 6">
            <a:extLst>
              <a:ext uri="{FF2B5EF4-FFF2-40B4-BE49-F238E27FC236}">
                <a16:creationId xmlns:a16="http://schemas.microsoft.com/office/drawing/2014/main" id="{AD82BF90-84EF-4F6F-94C4-8860CD06B6B0}"/>
              </a:ext>
            </a:extLst>
          </p:cNvPr>
          <p:cNvGrpSpPr/>
          <p:nvPr/>
        </p:nvGrpSpPr>
        <p:grpSpPr>
          <a:xfrm rot="5400000" flipH="1">
            <a:off x="9388250" y="4074330"/>
            <a:ext cx="676174" cy="4891165"/>
            <a:chOff x="8524240" y="0"/>
            <a:chExt cx="762000" cy="4389120"/>
          </a:xfrm>
        </p:grpSpPr>
        <p:sp>
          <p:nvSpPr>
            <p:cNvPr id="8" name="Rectangle 7">
              <a:extLst>
                <a:ext uri="{FF2B5EF4-FFF2-40B4-BE49-F238E27FC236}">
                  <a16:creationId xmlns:a16="http://schemas.microsoft.com/office/drawing/2014/main" id="{E68A9C33-0898-482C-93E1-18CE19FCD472}"/>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Triangle rectangle 8">
              <a:extLst>
                <a:ext uri="{FF2B5EF4-FFF2-40B4-BE49-F238E27FC236}">
                  <a16:creationId xmlns:a16="http://schemas.microsoft.com/office/drawing/2014/main" id="{CBC69FA1-BCD1-43E3-9BCF-31E2A5C7F6BA}"/>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10" name="Groupe 9">
            <a:extLst>
              <a:ext uri="{FF2B5EF4-FFF2-40B4-BE49-F238E27FC236}">
                <a16:creationId xmlns:a16="http://schemas.microsoft.com/office/drawing/2014/main" id="{41E7AFC1-FF96-4D6D-BE3A-CB0B72A0A185}"/>
              </a:ext>
            </a:extLst>
          </p:cNvPr>
          <p:cNvGrpSpPr/>
          <p:nvPr/>
        </p:nvGrpSpPr>
        <p:grpSpPr>
          <a:xfrm rot="16200000">
            <a:off x="1846552" y="4325351"/>
            <a:ext cx="676175" cy="4389120"/>
            <a:chOff x="8524240" y="0"/>
            <a:chExt cx="762000" cy="4389120"/>
          </a:xfrm>
        </p:grpSpPr>
        <p:sp>
          <p:nvSpPr>
            <p:cNvPr id="11" name="Rectangle 10">
              <a:extLst>
                <a:ext uri="{FF2B5EF4-FFF2-40B4-BE49-F238E27FC236}">
                  <a16:creationId xmlns:a16="http://schemas.microsoft.com/office/drawing/2014/main" id="{F7836AE2-0C39-4314-BBBB-EF4F7785FE17}"/>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Triangle rectangle 11">
              <a:extLst>
                <a:ext uri="{FF2B5EF4-FFF2-40B4-BE49-F238E27FC236}">
                  <a16:creationId xmlns:a16="http://schemas.microsoft.com/office/drawing/2014/main" id="{AB64CFEF-8148-4B9D-891C-F75FCE4164E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pic>
        <p:nvPicPr>
          <p:cNvPr id="13" name="Image 12">
            <a:extLst>
              <a:ext uri="{FF2B5EF4-FFF2-40B4-BE49-F238E27FC236}">
                <a16:creationId xmlns:a16="http://schemas.microsoft.com/office/drawing/2014/main" id="{73C34171-1530-4100-B532-842CB646565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14" name="Groupe 13">
            <a:extLst>
              <a:ext uri="{FF2B5EF4-FFF2-40B4-BE49-F238E27FC236}">
                <a16:creationId xmlns:a16="http://schemas.microsoft.com/office/drawing/2014/main" id="{499F8DC0-E7D8-4715-B23B-A040A7805D53}"/>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15" name="Groupe 14">
              <a:extLst>
                <a:ext uri="{FF2B5EF4-FFF2-40B4-BE49-F238E27FC236}">
                  <a16:creationId xmlns:a16="http://schemas.microsoft.com/office/drawing/2014/main" id="{A90813C9-5906-46CD-BC55-978BEE044252}"/>
                </a:ext>
              </a:extLst>
            </p:cNvPr>
            <p:cNvGrpSpPr/>
            <p:nvPr/>
          </p:nvGrpSpPr>
          <p:grpSpPr>
            <a:xfrm>
              <a:off x="6391007" y="4158446"/>
              <a:ext cx="670560" cy="1463040"/>
              <a:chOff x="5313680" y="4185920"/>
              <a:chExt cx="670560" cy="1463040"/>
            </a:xfrm>
            <a:grpFill/>
          </p:grpSpPr>
          <p:sp>
            <p:nvSpPr>
              <p:cNvPr id="21" name="Bande diagonale 20">
                <a:extLst>
                  <a:ext uri="{FF2B5EF4-FFF2-40B4-BE49-F238E27FC236}">
                    <a16:creationId xmlns:a16="http://schemas.microsoft.com/office/drawing/2014/main" id="{59BE459C-2030-4F20-97D2-246225720A81}"/>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2" name="Bande diagonale 21">
                <a:extLst>
                  <a:ext uri="{FF2B5EF4-FFF2-40B4-BE49-F238E27FC236}">
                    <a16:creationId xmlns:a16="http://schemas.microsoft.com/office/drawing/2014/main" id="{38AC378D-10B3-4DF8-ADBE-F4C9BCD8C550}"/>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17" name="Groupe 16">
              <a:extLst>
                <a:ext uri="{FF2B5EF4-FFF2-40B4-BE49-F238E27FC236}">
                  <a16:creationId xmlns:a16="http://schemas.microsoft.com/office/drawing/2014/main" id="{7CE8204A-62CF-45BA-B829-0D63D4084CE9}"/>
                </a:ext>
              </a:extLst>
            </p:cNvPr>
            <p:cNvGrpSpPr/>
            <p:nvPr/>
          </p:nvGrpSpPr>
          <p:grpSpPr>
            <a:xfrm rot="10800000">
              <a:off x="4211849" y="4177849"/>
              <a:ext cx="670560" cy="1463040"/>
              <a:chOff x="5313680" y="4185920"/>
              <a:chExt cx="670560" cy="1463040"/>
            </a:xfrm>
            <a:grpFill/>
          </p:grpSpPr>
          <p:sp>
            <p:nvSpPr>
              <p:cNvPr id="19" name="Bande diagonale 18">
                <a:extLst>
                  <a:ext uri="{FF2B5EF4-FFF2-40B4-BE49-F238E27FC236}">
                    <a16:creationId xmlns:a16="http://schemas.microsoft.com/office/drawing/2014/main" id="{BE8C004B-E908-40C7-8016-1D5BE9CB4589}"/>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0" name="Bande diagonale 19">
                <a:extLst>
                  <a:ext uri="{FF2B5EF4-FFF2-40B4-BE49-F238E27FC236}">
                    <a16:creationId xmlns:a16="http://schemas.microsoft.com/office/drawing/2014/main" id="{72547F69-0D2F-4F6C-A674-3B447B2DFC71}"/>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18" name="Signe Moins 17">
              <a:extLst>
                <a:ext uri="{FF2B5EF4-FFF2-40B4-BE49-F238E27FC236}">
                  <a16:creationId xmlns:a16="http://schemas.microsoft.com/office/drawing/2014/main" id="{DF14C127-2D89-454A-B697-D13DF8BCD2DD}"/>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3" name="ZoneTexte 22">
            <a:extLst>
              <a:ext uri="{FF2B5EF4-FFF2-40B4-BE49-F238E27FC236}">
                <a16:creationId xmlns:a16="http://schemas.microsoft.com/office/drawing/2014/main" id="{78D1F4A0-F483-449D-BE2F-E445B5D93CAB}"/>
              </a:ext>
            </a:extLst>
          </p:cNvPr>
          <p:cNvSpPr txBox="1"/>
          <p:nvPr/>
        </p:nvSpPr>
        <p:spPr>
          <a:xfrm>
            <a:off x="767093" y="1651024"/>
            <a:ext cx="8929800" cy="1031051"/>
          </a:xfrm>
          <a:prstGeom prst="rect">
            <a:avLst/>
          </a:prstGeom>
          <a:noFill/>
          <a:effectLst/>
        </p:spPr>
        <p:txBody>
          <a:bodyPr wrap="square" rtlCol="0">
            <a:spAutoFit/>
          </a:bodyPr>
          <a:lstStyle/>
          <a:p>
            <a:r>
              <a:rPr lang="fr-FR" sz="2400" b="1" dirty="0" err="1">
                <a:latin typeface="Segoe UI" panose="020B0502040204020203" pitchFamily="34" charset="0"/>
                <a:cs typeface="Segoe UI" panose="020B0502040204020203" pitchFamily="34" charset="0"/>
              </a:rPr>
              <a:t>React</a:t>
            </a:r>
            <a:r>
              <a:rPr lang="fr-FR" sz="2400" b="1" dirty="0">
                <a:latin typeface="Segoe UI" panose="020B0502040204020203" pitchFamily="34" charset="0"/>
                <a:cs typeface="Segoe UI" panose="020B0502040204020203" pitchFamily="34" charset="0"/>
              </a:rPr>
              <a:t> Router : </a:t>
            </a:r>
            <a:r>
              <a:rPr lang="fr-FR" sz="2400" dirty="0">
                <a:latin typeface="Segoe UI" panose="020B0502040204020203" pitchFamily="34" charset="0"/>
                <a:cs typeface="Segoe UI" panose="020B0502040204020203" pitchFamily="34" charset="0"/>
              </a:rPr>
              <a:t>utilisation du package </a:t>
            </a:r>
            <a:r>
              <a:rPr lang="fr-FR" sz="2400" b="1" dirty="0" err="1">
                <a:latin typeface="Segoe UI" panose="020B0502040204020203" pitchFamily="34" charset="0"/>
                <a:cs typeface="Segoe UI" panose="020B0502040204020203" pitchFamily="34" charset="0"/>
              </a:rPr>
              <a:t>react</a:t>
            </a:r>
            <a:r>
              <a:rPr lang="fr-FR" sz="2400" b="1" dirty="0">
                <a:latin typeface="Segoe UI" panose="020B0502040204020203" pitchFamily="34" charset="0"/>
                <a:cs typeface="Segoe UI" panose="020B0502040204020203" pitchFamily="34" charset="0"/>
              </a:rPr>
              <a:t>-router-dom</a:t>
            </a:r>
            <a:r>
              <a:rPr lang="fr-FR" sz="2400" dirty="0">
                <a:latin typeface="Segoe UI" panose="020B0502040204020203" pitchFamily="34" charset="0"/>
                <a:cs typeface="Segoe UI" panose="020B0502040204020203" pitchFamily="34" charset="0"/>
              </a:rPr>
              <a:t> </a:t>
            </a:r>
          </a:p>
          <a:p>
            <a:endParaRPr lang="fr-FR" sz="1000" b="1" dirty="0">
              <a:latin typeface="Segoe UI" panose="020B0502040204020203" pitchFamily="34" charset="0"/>
              <a:cs typeface="Segoe UI" panose="020B0502040204020203" pitchFamily="34" charset="0"/>
            </a:endParaRPr>
          </a:p>
          <a:p>
            <a:endParaRPr lang="fr-FR" sz="300" b="1" dirty="0">
              <a:latin typeface="Segoe UI" panose="020B0502040204020203" pitchFamily="34" charset="0"/>
              <a:cs typeface="Segoe UI" panose="020B0502040204020203" pitchFamily="34" charset="0"/>
            </a:endParaRPr>
          </a:p>
          <a:p>
            <a:pPr marL="342900" indent="-342900">
              <a:buFont typeface="Wingdings" panose="05000000000000000000" pitchFamily="2" charset="2"/>
              <a:buChar char="q"/>
            </a:pPr>
            <a:r>
              <a:rPr lang="fr-FR" sz="2400" dirty="0">
                <a:solidFill>
                  <a:schemeClr val="accent1">
                    <a:lumMod val="75000"/>
                  </a:schemeClr>
                </a:solidFill>
                <a:latin typeface="Segoe UI"/>
                <a:cs typeface="Segoe UI"/>
              </a:rPr>
              <a:t> Quèsaco ???</a:t>
            </a:r>
            <a:endParaRPr lang="fr-FR" sz="2400" dirty="0">
              <a:solidFill>
                <a:schemeClr val="accent1">
                  <a:lumMod val="75000"/>
                </a:schemeClr>
              </a:solidFill>
            </a:endParaRPr>
          </a:p>
        </p:txBody>
      </p:sp>
      <p:sp>
        <p:nvSpPr>
          <p:cNvPr id="24" name="ZoneTexte 23">
            <a:extLst>
              <a:ext uri="{FF2B5EF4-FFF2-40B4-BE49-F238E27FC236}">
                <a16:creationId xmlns:a16="http://schemas.microsoft.com/office/drawing/2014/main" id="{0EA93287-A7DC-4EA4-8DCD-CE6E0327D831}"/>
              </a:ext>
            </a:extLst>
          </p:cNvPr>
          <p:cNvSpPr txBox="1"/>
          <p:nvPr/>
        </p:nvSpPr>
        <p:spPr>
          <a:xfrm>
            <a:off x="1710370" y="2797084"/>
            <a:ext cx="9638514" cy="1200329"/>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Permet de </a:t>
            </a:r>
            <a:r>
              <a:rPr lang="fr-FR" sz="2400" b="1" dirty="0">
                <a:latin typeface="Segoe UI" panose="020B0502040204020203" pitchFamily="34" charset="0"/>
                <a:cs typeface="Segoe UI" panose="020B0502040204020203" pitchFamily="34" charset="0"/>
              </a:rPr>
              <a:t>définir des URL dynamique </a:t>
            </a:r>
            <a:r>
              <a:rPr lang="fr-FR" sz="2400" dirty="0">
                <a:latin typeface="Segoe UI" panose="020B0502040204020203" pitchFamily="34" charset="0"/>
                <a:cs typeface="Segoe UI" panose="020B0502040204020203" pitchFamily="34" charset="0"/>
              </a:rPr>
              <a:t>et de </a:t>
            </a:r>
            <a:r>
              <a:rPr lang="fr-FR" sz="2400" b="1" dirty="0">
                <a:latin typeface="Segoe UI" panose="020B0502040204020203" pitchFamily="34" charset="0"/>
                <a:cs typeface="Segoe UI" panose="020B0502040204020203" pitchFamily="34" charset="0"/>
              </a:rPr>
              <a:t>sélectionner</a:t>
            </a:r>
            <a:r>
              <a:rPr lang="fr-FR" sz="2400" dirty="0">
                <a:latin typeface="Segoe UI" panose="020B0502040204020203" pitchFamily="34" charset="0"/>
                <a:cs typeface="Segoe UI" panose="020B0502040204020203" pitchFamily="34" charset="0"/>
              </a:rPr>
              <a:t> un </a:t>
            </a:r>
            <a:r>
              <a:rPr lang="fr-FR" sz="2400" b="1" dirty="0">
                <a:latin typeface="Segoe UI" panose="020B0502040204020203" pitchFamily="34" charset="0"/>
                <a:cs typeface="Segoe UI" panose="020B0502040204020203" pitchFamily="34" charset="0"/>
              </a:rPr>
              <a:t>composant</a:t>
            </a:r>
            <a:r>
              <a:rPr lang="fr-FR" sz="2400" dirty="0">
                <a:latin typeface="Segoe UI" panose="020B0502040204020203" pitchFamily="34" charset="0"/>
                <a:cs typeface="Segoe UI" panose="020B0502040204020203" pitchFamily="34" charset="0"/>
              </a:rPr>
              <a:t> pour l’affichage (</a:t>
            </a:r>
            <a:r>
              <a:rPr lang="fr-FR" sz="2400" dirty="0" err="1">
                <a:latin typeface="Segoe UI" panose="020B0502040204020203" pitchFamily="34" charset="0"/>
                <a:cs typeface="Segoe UI" panose="020B0502040204020203" pitchFamily="34" charset="0"/>
              </a:rPr>
              <a:t>render</a:t>
            </a:r>
            <a:r>
              <a:rPr lang="fr-FR" sz="2400" dirty="0">
                <a:latin typeface="Segoe UI" panose="020B0502040204020203" pitchFamily="34" charset="0"/>
                <a:cs typeface="Segoe UI" panose="020B0502040204020203" pitchFamily="34" charset="0"/>
              </a:rPr>
              <a:t>) sur le navigateur de l’utilisateur.</a:t>
            </a:r>
            <a:endParaRPr lang="fr-FR" sz="2400" b="1" dirty="0">
              <a:latin typeface="Segoe UI" panose="020B0502040204020203" pitchFamily="34" charset="0"/>
              <a:cs typeface="Segoe UI" panose="020B0502040204020203" pitchFamily="34" charset="0"/>
            </a:endParaRPr>
          </a:p>
        </p:txBody>
      </p:sp>
      <p:pic>
        <p:nvPicPr>
          <p:cNvPr id="25" name="Image 24">
            <a:extLst>
              <a:ext uri="{FF2B5EF4-FFF2-40B4-BE49-F238E27FC236}">
                <a16:creationId xmlns:a16="http://schemas.microsoft.com/office/drawing/2014/main" id="{B13EC67D-DBE0-4DE1-A760-5C02105858B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79199" y="4060916"/>
            <a:ext cx="2777196" cy="2292120"/>
          </a:xfrm>
          <a:prstGeom prst="rect">
            <a:avLst/>
          </a:prstGeom>
        </p:spPr>
      </p:pic>
    </p:spTree>
    <p:extLst>
      <p:ext uri="{BB962C8B-B14F-4D97-AF65-F5344CB8AC3E}">
        <p14:creationId xmlns:p14="http://schemas.microsoft.com/office/powerpoint/2010/main" val="11070211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ZoneTexte 15">
            <a:extLst>
              <a:ext uri="{FF2B5EF4-FFF2-40B4-BE49-F238E27FC236}">
                <a16:creationId xmlns:a16="http://schemas.microsoft.com/office/drawing/2014/main" id="{BDDEF488-8BB6-4E7E-91B0-BD9259EC05E1}"/>
              </a:ext>
            </a:extLst>
          </p:cNvPr>
          <p:cNvSpPr txBox="1"/>
          <p:nvPr/>
        </p:nvSpPr>
        <p:spPr>
          <a:xfrm>
            <a:off x="171037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grpSp>
        <p:nvGrpSpPr>
          <p:cNvPr id="7" name="Groupe 6">
            <a:extLst>
              <a:ext uri="{FF2B5EF4-FFF2-40B4-BE49-F238E27FC236}">
                <a16:creationId xmlns:a16="http://schemas.microsoft.com/office/drawing/2014/main" id="{AD82BF90-84EF-4F6F-94C4-8860CD06B6B0}"/>
              </a:ext>
            </a:extLst>
          </p:cNvPr>
          <p:cNvGrpSpPr/>
          <p:nvPr/>
        </p:nvGrpSpPr>
        <p:grpSpPr>
          <a:xfrm rot="5400000" flipH="1">
            <a:off x="9388250" y="4074330"/>
            <a:ext cx="676174" cy="4891165"/>
            <a:chOff x="8524240" y="0"/>
            <a:chExt cx="762000" cy="4389120"/>
          </a:xfrm>
        </p:grpSpPr>
        <p:sp>
          <p:nvSpPr>
            <p:cNvPr id="8" name="Rectangle 7">
              <a:extLst>
                <a:ext uri="{FF2B5EF4-FFF2-40B4-BE49-F238E27FC236}">
                  <a16:creationId xmlns:a16="http://schemas.microsoft.com/office/drawing/2014/main" id="{E68A9C33-0898-482C-93E1-18CE19FCD472}"/>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Triangle rectangle 8">
              <a:extLst>
                <a:ext uri="{FF2B5EF4-FFF2-40B4-BE49-F238E27FC236}">
                  <a16:creationId xmlns:a16="http://schemas.microsoft.com/office/drawing/2014/main" id="{CBC69FA1-BCD1-43E3-9BCF-31E2A5C7F6BA}"/>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10" name="Groupe 9">
            <a:extLst>
              <a:ext uri="{FF2B5EF4-FFF2-40B4-BE49-F238E27FC236}">
                <a16:creationId xmlns:a16="http://schemas.microsoft.com/office/drawing/2014/main" id="{41E7AFC1-FF96-4D6D-BE3A-CB0B72A0A185}"/>
              </a:ext>
            </a:extLst>
          </p:cNvPr>
          <p:cNvGrpSpPr/>
          <p:nvPr/>
        </p:nvGrpSpPr>
        <p:grpSpPr>
          <a:xfrm rot="16200000">
            <a:off x="1846552" y="4325351"/>
            <a:ext cx="676175" cy="4389120"/>
            <a:chOff x="8524240" y="0"/>
            <a:chExt cx="762000" cy="4389120"/>
          </a:xfrm>
        </p:grpSpPr>
        <p:sp>
          <p:nvSpPr>
            <p:cNvPr id="11" name="Rectangle 10">
              <a:extLst>
                <a:ext uri="{FF2B5EF4-FFF2-40B4-BE49-F238E27FC236}">
                  <a16:creationId xmlns:a16="http://schemas.microsoft.com/office/drawing/2014/main" id="{F7836AE2-0C39-4314-BBBB-EF4F7785FE17}"/>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Triangle rectangle 11">
              <a:extLst>
                <a:ext uri="{FF2B5EF4-FFF2-40B4-BE49-F238E27FC236}">
                  <a16:creationId xmlns:a16="http://schemas.microsoft.com/office/drawing/2014/main" id="{AB64CFEF-8148-4B9D-891C-F75FCE4164E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pic>
        <p:nvPicPr>
          <p:cNvPr id="13" name="Image 12">
            <a:extLst>
              <a:ext uri="{FF2B5EF4-FFF2-40B4-BE49-F238E27FC236}">
                <a16:creationId xmlns:a16="http://schemas.microsoft.com/office/drawing/2014/main" id="{73C34171-1530-4100-B532-842CB646565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14" name="Groupe 13">
            <a:extLst>
              <a:ext uri="{FF2B5EF4-FFF2-40B4-BE49-F238E27FC236}">
                <a16:creationId xmlns:a16="http://schemas.microsoft.com/office/drawing/2014/main" id="{499F8DC0-E7D8-4715-B23B-A040A7805D53}"/>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15" name="Groupe 14">
              <a:extLst>
                <a:ext uri="{FF2B5EF4-FFF2-40B4-BE49-F238E27FC236}">
                  <a16:creationId xmlns:a16="http://schemas.microsoft.com/office/drawing/2014/main" id="{A90813C9-5906-46CD-BC55-978BEE044252}"/>
                </a:ext>
              </a:extLst>
            </p:cNvPr>
            <p:cNvGrpSpPr/>
            <p:nvPr/>
          </p:nvGrpSpPr>
          <p:grpSpPr>
            <a:xfrm>
              <a:off x="6391007" y="4158446"/>
              <a:ext cx="670560" cy="1463040"/>
              <a:chOff x="5313680" y="4185920"/>
              <a:chExt cx="670560" cy="1463040"/>
            </a:xfrm>
            <a:grpFill/>
          </p:grpSpPr>
          <p:sp>
            <p:nvSpPr>
              <p:cNvPr id="21" name="Bande diagonale 20">
                <a:extLst>
                  <a:ext uri="{FF2B5EF4-FFF2-40B4-BE49-F238E27FC236}">
                    <a16:creationId xmlns:a16="http://schemas.microsoft.com/office/drawing/2014/main" id="{59BE459C-2030-4F20-97D2-246225720A81}"/>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2" name="Bande diagonale 21">
                <a:extLst>
                  <a:ext uri="{FF2B5EF4-FFF2-40B4-BE49-F238E27FC236}">
                    <a16:creationId xmlns:a16="http://schemas.microsoft.com/office/drawing/2014/main" id="{38AC378D-10B3-4DF8-ADBE-F4C9BCD8C550}"/>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17" name="Groupe 16">
              <a:extLst>
                <a:ext uri="{FF2B5EF4-FFF2-40B4-BE49-F238E27FC236}">
                  <a16:creationId xmlns:a16="http://schemas.microsoft.com/office/drawing/2014/main" id="{7CE8204A-62CF-45BA-B829-0D63D4084CE9}"/>
                </a:ext>
              </a:extLst>
            </p:cNvPr>
            <p:cNvGrpSpPr/>
            <p:nvPr/>
          </p:nvGrpSpPr>
          <p:grpSpPr>
            <a:xfrm rot="10800000">
              <a:off x="4211849" y="4177849"/>
              <a:ext cx="670560" cy="1463040"/>
              <a:chOff x="5313680" y="4185920"/>
              <a:chExt cx="670560" cy="1463040"/>
            </a:xfrm>
            <a:grpFill/>
          </p:grpSpPr>
          <p:sp>
            <p:nvSpPr>
              <p:cNvPr id="19" name="Bande diagonale 18">
                <a:extLst>
                  <a:ext uri="{FF2B5EF4-FFF2-40B4-BE49-F238E27FC236}">
                    <a16:creationId xmlns:a16="http://schemas.microsoft.com/office/drawing/2014/main" id="{BE8C004B-E908-40C7-8016-1D5BE9CB4589}"/>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0" name="Bande diagonale 19">
                <a:extLst>
                  <a:ext uri="{FF2B5EF4-FFF2-40B4-BE49-F238E27FC236}">
                    <a16:creationId xmlns:a16="http://schemas.microsoft.com/office/drawing/2014/main" id="{72547F69-0D2F-4F6C-A674-3B447B2DFC71}"/>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18" name="Signe Moins 17">
              <a:extLst>
                <a:ext uri="{FF2B5EF4-FFF2-40B4-BE49-F238E27FC236}">
                  <a16:creationId xmlns:a16="http://schemas.microsoft.com/office/drawing/2014/main" id="{DF14C127-2D89-454A-B697-D13DF8BCD2DD}"/>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3" name="ZoneTexte 22">
            <a:extLst>
              <a:ext uri="{FF2B5EF4-FFF2-40B4-BE49-F238E27FC236}">
                <a16:creationId xmlns:a16="http://schemas.microsoft.com/office/drawing/2014/main" id="{78D1F4A0-F483-449D-BE2F-E445B5D93CAB}"/>
              </a:ext>
            </a:extLst>
          </p:cNvPr>
          <p:cNvSpPr txBox="1"/>
          <p:nvPr/>
        </p:nvSpPr>
        <p:spPr>
          <a:xfrm>
            <a:off x="767093" y="1651024"/>
            <a:ext cx="7303019" cy="461665"/>
          </a:xfrm>
          <a:prstGeom prst="rect">
            <a:avLst/>
          </a:prstGeom>
          <a:noFill/>
          <a:effectLst/>
        </p:spPr>
        <p:txBody>
          <a:bodyPr wrap="square" rtlCol="0">
            <a:spAutoFit/>
          </a:bodyPr>
          <a:lstStyle/>
          <a:p>
            <a:r>
              <a:rPr lang="fr-FR" sz="2400" b="1" dirty="0" err="1">
                <a:latin typeface="Segoe UI" panose="020B0502040204020203" pitchFamily="34" charset="0"/>
                <a:cs typeface="Segoe UI" panose="020B0502040204020203" pitchFamily="34" charset="0"/>
              </a:rPr>
              <a:t>React</a:t>
            </a:r>
            <a:r>
              <a:rPr lang="fr-FR" sz="2400" b="1" dirty="0">
                <a:latin typeface="Segoe UI" panose="020B0502040204020203" pitchFamily="34" charset="0"/>
                <a:cs typeface="Segoe UI" panose="020B0502040204020203" pitchFamily="34" charset="0"/>
              </a:rPr>
              <a:t> Router : Fournit deux composants  </a:t>
            </a:r>
            <a:endParaRPr lang="fr-FR" sz="2400" i="1" dirty="0">
              <a:solidFill>
                <a:schemeClr val="accent2">
                  <a:lumMod val="75000"/>
                </a:schemeClr>
              </a:solidFill>
              <a:latin typeface="Segoe UI" panose="020B0502040204020203" pitchFamily="34" charset="0"/>
              <a:cs typeface="Segoe UI" panose="020B0502040204020203" pitchFamily="34" charset="0"/>
            </a:endParaRPr>
          </a:p>
        </p:txBody>
      </p:sp>
      <p:sp>
        <p:nvSpPr>
          <p:cNvPr id="4" name="Rectangle 3">
            <a:extLst>
              <a:ext uri="{FF2B5EF4-FFF2-40B4-BE49-F238E27FC236}">
                <a16:creationId xmlns:a16="http://schemas.microsoft.com/office/drawing/2014/main" id="{A8C9C0BB-A812-4EBC-BAC8-949441712337}"/>
              </a:ext>
            </a:extLst>
          </p:cNvPr>
          <p:cNvSpPr/>
          <p:nvPr/>
        </p:nvSpPr>
        <p:spPr>
          <a:xfrm>
            <a:off x="1603290" y="2478790"/>
            <a:ext cx="3017877" cy="461665"/>
          </a:xfrm>
          <a:prstGeom prst="rect">
            <a:avLst/>
          </a:prstGeom>
        </p:spPr>
        <p:txBody>
          <a:bodyPr wrap="none">
            <a:spAutoFit/>
          </a:bodyPr>
          <a:lstStyle/>
          <a:p>
            <a:pPr marL="342900" indent="-342900">
              <a:buFont typeface="Wingdings" panose="05000000000000000000" pitchFamily="2" charset="2"/>
              <a:buChar char="q"/>
            </a:pPr>
            <a:r>
              <a:rPr lang="fr-FR" sz="2400" dirty="0">
                <a:solidFill>
                  <a:schemeClr val="accent1">
                    <a:lumMod val="75000"/>
                  </a:schemeClr>
                </a:solidFill>
                <a:latin typeface="Segoe UI"/>
                <a:cs typeface="Segoe UI"/>
              </a:rPr>
              <a:t>&lt;</a:t>
            </a:r>
            <a:r>
              <a:rPr lang="fr-FR" sz="2400" dirty="0" err="1">
                <a:solidFill>
                  <a:schemeClr val="accent1">
                    <a:lumMod val="75000"/>
                  </a:schemeClr>
                </a:solidFill>
                <a:latin typeface="Segoe UI"/>
                <a:cs typeface="Segoe UI"/>
              </a:rPr>
              <a:t>BrowserRouter</a:t>
            </a:r>
            <a:r>
              <a:rPr lang="fr-FR" sz="2400" dirty="0">
                <a:solidFill>
                  <a:schemeClr val="accent1">
                    <a:lumMod val="75000"/>
                  </a:schemeClr>
                </a:solidFill>
                <a:latin typeface="Segoe UI"/>
                <a:cs typeface="Segoe UI"/>
              </a:rPr>
              <a:t>&gt;</a:t>
            </a:r>
          </a:p>
        </p:txBody>
      </p:sp>
      <p:sp>
        <p:nvSpPr>
          <p:cNvPr id="26" name="Rectangle 25">
            <a:extLst>
              <a:ext uri="{FF2B5EF4-FFF2-40B4-BE49-F238E27FC236}">
                <a16:creationId xmlns:a16="http://schemas.microsoft.com/office/drawing/2014/main" id="{B7B5BBE7-207E-4840-847B-8DC8830C76F4}"/>
              </a:ext>
            </a:extLst>
          </p:cNvPr>
          <p:cNvSpPr/>
          <p:nvPr/>
        </p:nvSpPr>
        <p:spPr>
          <a:xfrm>
            <a:off x="1603290" y="4395530"/>
            <a:ext cx="2531399" cy="461665"/>
          </a:xfrm>
          <a:prstGeom prst="rect">
            <a:avLst/>
          </a:prstGeom>
        </p:spPr>
        <p:txBody>
          <a:bodyPr wrap="none">
            <a:spAutoFit/>
          </a:bodyPr>
          <a:lstStyle/>
          <a:p>
            <a:pPr marL="342900" indent="-342900">
              <a:buFont typeface="Wingdings" panose="05000000000000000000" pitchFamily="2" charset="2"/>
              <a:buChar char="q"/>
            </a:pPr>
            <a:r>
              <a:rPr lang="fr-FR" sz="2400" dirty="0">
                <a:solidFill>
                  <a:schemeClr val="accent1">
                    <a:lumMod val="75000"/>
                  </a:schemeClr>
                </a:solidFill>
                <a:latin typeface="Segoe UI"/>
                <a:cs typeface="Segoe UI"/>
              </a:rPr>
              <a:t>&lt;</a:t>
            </a:r>
            <a:r>
              <a:rPr lang="fr-FR" sz="2400" dirty="0" err="1">
                <a:solidFill>
                  <a:schemeClr val="accent1">
                    <a:lumMod val="75000"/>
                  </a:schemeClr>
                </a:solidFill>
                <a:latin typeface="Segoe UI"/>
                <a:cs typeface="Segoe UI"/>
              </a:rPr>
              <a:t>HashRouter</a:t>
            </a:r>
            <a:r>
              <a:rPr lang="fr-FR" sz="2400" dirty="0">
                <a:solidFill>
                  <a:schemeClr val="accent1">
                    <a:lumMod val="75000"/>
                  </a:schemeClr>
                </a:solidFill>
                <a:latin typeface="Segoe UI"/>
                <a:cs typeface="Segoe UI"/>
              </a:rPr>
              <a:t>&gt;</a:t>
            </a:r>
          </a:p>
        </p:txBody>
      </p:sp>
      <p:sp>
        <p:nvSpPr>
          <p:cNvPr id="27" name="ZoneTexte 26">
            <a:extLst>
              <a:ext uri="{FF2B5EF4-FFF2-40B4-BE49-F238E27FC236}">
                <a16:creationId xmlns:a16="http://schemas.microsoft.com/office/drawing/2014/main" id="{2E86F453-4915-4D7F-9BE8-2B32A9EBB1DE}"/>
              </a:ext>
            </a:extLst>
          </p:cNvPr>
          <p:cNvSpPr txBox="1"/>
          <p:nvPr/>
        </p:nvSpPr>
        <p:spPr>
          <a:xfrm>
            <a:off x="2205476" y="3177759"/>
            <a:ext cx="9638514" cy="923330"/>
          </a:xfrm>
          <a:prstGeom prst="rect">
            <a:avLst/>
          </a:prstGeom>
          <a:noFill/>
          <a:effectLst/>
        </p:spPr>
        <p:txBody>
          <a:bodyPr wrap="square" rtlCol="0">
            <a:spAutoFit/>
          </a:bodyPr>
          <a:lstStyle/>
          <a:p>
            <a:pPr marL="285750" indent="-285750">
              <a:buFont typeface="Arial" panose="020B0604020202020204" pitchFamily="34" charset="0"/>
              <a:buChar char="•"/>
            </a:pPr>
            <a:r>
              <a:rPr lang="fr-FR" dirty="0">
                <a:latin typeface="Segoe UI" panose="020B0502040204020203" pitchFamily="34" charset="0"/>
                <a:cs typeface="Segoe UI" panose="020B0502040204020203" pitchFamily="34" charset="0"/>
              </a:rPr>
              <a:t>Utilisé le plus couramment. </a:t>
            </a:r>
          </a:p>
          <a:p>
            <a:endParaRPr lang="fr-FR" dirty="0">
              <a:latin typeface="Segoe UI" panose="020B0502040204020203" pitchFamily="34" charset="0"/>
              <a:cs typeface="Segoe UI" panose="020B0502040204020203" pitchFamily="34" charset="0"/>
            </a:endParaRPr>
          </a:p>
          <a:p>
            <a:pPr marL="285750" indent="-285750">
              <a:buFont typeface="Arial" panose="020B0604020202020204" pitchFamily="34" charset="0"/>
              <a:buChar char="•"/>
            </a:pPr>
            <a:r>
              <a:rPr lang="fr-FR" dirty="0">
                <a:latin typeface="Segoe UI" panose="020B0502040204020203" pitchFamily="34" charset="0"/>
                <a:cs typeface="Segoe UI" panose="020B0502040204020203" pitchFamily="34" charset="0"/>
              </a:rPr>
              <a:t>Il utilise le  </a:t>
            </a:r>
            <a:r>
              <a:rPr lang="fr-FR" b="1" dirty="0" err="1">
                <a:latin typeface="Segoe UI" panose="020B0502040204020203" pitchFamily="34" charset="0"/>
                <a:cs typeface="Segoe UI" panose="020B0502040204020203" pitchFamily="34" charset="0"/>
              </a:rPr>
              <a:t>History</a:t>
            </a:r>
            <a:r>
              <a:rPr lang="fr-FR" b="1" dirty="0">
                <a:latin typeface="Segoe UI" panose="020B0502040204020203" pitchFamily="34" charset="0"/>
                <a:cs typeface="Segoe UI" panose="020B0502040204020203" pitchFamily="34" charset="0"/>
              </a:rPr>
              <a:t> API </a:t>
            </a:r>
            <a:r>
              <a:rPr lang="fr-FR" dirty="0">
                <a:latin typeface="Segoe UI" panose="020B0502040204020203" pitchFamily="34" charset="0"/>
                <a:cs typeface="Segoe UI" panose="020B0502040204020203" pitchFamily="34" charset="0"/>
              </a:rPr>
              <a:t>incluse dans </a:t>
            </a:r>
            <a:r>
              <a:rPr lang="fr-FR" b="1" dirty="0">
                <a:latin typeface="Segoe UI" panose="020B0502040204020203" pitchFamily="34" charset="0"/>
                <a:cs typeface="Segoe UI" panose="020B0502040204020203" pitchFamily="34" charset="0"/>
              </a:rPr>
              <a:t>HTML5</a:t>
            </a:r>
            <a:r>
              <a:rPr lang="fr-FR" dirty="0">
                <a:latin typeface="Segoe UI" panose="020B0502040204020203" pitchFamily="34" charset="0"/>
                <a:cs typeface="Segoe UI" panose="020B0502040204020203" pitchFamily="34" charset="0"/>
              </a:rPr>
              <a:t> pour surveiller l’historique du routeur.</a:t>
            </a:r>
          </a:p>
        </p:txBody>
      </p:sp>
      <p:sp>
        <p:nvSpPr>
          <p:cNvPr id="28" name="ZoneTexte 27">
            <a:extLst>
              <a:ext uri="{FF2B5EF4-FFF2-40B4-BE49-F238E27FC236}">
                <a16:creationId xmlns:a16="http://schemas.microsoft.com/office/drawing/2014/main" id="{F250D883-4428-4F0B-94A5-0C340B482C71}"/>
              </a:ext>
            </a:extLst>
          </p:cNvPr>
          <p:cNvSpPr txBox="1"/>
          <p:nvPr/>
        </p:nvSpPr>
        <p:spPr>
          <a:xfrm>
            <a:off x="2205476" y="5068562"/>
            <a:ext cx="9638514" cy="923330"/>
          </a:xfrm>
          <a:prstGeom prst="rect">
            <a:avLst/>
          </a:prstGeom>
          <a:noFill/>
          <a:effectLst/>
        </p:spPr>
        <p:txBody>
          <a:bodyPr wrap="square" rtlCol="0">
            <a:spAutoFit/>
          </a:bodyPr>
          <a:lstStyle/>
          <a:p>
            <a:pPr marL="285750" indent="-285750">
              <a:buFont typeface="Arial" panose="020B0604020202020204" pitchFamily="34" charset="0"/>
              <a:buChar char="•"/>
            </a:pPr>
            <a:r>
              <a:rPr lang="fr-FR" dirty="0">
                <a:latin typeface="Segoe UI" panose="020B0502040204020203" pitchFamily="34" charset="0"/>
                <a:cs typeface="Segoe UI" panose="020B0502040204020203" pitchFamily="34" charset="0"/>
              </a:rPr>
              <a:t>Utilise le hash de l’ URL </a:t>
            </a:r>
            <a:r>
              <a:rPr lang="fr-FR" b="1" i="1" dirty="0">
                <a:latin typeface="Segoe UI" panose="020B0502040204020203" pitchFamily="34" charset="0"/>
                <a:cs typeface="Segoe UI" panose="020B0502040204020203" pitchFamily="34" charset="0"/>
              </a:rPr>
              <a:t>(</a:t>
            </a:r>
            <a:r>
              <a:rPr lang="fr-FR" b="1" i="1" dirty="0" err="1">
                <a:latin typeface="Segoe UI" panose="020B0502040204020203" pitchFamily="34" charset="0"/>
                <a:cs typeface="Segoe UI" panose="020B0502040204020203" pitchFamily="34" charset="0"/>
              </a:rPr>
              <a:t>window.location.hash</a:t>
            </a:r>
            <a:r>
              <a:rPr lang="fr-FR" b="1" i="1" dirty="0">
                <a:latin typeface="Segoe UI" panose="020B0502040204020203" pitchFamily="34" charset="0"/>
                <a:cs typeface="Segoe UI" panose="020B0502040204020203" pitchFamily="34" charset="0"/>
              </a:rPr>
              <a:t>) </a:t>
            </a:r>
            <a:r>
              <a:rPr lang="fr-FR" dirty="0">
                <a:latin typeface="Segoe UI" panose="020B0502040204020203" pitchFamily="34" charset="0"/>
                <a:cs typeface="Segoe UI" panose="020B0502040204020203" pitchFamily="34" charset="0"/>
              </a:rPr>
              <a:t>pour tout mémoriser.</a:t>
            </a:r>
            <a:endParaRPr lang="fr-FR" dirty="0"/>
          </a:p>
          <a:p>
            <a:endParaRPr lang="fr-FR" dirty="0">
              <a:latin typeface="Segoe UI" panose="020B0502040204020203" pitchFamily="34" charset="0"/>
              <a:cs typeface="Segoe UI" panose="020B0502040204020203" pitchFamily="34" charset="0"/>
            </a:endParaRPr>
          </a:p>
          <a:p>
            <a:pPr marL="285750" indent="-285750">
              <a:buFont typeface="Arial" panose="020B0604020202020204" pitchFamily="34" charset="0"/>
              <a:buChar char="•"/>
            </a:pPr>
            <a:r>
              <a:rPr lang="fr-FR" dirty="0">
                <a:latin typeface="Segoe UI" panose="020B0502040204020203" pitchFamily="34" charset="0"/>
                <a:cs typeface="Segoe UI" panose="020B0502040204020203" pitchFamily="34" charset="0"/>
              </a:rPr>
              <a:t>Utile pour les anciens navigateurs.</a:t>
            </a:r>
          </a:p>
        </p:txBody>
      </p:sp>
    </p:spTree>
    <p:extLst>
      <p:ext uri="{BB962C8B-B14F-4D97-AF65-F5344CB8AC3E}">
        <p14:creationId xmlns:p14="http://schemas.microsoft.com/office/powerpoint/2010/main" val="17206939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ECMA Script 6</a:t>
            </a:r>
          </a:p>
          <a:p>
            <a:pPr algn="ctr"/>
            <a:r>
              <a:rPr lang="fr-FR" sz="2400" i="1" dirty="0">
                <a:latin typeface="Segoe UI" panose="020B0502040204020203" pitchFamily="34" charset="0"/>
                <a:cs typeface="Segoe UI" panose="020B0502040204020203" pitchFamily="34" charset="0"/>
              </a:rPr>
              <a:t>Le JavaScript de demain, aujourd’hui</a:t>
            </a:r>
          </a:p>
        </p:txBody>
      </p:sp>
      <p:sp>
        <p:nvSpPr>
          <p:cNvPr id="18" name="ZoneTexte 17">
            <a:extLst>
              <a:ext uri="{FF2B5EF4-FFF2-40B4-BE49-F238E27FC236}">
                <a16:creationId xmlns:a16="http://schemas.microsoft.com/office/drawing/2014/main" id="{B9C90AC6-68E9-4E99-8352-FB764FD1F397}"/>
              </a:ext>
            </a:extLst>
          </p:cNvPr>
          <p:cNvSpPr txBox="1"/>
          <p:nvPr/>
        </p:nvSpPr>
        <p:spPr>
          <a:xfrm>
            <a:off x="2808911" y="1922011"/>
            <a:ext cx="9235239" cy="461665"/>
          </a:xfrm>
          <a:prstGeom prst="rect">
            <a:avLst/>
          </a:prstGeom>
          <a:noFill/>
          <a:effectLst/>
        </p:spPr>
        <p:txBody>
          <a:bodyPr wrap="square" rtlCol="0" anchor="t">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Opérateur de décomposition. </a:t>
            </a:r>
          </a:p>
        </p:txBody>
      </p:sp>
      <p:sp>
        <p:nvSpPr>
          <p:cNvPr id="19" name="ZoneTexte 18">
            <a:extLst>
              <a:ext uri="{FF2B5EF4-FFF2-40B4-BE49-F238E27FC236}">
                <a16:creationId xmlns:a16="http://schemas.microsoft.com/office/drawing/2014/main" id="{CFB2D2AF-DB4D-465F-884F-3DDCCCC450FF}"/>
              </a:ext>
            </a:extLst>
          </p:cNvPr>
          <p:cNvSpPr txBox="1"/>
          <p:nvPr/>
        </p:nvSpPr>
        <p:spPr>
          <a:xfrm>
            <a:off x="676916" y="3197691"/>
            <a:ext cx="4263990" cy="461665"/>
          </a:xfrm>
          <a:prstGeom prst="rect">
            <a:avLst/>
          </a:prstGeom>
          <a:noFill/>
          <a:effectLst/>
        </p:spPr>
        <p:txBody>
          <a:bodyPr wrap="square" rtlCol="0">
            <a:spAutoFit/>
          </a:bodyPr>
          <a:lstStyle/>
          <a:p>
            <a:pPr algn="ctr"/>
            <a:r>
              <a:rPr lang="fr-FR" sz="2400" b="1" dirty="0">
                <a:solidFill>
                  <a:schemeClr val="accent1">
                    <a:lumMod val="75000"/>
                  </a:schemeClr>
                </a:solidFill>
                <a:latin typeface="Segoe UI" panose="020B0502040204020203" pitchFamily="34" charset="0"/>
                <a:cs typeface="Segoe UI" panose="020B0502040204020203" pitchFamily="34" charset="0"/>
              </a:rPr>
              <a:t>{ } ES6</a:t>
            </a:r>
            <a:endParaRPr lang="fr-FR" sz="2400" dirty="0">
              <a:solidFill>
                <a:srgbClr val="FF0000"/>
              </a:solidFill>
              <a:latin typeface="Segoe UI" panose="020B0502040204020203" pitchFamily="34" charset="0"/>
              <a:cs typeface="Segoe UI" panose="020B0502040204020203" pitchFamily="34" charset="0"/>
            </a:endParaRPr>
          </a:p>
        </p:txBody>
      </p:sp>
      <p:sp>
        <p:nvSpPr>
          <p:cNvPr id="20" name="ZoneTexte 19">
            <a:extLst>
              <a:ext uri="{FF2B5EF4-FFF2-40B4-BE49-F238E27FC236}">
                <a16:creationId xmlns:a16="http://schemas.microsoft.com/office/drawing/2014/main" id="{60A08DDB-7DB1-4970-B03F-DF1ECC0BC8FB}"/>
              </a:ext>
            </a:extLst>
          </p:cNvPr>
          <p:cNvSpPr txBox="1"/>
          <p:nvPr/>
        </p:nvSpPr>
        <p:spPr>
          <a:xfrm>
            <a:off x="6952546" y="3197691"/>
            <a:ext cx="4263990" cy="461665"/>
          </a:xfrm>
          <a:prstGeom prst="rect">
            <a:avLst/>
          </a:prstGeom>
          <a:noFill/>
          <a:effectLst/>
        </p:spPr>
        <p:txBody>
          <a:bodyPr wrap="square" rtlCol="0">
            <a:spAutoFit/>
          </a:bodyPr>
          <a:lstStyle/>
          <a:p>
            <a:pPr algn="ctr"/>
            <a:r>
              <a:rPr lang="fr-FR" sz="2400" b="1" dirty="0">
                <a:solidFill>
                  <a:schemeClr val="accent1">
                    <a:lumMod val="75000"/>
                  </a:schemeClr>
                </a:solidFill>
                <a:latin typeface="Segoe UI" panose="020B0502040204020203" pitchFamily="34" charset="0"/>
                <a:cs typeface="Segoe UI" panose="020B0502040204020203" pitchFamily="34" charset="0"/>
              </a:rPr>
              <a:t>{ } ES5</a:t>
            </a:r>
            <a:endParaRPr lang="fr-FR" sz="2400" dirty="0">
              <a:solidFill>
                <a:srgbClr val="FF0000"/>
              </a:solidFill>
              <a:latin typeface="Segoe UI" panose="020B0502040204020203" pitchFamily="34" charset="0"/>
              <a:cs typeface="Segoe UI" panose="020B0502040204020203" pitchFamily="34" charset="0"/>
            </a:endParaRPr>
          </a:p>
        </p:txBody>
      </p:sp>
      <p:sp>
        <p:nvSpPr>
          <p:cNvPr id="17" name="Hexagone 23">
            <a:extLst>
              <a:ext uri="{FF2B5EF4-FFF2-40B4-BE49-F238E27FC236}">
                <a16:creationId xmlns:a16="http://schemas.microsoft.com/office/drawing/2014/main" id="{9745DE0A-361D-462A-BED6-614A0D42CBE8}"/>
              </a:ext>
            </a:extLst>
          </p:cNvPr>
          <p:cNvSpPr/>
          <p:nvPr/>
        </p:nvSpPr>
        <p:spPr>
          <a:xfrm>
            <a:off x="603921" y="1411025"/>
            <a:ext cx="1580718" cy="1678152"/>
          </a:xfrm>
          <a:custGeom>
            <a:avLst/>
            <a:gdLst>
              <a:gd name="connsiteX0" fmla="*/ 0 w 1259840"/>
              <a:gd name="connsiteY0" fmla="*/ 609600 h 1219200"/>
              <a:gd name="connsiteX1" fmla="*/ 304800 w 1259840"/>
              <a:gd name="connsiteY1" fmla="*/ 0 h 1219200"/>
              <a:gd name="connsiteX2" fmla="*/ 955040 w 1259840"/>
              <a:gd name="connsiteY2" fmla="*/ 0 h 1219200"/>
              <a:gd name="connsiteX3" fmla="*/ 1259840 w 1259840"/>
              <a:gd name="connsiteY3" fmla="*/ 609600 h 1219200"/>
              <a:gd name="connsiteX4" fmla="*/ 955040 w 1259840"/>
              <a:gd name="connsiteY4" fmla="*/ 1219200 h 1219200"/>
              <a:gd name="connsiteX5" fmla="*/ 304800 w 1259840"/>
              <a:gd name="connsiteY5" fmla="*/ 1219200 h 1219200"/>
              <a:gd name="connsiteX6" fmla="*/ 0 w 1259840"/>
              <a:gd name="connsiteY6" fmla="*/ 609600 h 1219200"/>
              <a:gd name="connsiteX0" fmla="*/ 0 w 1259840"/>
              <a:gd name="connsiteY0" fmla="*/ 863600 h 1473200"/>
              <a:gd name="connsiteX1" fmla="*/ 304800 w 1259840"/>
              <a:gd name="connsiteY1" fmla="*/ 254000 h 1473200"/>
              <a:gd name="connsiteX2" fmla="*/ 662940 w 1259840"/>
              <a:gd name="connsiteY2" fmla="*/ 0 h 1473200"/>
              <a:gd name="connsiteX3" fmla="*/ 1259840 w 1259840"/>
              <a:gd name="connsiteY3" fmla="*/ 863600 h 1473200"/>
              <a:gd name="connsiteX4" fmla="*/ 955040 w 1259840"/>
              <a:gd name="connsiteY4" fmla="*/ 1473200 h 1473200"/>
              <a:gd name="connsiteX5" fmla="*/ 304800 w 1259840"/>
              <a:gd name="connsiteY5" fmla="*/ 1473200 h 1473200"/>
              <a:gd name="connsiteX6" fmla="*/ 0 w 1259840"/>
              <a:gd name="connsiteY6" fmla="*/ 863600 h 1473200"/>
              <a:gd name="connsiteX0" fmla="*/ 0 w 1412240"/>
              <a:gd name="connsiteY0" fmla="*/ 863600 h 1473200"/>
              <a:gd name="connsiteX1" fmla="*/ 304800 w 1412240"/>
              <a:gd name="connsiteY1" fmla="*/ 254000 h 1473200"/>
              <a:gd name="connsiteX2" fmla="*/ 662940 w 1412240"/>
              <a:gd name="connsiteY2" fmla="*/ 0 h 1473200"/>
              <a:gd name="connsiteX3" fmla="*/ 1412240 w 1412240"/>
              <a:gd name="connsiteY3" fmla="*/ 440266 h 1473200"/>
              <a:gd name="connsiteX4" fmla="*/ 955040 w 1412240"/>
              <a:gd name="connsiteY4" fmla="*/ 1473200 h 1473200"/>
              <a:gd name="connsiteX5" fmla="*/ 304800 w 1412240"/>
              <a:gd name="connsiteY5" fmla="*/ 1473200 h 1473200"/>
              <a:gd name="connsiteX6" fmla="*/ 0 w 1412240"/>
              <a:gd name="connsiteY6" fmla="*/ 863600 h 1473200"/>
              <a:gd name="connsiteX0" fmla="*/ 0 w 1412240"/>
              <a:gd name="connsiteY0" fmla="*/ 863600 h 1778000"/>
              <a:gd name="connsiteX1" fmla="*/ 304800 w 1412240"/>
              <a:gd name="connsiteY1" fmla="*/ 254000 h 1778000"/>
              <a:gd name="connsiteX2" fmla="*/ 662940 w 1412240"/>
              <a:gd name="connsiteY2" fmla="*/ 0 h 1778000"/>
              <a:gd name="connsiteX3" fmla="*/ 1412240 w 1412240"/>
              <a:gd name="connsiteY3" fmla="*/ 440266 h 1778000"/>
              <a:gd name="connsiteX4" fmla="*/ 955040 w 1412240"/>
              <a:gd name="connsiteY4" fmla="*/ 1473200 h 1778000"/>
              <a:gd name="connsiteX5" fmla="*/ 622300 w 1412240"/>
              <a:gd name="connsiteY5" fmla="*/ 1778000 h 1778000"/>
              <a:gd name="connsiteX6" fmla="*/ 0 w 1412240"/>
              <a:gd name="connsiteY6" fmla="*/ 863600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103207 w 1560407"/>
              <a:gd name="connsiteY4" fmla="*/ 1473200 h 1778000"/>
              <a:gd name="connsiteX5" fmla="*/ 770467 w 1560407"/>
              <a:gd name="connsiteY5" fmla="*/ 1778000 h 1778000"/>
              <a:gd name="connsiteX6" fmla="*/ 0 w 1560407"/>
              <a:gd name="connsiteY6" fmla="*/ 1316567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 name="connsiteX0" fmla="*/ 0 w 1560407"/>
              <a:gd name="connsiteY0" fmla="*/ 1316567 h 1778000"/>
              <a:gd name="connsiteX1" fmla="*/ 12700 w 1560407"/>
              <a:gd name="connsiteY1" fmla="*/ 427566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0407" h="1778000">
                <a:moveTo>
                  <a:pt x="0" y="1316567"/>
                </a:moveTo>
                <a:lnTo>
                  <a:pt x="12700" y="427566"/>
                </a:lnTo>
                <a:lnTo>
                  <a:pt x="811107" y="0"/>
                </a:lnTo>
                <a:lnTo>
                  <a:pt x="1560407" y="440266"/>
                </a:lnTo>
                <a:lnTo>
                  <a:pt x="1551941" y="1286933"/>
                </a:lnTo>
                <a:lnTo>
                  <a:pt x="770467" y="1778000"/>
                </a:lnTo>
                <a:lnTo>
                  <a:pt x="0" y="1316567"/>
                </a:lnTo>
                <a:close/>
              </a:path>
            </a:pathLst>
          </a:custGeom>
          <a:solidFill>
            <a:srgbClr val="70CEEF"/>
          </a:solid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b="1" dirty="0">
                <a:solidFill>
                  <a:schemeClr val="tx1"/>
                </a:solidFill>
                <a:latin typeface="Segoe UI" panose="020B0502040204020203" pitchFamily="34" charset="0"/>
                <a:cs typeface="Segoe UI" panose="020B0502040204020203" pitchFamily="34" charset="0"/>
              </a:rPr>
              <a:t>Spread </a:t>
            </a:r>
            <a:r>
              <a:rPr lang="fr-FR" sz="2000" dirty="0">
                <a:solidFill>
                  <a:schemeClr val="tx1"/>
                </a:solidFill>
                <a:latin typeface="Segoe UI" panose="020B0502040204020203" pitchFamily="34" charset="0"/>
                <a:cs typeface="Segoe UI" panose="020B0502040204020203" pitchFamily="34" charset="0"/>
              </a:rPr>
              <a:t>and </a:t>
            </a:r>
            <a:r>
              <a:rPr lang="fr-FR" sz="2000" b="1" dirty="0" err="1">
                <a:solidFill>
                  <a:schemeClr val="tx1"/>
                </a:solidFill>
                <a:latin typeface="Segoe UI" panose="020B0502040204020203" pitchFamily="34" charset="0"/>
                <a:cs typeface="Segoe UI" panose="020B0502040204020203" pitchFamily="34" charset="0"/>
              </a:rPr>
              <a:t>Rest</a:t>
            </a:r>
            <a:r>
              <a:rPr lang="fr-FR" sz="2000" b="1" dirty="0">
                <a:solidFill>
                  <a:schemeClr val="tx1"/>
                </a:solidFill>
                <a:latin typeface="Segoe UI" panose="020B0502040204020203" pitchFamily="34" charset="0"/>
                <a:cs typeface="Segoe UI" panose="020B0502040204020203" pitchFamily="34" charset="0"/>
              </a:rPr>
              <a:t> </a:t>
            </a:r>
            <a:endParaRPr lang="fr-FR">
              <a:solidFill>
                <a:schemeClr val="tx1"/>
              </a:solidFill>
              <a:cs typeface="Calibri"/>
            </a:endParaRPr>
          </a:p>
          <a:p>
            <a:pPr algn="ctr"/>
            <a:r>
              <a:rPr lang="fr-FR" sz="2000" dirty="0" err="1">
                <a:solidFill>
                  <a:schemeClr val="tx1"/>
                </a:solidFill>
                <a:latin typeface="Segoe UI" panose="020B0502040204020203" pitchFamily="34" charset="0"/>
                <a:cs typeface="Segoe UI" panose="020B0502040204020203" pitchFamily="34" charset="0"/>
              </a:rPr>
              <a:t>operator</a:t>
            </a:r>
            <a:endParaRPr lang="fr-FR" dirty="0" err="1">
              <a:solidFill>
                <a:schemeClr val="tx1"/>
              </a:solidFill>
            </a:endParaRPr>
          </a:p>
        </p:txBody>
      </p:sp>
      <p:pic>
        <p:nvPicPr>
          <p:cNvPr id="15" name="Image 14">
            <a:extLst>
              <a:ext uri="{FF2B5EF4-FFF2-40B4-BE49-F238E27FC236}">
                <a16:creationId xmlns:a16="http://schemas.microsoft.com/office/drawing/2014/main" id="{1DAB0E18-0530-4119-ACA1-8DB34BADAC2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139" y="23743"/>
            <a:ext cx="1071563" cy="10715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Rectangle 1">
            <a:extLst>
              <a:ext uri="{FF2B5EF4-FFF2-40B4-BE49-F238E27FC236}">
                <a16:creationId xmlns:a16="http://schemas.microsoft.com/office/drawing/2014/main" id="{3959E475-FE22-496F-AF11-861CC6597331}"/>
              </a:ext>
            </a:extLst>
          </p:cNvPr>
          <p:cNvSpPr/>
          <p:nvPr/>
        </p:nvSpPr>
        <p:spPr>
          <a:xfrm>
            <a:off x="1026160" y="4076037"/>
            <a:ext cx="4804552" cy="1323439"/>
          </a:xfrm>
          <a:prstGeom prst="rect">
            <a:avLst/>
          </a:prstGeom>
        </p:spPr>
        <p:txBody>
          <a:bodyPr wrap="square">
            <a:spAutoFit/>
          </a:bodyPr>
          <a:lstStyle/>
          <a:p>
            <a:r>
              <a:rPr lang="en-US" sz="2000" dirty="0">
                <a:solidFill>
                  <a:srgbClr val="0000FF"/>
                </a:solidFill>
                <a:latin typeface="Consolas" panose="020B0609020204030204" pitchFamily="49" charset="0"/>
              </a:rPr>
              <a:t>const</a:t>
            </a:r>
            <a:r>
              <a:rPr lang="en-US" sz="2000" dirty="0">
                <a:solidFill>
                  <a:srgbClr val="000000"/>
                </a:solidFill>
                <a:latin typeface="Consolas" panose="020B0609020204030204" pitchFamily="49" charset="0"/>
              </a:rPr>
              <a:t> params = [ </a:t>
            </a:r>
            <a:r>
              <a:rPr lang="en-US" sz="2000" dirty="0">
                <a:solidFill>
                  <a:srgbClr val="A31515"/>
                </a:solidFill>
                <a:latin typeface="Consolas" panose="020B0609020204030204" pitchFamily="49" charset="0"/>
              </a:rPr>
              <a:t>"hello"</a:t>
            </a:r>
            <a:r>
              <a:rPr lang="en-US" sz="2000" dirty="0">
                <a:solidFill>
                  <a:srgbClr val="000000"/>
                </a:solidFill>
                <a:latin typeface="Consolas" panose="020B0609020204030204" pitchFamily="49" charset="0"/>
              </a:rPr>
              <a:t>, </a:t>
            </a:r>
            <a:r>
              <a:rPr lang="en-US" sz="2000" dirty="0">
                <a:solidFill>
                  <a:srgbClr val="0000FF"/>
                </a:solidFill>
                <a:latin typeface="Consolas" panose="020B0609020204030204" pitchFamily="49" charset="0"/>
              </a:rPr>
              <a:t>true</a:t>
            </a:r>
            <a:r>
              <a:rPr lang="en-US" sz="2000" dirty="0">
                <a:solidFill>
                  <a:srgbClr val="000000"/>
                </a:solidFill>
                <a:latin typeface="Consolas" panose="020B0609020204030204" pitchFamily="49" charset="0"/>
              </a:rPr>
              <a:t>, </a:t>
            </a:r>
            <a:r>
              <a:rPr lang="en-US" sz="2000" dirty="0">
                <a:solidFill>
                  <a:srgbClr val="09885A"/>
                </a:solidFill>
                <a:latin typeface="Consolas" panose="020B0609020204030204" pitchFamily="49" charset="0"/>
              </a:rPr>
              <a:t>7</a:t>
            </a:r>
            <a:r>
              <a:rPr lang="en-US" sz="2000" dirty="0">
                <a:solidFill>
                  <a:srgbClr val="000000"/>
                </a:solidFill>
                <a:latin typeface="Consolas" panose="020B0609020204030204" pitchFamily="49" charset="0"/>
              </a:rPr>
              <a:t> ]</a:t>
            </a:r>
          </a:p>
          <a:p>
            <a:r>
              <a:rPr lang="en-US" sz="2000" dirty="0">
                <a:solidFill>
                  <a:srgbClr val="0000FF"/>
                </a:solidFill>
                <a:latin typeface="Consolas" panose="020B0609020204030204" pitchFamily="49" charset="0"/>
              </a:rPr>
              <a:t>const</a:t>
            </a:r>
            <a:r>
              <a:rPr lang="en-US" sz="2000" dirty="0">
                <a:solidFill>
                  <a:srgbClr val="000000"/>
                </a:solidFill>
                <a:latin typeface="Consolas" panose="020B0609020204030204" pitchFamily="49" charset="0"/>
              </a:rPr>
              <a:t> other = [ </a:t>
            </a:r>
            <a:r>
              <a:rPr lang="en-US" sz="2000" dirty="0">
                <a:solidFill>
                  <a:srgbClr val="09885A"/>
                </a:solidFill>
                <a:latin typeface="Consolas" panose="020B0609020204030204" pitchFamily="49" charset="0"/>
              </a:rPr>
              <a:t>1</a:t>
            </a:r>
            <a:r>
              <a:rPr lang="en-US" sz="2000" dirty="0">
                <a:solidFill>
                  <a:srgbClr val="000000"/>
                </a:solidFill>
                <a:latin typeface="Consolas" panose="020B0609020204030204" pitchFamily="49" charset="0"/>
              </a:rPr>
              <a:t>, </a:t>
            </a:r>
            <a:r>
              <a:rPr lang="en-US" sz="2000" dirty="0">
                <a:solidFill>
                  <a:srgbClr val="09885A"/>
                </a:solidFill>
                <a:latin typeface="Consolas" panose="020B0609020204030204" pitchFamily="49" charset="0"/>
              </a:rPr>
              <a:t>2</a:t>
            </a:r>
            <a:r>
              <a:rPr lang="en-US" sz="2000" dirty="0">
                <a:solidFill>
                  <a:srgbClr val="000000"/>
                </a:solidFill>
                <a:latin typeface="Consolas" panose="020B0609020204030204" pitchFamily="49" charset="0"/>
              </a:rPr>
              <a:t>, ...params ] </a:t>
            </a:r>
          </a:p>
          <a:p>
            <a:r>
              <a:rPr lang="en-US" sz="2000" dirty="0">
                <a:solidFill>
                  <a:srgbClr val="008000"/>
                </a:solidFill>
                <a:latin typeface="Consolas" panose="020B0609020204030204" pitchFamily="49" charset="0"/>
              </a:rPr>
              <a:t>// [ 1, 2, "hello", true, 7 ]</a:t>
            </a:r>
            <a:endParaRPr lang="en-US" sz="2000" b="0" dirty="0">
              <a:solidFill>
                <a:srgbClr val="000000"/>
              </a:solidFill>
              <a:effectLst/>
              <a:latin typeface="Consolas" panose="020B0609020204030204" pitchFamily="49" charset="0"/>
            </a:endParaRPr>
          </a:p>
        </p:txBody>
      </p:sp>
      <p:sp>
        <p:nvSpPr>
          <p:cNvPr id="3" name="Rectangle 2">
            <a:extLst>
              <a:ext uri="{FF2B5EF4-FFF2-40B4-BE49-F238E27FC236}">
                <a16:creationId xmlns:a16="http://schemas.microsoft.com/office/drawing/2014/main" id="{A30DC33B-CA6A-42B1-AE92-29A886383853}"/>
              </a:ext>
            </a:extLst>
          </p:cNvPr>
          <p:cNvSpPr/>
          <p:nvPr/>
        </p:nvSpPr>
        <p:spPr>
          <a:xfrm>
            <a:off x="7178707" y="3874807"/>
            <a:ext cx="4804552" cy="1631216"/>
          </a:xfrm>
          <a:prstGeom prst="rect">
            <a:avLst/>
          </a:prstGeom>
        </p:spPr>
        <p:txBody>
          <a:bodyPr wrap="square">
            <a:spAutoFit/>
          </a:bodyPr>
          <a:lstStyle/>
          <a:p>
            <a:r>
              <a:rPr lang="fr-FR" sz="2000" dirty="0">
                <a:solidFill>
                  <a:srgbClr val="0000FF"/>
                </a:solidFill>
                <a:latin typeface="Consolas" panose="020B0609020204030204" pitchFamily="49" charset="0"/>
              </a:rPr>
              <a:t>var</a:t>
            </a:r>
            <a:r>
              <a:rPr lang="fr-FR" sz="2000" dirty="0">
                <a:solidFill>
                  <a:srgbClr val="000000"/>
                </a:solidFill>
                <a:latin typeface="Consolas" panose="020B0609020204030204" pitchFamily="49" charset="0"/>
              </a:rPr>
              <a:t> params = [ </a:t>
            </a:r>
            <a:r>
              <a:rPr lang="fr-FR" sz="2000" dirty="0">
                <a:solidFill>
                  <a:srgbClr val="A31515"/>
                </a:solidFill>
                <a:latin typeface="Consolas" panose="020B0609020204030204" pitchFamily="49" charset="0"/>
              </a:rPr>
              <a:t>"hello"</a:t>
            </a:r>
            <a:r>
              <a:rPr lang="fr-FR" sz="2000" dirty="0">
                <a:solidFill>
                  <a:srgbClr val="000000"/>
                </a:solidFill>
                <a:latin typeface="Consolas" panose="020B0609020204030204" pitchFamily="49" charset="0"/>
              </a:rPr>
              <a:t>, </a:t>
            </a:r>
            <a:r>
              <a:rPr lang="fr-FR" sz="2000" dirty="0" err="1">
                <a:solidFill>
                  <a:srgbClr val="0000FF"/>
                </a:solidFill>
                <a:latin typeface="Consolas" panose="020B0609020204030204" pitchFamily="49" charset="0"/>
              </a:rPr>
              <a:t>true</a:t>
            </a:r>
            <a:r>
              <a:rPr lang="fr-FR" sz="2000" dirty="0">
                <a:solidFill>
                  <a:srgbClr val="000000"/>
                </a:solidFill>
                <a:latin typeface="Consolas" panose="020B0609020204030204" pitchFamily="49" charset="0"/>
              </a:rPr>
              <a:t>, </a:t>
            </a:r>
            <a:r>
              <a:rPr lang="fr-FR" sz="2000" dirty="0">
                <a:solidFill>
                  <a:srgbClr val="09885A"/>
                </a:solidFill>
                <a:latin typeface="Consolas" panose="020B0609020204030204" pitchFamily="49" charset="0"/>
              </a:rPr>
              <a:t>7</a:t>
            </a:r>
            <a:r>
              <a:rPr lang="fr-FR" sz="2000" dirty="0">
                <a:solidFill>
                  <a:srgbClr val="000000"/>
                </a:solidFill>
                <a:latin typeface="Consolas" panose="020B0609020204030204" pitchFamily="49" charset="0"/>
              </a:rPr>
              <a:t> ];</a:t>
            </a:r>
          </a:p>
          <a:p>
            <a:r>
              <a:rPr lang="fr-FR" sz="2000" dirty="0">
                <a:solidFill>
                  <a:srgbClr val="0000FF"/>
                </a:solidFill>
                <a:latin typeface="Consolas" panose="020B0609020204030204" pitchFamily="49" charset="0"/>
              </a:rPr>
              <a:t>var</a:t>
            </a:r>
            <a:r>
              <a:rPr lang="fr-FR" sz="2000" dirty="0">
                <a:solidFill>
                  <a:srgbClr val="000000"/>
                </a:solidFill>
                <a:latin typeface="Consolas" panose="020B0609020204030204" pitchFamily="49" charset="0"/>
              </a:rPr>
              <a:t> </a:t>
            </a:r>
            <a:r>
              <a:rPr lang="fr-FR" sz="2000" dirty="0" err="1">
                <a:solidFill>
                  <a:srgbClr val="000000"/>
                </a:solidFill>
                <a:latin typeface="Consolas" panose="020B0609020204030204" pitchFamily="49" charset="0"/>
              </a:rPr>
              <a:t>other</a:t>
            </a:r>
            <a:r>
              <a:rPr lang="fr-FR" sz="2000" dirty="0">
                <a:solidFill>
                  <a:srgbClr val="000000"/>
                </a:solidFill>
                <a:latin typeface="Consolas" panose="020B0609020204030204" pitchFamily="49" charset="0"/>
              </a:rPr>
              <a:t> = [ </a:t>
            </a:r>
            <a:r>
              <a:rPr lang="fr-FR" sz="2000" dirty="0">
                <a:solidFill>
                  <a:srgbClr val="09885A"/>
                </a:solidFill>
                <a:latin typeface="Consolas" panose="020B0609020204030204" pitchFamily="49" charset="0"/>
              </a:rPr>
              <a:t>1</a:t>
            </a:r>
            <a:r>
              <a:rPr lang="fr-FR" sz="2000" dirty="0">
                <a:solidFill>
                  <a:srgbClr val="000000"/>
                </a:solidFill>
                <a:latin typeface="Consolas" panose="020B0609020204030204" pitchFamily="49" charset="0"/>
              </a:rPr>
              <a:t>, </a:t>
            </a:r>
            <a:r>
              <a:rPr lang="fr-FR" sz="2000" dirty="0">
                <a:solidFill>
                  <a:srgbClr val="09885A"/>
                </a:solidFill>
                <a:latin typeface="Consolas" panose="020B0609020204030204" pitchFamily="49" charset="0"/>
              </a:rPr>
              <a:t>2</a:t>
            </a:r>
            <a:r>
              <a:rPr lang="fr-FR" sz="2000" dirty="0">
                <a:solidFill>
                  <a:srgbClr val="000000"/>
                </a:solidFill>
                <a:latin typeface="Consolas" panose="020B0609020204030204" pitchFamily="49" charset="0"/>
              </a:rPr>
              <a:t> ].</a:t>
            </a:r>
            <a:r>
              <a:rPr lang="fr-FR" sz="2000" dirty="0" err="1">
                <a:solidFill>
                  <a:srgbClr val="000000"/>
                </a:solidFill>
                <a:latin typeface="Consolas" panose="020B0609020204030204" pitchFamily="49" charset="0"/>
              </a:rPr>
              <a:t>concat</a:t>
            </a:r>
            <a:r>
              <a:rPr lang="fr-FR" sz="2000" dirty="0">
                <a:solidFill>
                  <a:srgbClr val="000000"/>
                </a:solidFill>
                <a:latin typeface="Consolas" panose="020B0609020204030204" pitchFamily="49" charset="0"/>
              </a:rPr>
              <a:t>(params); </a:t>
            </a:r>
          </a:p>
          <a:p>
            <a:r>
              <a:rPr lang="fr-FR" sz="2000" dirty="0">
                <a:solidFill>
                  <a:srgbClr val="008000"/>
                </a:solidFill>
                <a:latin typeface="Consolas" panose="020B0609020204030204" pitchFamily="49" charset="0"/>
              </a:rPr>
              <a:t>// [ 1, 2, "hello", </a:t>
            </a:r>
            <a:r>
              <a:rPr lang="fr-FR" sz="2000" dirty="0" err="1">
                <a:solidFill>
                  <a:srgbClr val="008000"/>
                </a:solidFill>
                <a:latin typeface="Consolas" panose="020B0609020204030204" pitchFamily="49" charset="0"/>
              </a:rPr>
              <a:t>true</a:t>
            </a:r>
            <a:r>
              <a:rPr lang="fr-FR" sz="2000" dirty="0">
                <a:solidFill>
                  <a:srgbClr val="008000"/>
                </a:solidFill>
                <a:latin typeface="Consolas" panose="020B0609020204030204" pitchFamily="49" charset="0"/>
              </a:rPr>
              <a:t>, 7 ]</a:t>
            </a:r>
            <a:endParaRPr lang="fr-FR" sz="2000" dirty="0">
              <a:solidFill>
                <a:srgbClr val="000000"/>
              </a:solidFill>
              <a:latin typeface="Consolas" panose="020B0609020204030204" pitchFamily="49" charset="0"/>
            </a:endParaRPr>
          </a:p>
        </p:txBody>
      </p:sp>
      <p:grpSp>
        <p:nvGrpSpPr>
          <p:cNvPr id="35" name="Groupe 34">
            <a:extLst>
              <a:ext uri="{FF2B5EF4-FFF2-40B4-BE49-F238E27FC236}">
                <a16:creationId xmlns:a16="http://schemas.microsoft.com/office/drawing/2014/main" id="{E2DC8976-91FD-4F30-8541-A150853D4BEA}"/>
              </a:ext>
            </a:extLst>
          </p:cNvPr>
          <p:cNvGrpSpPr/>
          <p:nvPr/>
        </p:nvGrpSpPr>
        <p:grpSpPr>
          <a:xfrm>
            <a:off x="7280754" y="6181826"/>
            <a:ext cx="4891165" cy="676174"/>
            <a:chOff x="7280754" y="6181826"/>
            <a:chExt cx="4891165" cy="676174"/>
          </a:xfrm>
        </p:grpSpPr>
        <p:sp>
          <p:nvSpPr>
            <p:cNvPr id="36" name="Rectangle 35">
              <a:extLst>
                <a:ext uri="{FF2B5EF4-FFF2-40B4-BE49-F238E27FC236}">
                  <a16:creationId xmlns:a16="http://schemas.microsoft.com/office/drawing/2014/main" id="{F987E9A2-457D-427E-BC2F-CB287D592ABF}"/>
                </a:ext>
              </a:extLst>
            </p:cNvPr>
            <p:cNvSpPr/>
            <p:nvPr/>
          </p:nvSpPr>
          <p:spPr>
            <a:xfrm rot="5400000" flipH="1">
              <a:off x="9388250" y="4074330"/>
              <a:ext cx="676174" cy="4891165"/>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Triangle rectangle 36">
              <a:extLst>
                <a:ext uri="{FF2B5EF4-FFF2-40B4-BE49-F238E27FC236}">
                  <a16:creationId xmlns:a16="http://schemas.microsoft.com/office/drawing/2014/main" id="{21832C42-6D13-44EE-9938-B894E0290741}"/>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8" name="Groupe 37">
            <a:extLst>
              <a:ext uri="{FF2B5EF4-FFF2-40B4-BE49-F238E27FC236}">
                <a16:creationId xmlns:a16="http://schemas.microsoft.com/office/drawing/2014/main" id="{8DBE2D15-2DDD-42E0-8E9A-7C08225A91DC}"/>
              </a:ext>
            </a:extLst>
          </p:cNvPr>
          <p:cNvGrpSpPr/>
          <p:nvPr/>
        </p:nvGrpSpPr>
        <p:grpSpPr>
          <a:xfrm>
            <a:off x="-9920" y="6181823"/>
            <a:ext cx="4389120" cy="676175"/>
            <a:chOff x="-9920" y="6181823"/>
            <a:chExt cx="4389120" cy="676175"/>
          </a:xfrm>
        </p:grpSpPr>
        <p:sp>
          <p:nvSpPr>
            <p:cNvPr id="39" name="Rectangle 38">
              <a:extLst>
                <a:ext uri="{FF2B5EF4-FFF2-40B4-BE49-F238E27FC236}">
                  <a16:creationId xmlns:a16="http://schemas.microsoft.com/office/drawing/2014/main" id="{80B840AB-F817-4341-8B16-2A478E4DC0AC}"/>
                </a:ext>
              </a:extLst>
            </p:cNvPr>
            <p:cNvSpPr/>
            <p:nvPr/>
          </p:nvSpPr>
          <p:spPr>
            <a:xfrm rot="16200000">
              <a:off x="1846552" y="4325351"/>
              <a:ext cx="676175" cy="4389120"/>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Triangle rectangle 39">
              <a:extLst>
                <a:ext uri="{FF2B5EF4-FFF2-40B4-BE49-F238E27FC236}">
                  <a16:creationId xmlns:a16="http://schemas.microsoft.com/office/drawing/2014/main" id="{9B2EFBCF-F517-4C86-9462-69CDCB32A872}"/>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41" name="Groupe 40">
            <a:extLst>
              <a:ext uri="{FF2B5EF4-FFF2-40B4-BE49-F238E27FC236}">
                <a16:creationId xmlns:a16="http://schemas.microsoft.com/office/drawing/2014/main" id="{9FC25E60-1BB1-4BC3-93B8-B5550DD6A315}"/>
              </a:ext>
            </a:extLst>
          </p:cNvPr>
          <p:cNvGrpSpPr/>
          <p:nvPr/>
        </p:nvGrpSpPr>
        <p:grpSpPr>
          <a:xfrm>
            <a:off x="10342880" y="-25922"/>
            <a:ext cx="1701271" cy="1200329"/>
            <a:chOff x="4211850" y="3904571"/>
            <a:chExt cx="2849720"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2" name="Groupe 41">
              <a:extLst>
                <a:ext uri="{FF2B5EF4-FFF2-40B4-BE49-F238E27FC236}">
                  <a16:creationId xmlns:a16="http://schemas.microsoft.com/office/drawing/2014/main" id="{B3F76DEA-36A9-4268-9AA9-00B8CFA153CB}"/>
                </a:ext>
              </a:extLst>
            </p:cNvPr>
            <p:cNvGrpSpPr/>
            <p:nvPr/>
          </p:nvGrpSpPr>
          <p:grpSpPr>
            <a:xfrm>
              <a:off x="6391009" y="4158446"/>
              <a:ext cx="670561" cy="1463040"/>
              <a:chOff x="5313680" y="4185920"/>
              <a:chExt cx="670560" cy="1463040"/>
            </a:xfrm>
            <a:grpFill/>
          </p:grpSpPr>
          <p:sp>
            <p:nvSpPr>
              <p:cNvPr id="47" name="Bande diagonale 46">
                <a:extLst>
                  <a:ext uri="{FF2B5EF4-FFF2-40B4-BE49-F238E27FC236}">
                    <a16:creationId xmlns:a16="http://schemas.microsoft.com/office/drawing/2014/main" id="{9A060968-CCEC-43AA-AF38-4B0F6C46DDC7}"/>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8" name="Bande diagonale 47">
                <a:extLst>
                  <a:ext uri="{FF2B5EF4-FFF2-40B4-BE49-F238E27FC236}">
                    <a16:creationId xmlns:a16="http://schemas.microsoft.com/office/drawing/2014/main" id="{C1D47FE1-2C10-474D-BB04-FD1F93244F6F}"/>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3" name="Groupe 42">
              <a:extLst>
                <a:ext uri="{FF2B5EF4-FFF2-40B4-BE49-F238E27FC236}">
                  <a16:creationId xmlns:a16="http://schemas.microsoft.com/office/drawing/2014/main" id="{534474BC-7693-46F9-AE37-70973C363B3D}"/>
                </a:ext>
              </a:extLst>
            </p:cNvPr>
            <p:cNvGrpSpPr/>
            <p:nvPr/>
          </p:nvGrpSpPr>
          <p:grpSpPr>
            <a:xfrm rot="10800000">
              <a:off x="4211850" y="4177849"/>
              <a:ext cx="670561" cy="1463040"/>
              <a:chOff x="5313680" y="4185920"/>
              <a:chExt cx="670560" cy="1463040"/>
            </a:xfrm>
            <a:grpFill/>
          </p:grpSpPr>
          <p:sp>
            <p:nvSpPr>
              <p:cNvPr id="45" name="Bande diagonale 44">
                <a:extLst>
                  <a:ext uri="{FF2B5EF4-FFF2-40B4-BE49-F238E27FC236}">
                    <a16:creationId xmlns:a16="http://schemas.microsoft.com/office/drawing/2014/main" id="{AA8EBA60-1124-41D7-916C-509F0BFA8F7C}"/>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6" name="Bande diagonale 45">
                <a:extLst>
                  <a:ext uri="{FF2B5EF4-FFF2-40B4-BE49-F238E27FC236}">
                    <a16:creationId xmlns:a16="http://schemas.microsoft.com/office/drawing/2014/main" id="{4843CF22-D5EA-43A4-B6B3-919326508605}"/>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4" name="Signe Moins 43">
              <a:extLst>
                <a:ext uri="{FF2B5EF4-FFF2-40B4-BE49-F238E27FC236}">
                  <a16:creationId xmlns:a16="http://schemas.microsoft.com/office/drawing/2014/main" id="{5F5B6D02-8F9B-458A-B5D3-4F30DA9D3701}"/>
                </a:ext>
              </a:extLst>
            </p:cNvPr>
            <p:cNvSpPr/>
            <p:nvPr/>
          </p:nvSpPr>
          <p:spPr>
            <a:xfrm rot="17995298">
              <a:off x="4729114" y="4363699"/>
              <a:ext cx="1916059" cy="997804"/>
            </a:xfrm>
            <a:prstGeom prst="mathMinus">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38023961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1000"/>
                                        <p:tgtEl>
                                          <p:spTgt spid="18"/>
                                        </p:tgtEl>
                                      </p:cBhvr>
                                    </p:animEffect>
                                    <p:anim calcmode="lin" valueType="num">
                                      <p:cBhvr>
                                        <p:cTn id="13" dur="1000" fill="hold"/>
                                        <p:tgtEl>
                                          <p:spTgt spid="18"/>
                                        </p:tgtEl>
                                        <p:attrNameLst>
                                          <p:attrName>ppt_x</p:attrName>
                                        </p:attrNameLst>
                                      </p:cBhvr>
                                      <p:tavLst>
                                        <p:tav tm="0">
                                          <p:val>
                                            <p:strVal val="#ppt_x"/>
                                          </p:val>
                                        </p:tav>
                                        <p:tav tm="100000">
                                          <p:val>
                                            <p:strVal val="#ppt_x"/>
                                          </p:val>
                                        </p:tav>
                                      </p:tavLst>
                                    </p:anim>
                                    <p:anim calcmode="lin" valueType="num">
                                      <p:cBhvr>
                                        <p:cTn id="14"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20"/>
                                        </p:tgtEl>
                                        <p:attrNameLst>
                                          <p:attrName>style.visibility</p:attrName>
                                        </p:attrNameLst>
                                      </p:cBhvr>
                                      <p:to>
                                        <p:strVal val="visible"/>
                                      </p:to>
                                    </p:set>
                                    <p:animEffect transition="in" filter="fade">
                                      <p:cBhvr>
                                        <p:cTn id="19" dur="500"/>
                                        <p:tgtEl>
                                          <p:spTgt spid="20"/>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fade">
                                      <p:cBhvr>
                                        <p:cTn id="22" dur="500"/>
                                        <p:tgtEl>
                                          <p:spTgt spid="3"/>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9"/>
                                        </p:tgtEl>
                                        <p:attrNameLst>
                                          <p:attrName>style.visibility</p:attrName>
                                        </p:attrNameLst>
                                      </p:cBhvr>
                                      <p:to>
                                        <p:strVal val="visible"/>
                                      </p:to>
                                    </p:set>
                                    <p:animEffect transition="in" filter="fade">
                                      <p:cBhvr>
                                        <p:cTn id="27" dur="500"/>
                                        <p:tgtEl>
                                          <p:spTgt spid="19"/>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2"/>
                                        </p:tgtEl>
                                        <p:attrNameLst>
                                          <p:attrName>style.visibility</p:attrName>
                                        </p:attrNameLst>
                                      </p:cBhvr>
                                      <p:to>
                                        <p:strVal val="visible"/>
                                      </p:to>
                                    </p:set>
                                    <p:animEffect transition="in" filter="fade">
                                      <p:cBhvr>
                                        <p:cTn id="30"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P spid="20" grpId="0"/>
      <p:bldP spid="17" grpId="0" animBg="1"/>
      <p:bldP spid="2" grpId="0"/>
      <p:bldP spid="3" grpId="0"/>
    </p:bld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ZoneTexte 15">
            <a:extLst>
              <a:ext uri="{FF2B5EF4-FFF2-40B4-BE49-F238E27FC236}">
                <a16:creationId xmlns:a16="http://schemas.microsoft.com/office/drawing/2014/main" id="{BDDEF488-8BB6-4E7E-91B0-BD9259EC05E1}"/>
              </a:ext>
            </a:extLst>
          </p:cNvPr>
          <p:cNvSpPr txBox="1"/>
          <p:nvPr/>
        </p:nvSpPr>
        <p:spPr>
          <a:xfrm>
            <a:off x="171037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grpSp>
        <p:nvGrpSpPr>
          <p:cNvPr id="7" name="Groupe 6">
            <a:extLst>
              <a:ext uri="{FF2B5EF4-FFF2-40B4-BE49-F238E27FC236}">
                <a16:creationId xmlns:a16="http://schemas.microsoft.com/office/drawing/2014/main" id="{AD82BF90-84EF-4F6F-94C4-8860CD06B6B0}"/>
              </a:ext>
            </a:extLst>
          </p:cNvPr>
          <p:cNvGrpSpPr/>
          <p:nvPr/>
        </p:nvGrpSpPr>
        <p:grpSpPr>
          <a:xfrm rot="5400000" flipH="1">
            <a:off x="9388250" y="4074330"/>
            <a:ext cx="676174" cy="4891165"/>
            <a:chOff x="8524240" y="0"/>
            <a:chExt cx="762000" cy="4389120"/>
          </a:xfrm>
        </p:grpSpPr>
        <p:sp>
          <p:nvSpPr>
            <p:cNvPr id="8" name="Rectangle 7">
              <a:extLst>
                <a:ext uri="{FF2B5EF4-FFF2-40B4-BE49-F238E27FC236}">
                  <a16:creationId xmlns:a16="http://schemas.microsoft.com/office/drawing/2014/main" id="{E68A9C33-0898-482C-93E1-18CE19FCD472}"/>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Triangle rectangle 8">
              <a:extLst>
                <a:ext uri="{FF2B5EF4-FFF2-40B4-BE49-F238E27FC236}">
                  <a16:creationId xmlns:a16="http://schemas.microsoft.com/office/drawing/2014/main" id="{CBC69FA1-BCD1-43E3-9BCF-31E2A5C7F6BA}"/>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10" name="Groupe 9">
            <a:extLst>
              <a:ext uri="{FF2B5EF4-FFF2-40B4-BE49-F238E27FC236}">
                <a16:creationId xmlns:a16="http://schemas.microsoft.com/office/drawing/2014/main" id="{41E7AFC1-FF96-4D6D-BE3A-CB0B72A0A185}"/>
              </a:ext>
            </a:extLst>
          </p:cNvPr>
          <p:cNvGrpSpPr/>
          <p:nvPr/>
        </p:nvGrpSpPr>
        <p:grpSpPr>
          <a:xfrm rot="16200000">
            <a:off x="1846552" y="4325351"/>
            <a:ext cx="676175" cy="4389120"/>
            <a:chOff x="8524240" y="0"/>
            <a:chExt cx="762000" cy="4389120"/>
          </a:xfrm>
        </p:grpSpPr>
        <p:sp>
          <p:nvSpPr>
            <p:cNvPr id="11" name="Rectangle 10">
              <a:extLst>
                <a:ext uri="{FF2B5EF4-FFF2-40B4-BE49-F238E27FC236}">
                  <a16:creationId xmlns:a16="http://schemas.microsoft.com/office/drawing/2014/main" id="{F7836AE2-0C39-4314-BBBB-EF4F7785FE17}"/>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Triangle rectangle 11">
              <a:extLst>
                <a:ext uri="{FF2B5EF4-FFF2-40B4-BE49-F238E27FC236}">
                  <a16:creationId xmlns:a16="http://schemas.microsoft.com/office/drawing/2014/main" id="{AB64CFEF-8148-4B9D-891C-F75FCE4164E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pic>
        <p:nvPicPr>
          <p:cNvPr id="13" name="Image 12">
            <a:extLst>
              <a:ext uri="{FF2B5EF4-FFF2-40B4-BE49-F238E27FC236}">
                <a16:creationId xmlns:a16="http://schemas.microsoft.com/office/drawing/2014/main" id="{73C34171-1530-4100-B532-842CB646565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14" name="Groupe 13">
            <a:extLst>
              <a:ext uri="{FF2B5EF4-FFF2-40B4-BE49-F238E27FC236}">
                <a16:creationId xmlns:a16="http://schemas.microsoft.com/office/drawing/2014/main" id="{499F8DC0-E7D8-4715-B23B-A040A7805D53}"/>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15" name="Groupe 14">
              <a:extLst>
                <a:ext uri="{FF2B5EF4-FFF2-40B4-BE49-F238E27FC236}">
                  <a16:creationId xmlns:a16="http://schemas.microsoft.com/office/drawing/2014/main" id="{A90813C9-5906-46CD-BC55-978BEE044252}"/>
                </a:ext>
              </a:extLst>
            </p:cNvPr>
            <p:cNvGrpSpPr/>
            <p:nvPr/>
          </p:nvGrpSpPr>
          <p:grpSpPr>
            <a:xfrm>
              <a:off x="6391007" y="4158446"/>
              <a:ext cx="670560" cy="1463040"/>
              <a:chOff x="5313680" y="4185920"/>
              <a:chExt cx="670560" cy="1463040"/>
            </a:xfrm>
            <a:grpFill/>
          </p:grpSpPr>
          <p:sp>
            <p:nvSpPr>
              <p:cNvPr id="21" name="Bande diagonale 20">
                <a:extLst>
                  <a:ext uri="{FF2B5EF4-FFF2-40B4-BE49-F238E27FC236}">
                    <a16:creationId xmlns:a16="http://schemas.microsoft.com/office/drawing/2014/main" id="{59BE459C-2030-4F20-97D2-246225720A81}"/>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2" name="Bande diagonale 21">
                <a:extLst>
                  <a:ext uri="{FF2B5EF4-FFF2-40B4-BE49-F238E27FC236}">
                    <a16:creationId xmlns:a16="http://schemas.microsoft.com/office/drawing/2014/main" id="{38AC378D-10B3-4DF8-ADBE-F4C9BCD8C550}"/>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17" name="Groupe 16">
              <a:extLst>
                <a:ext uri="{FF2B5EF4-FFF2-40B4-BE49-F238E27FC236}">
                  <a16:creationId xmlns:a16="http://schemas.microsoft.com/office/drawing/2014/main" id="{7CE8204A-62CF-45BA-B829-0D63D4084CE9}"/>
                </a:ext>
              </a:extLst>
            </p:cNvPr>
            <p:cNvGrpSpPr/>
            <p:nvPr/>
          </p:nvGrpSpPr>
          <p:grpSpPr>
            <a:xfrm rot="10800000">
              <a:off x="4211849" y="4177849"/>
              <a:ext cx="670560" cy="1463040"/>
              <a:chOff x="5313680" y="4185920"/>
              <a:chExt cx="670560" cy="1463040"/>
            </a:xfrm>
            <a:grpFill/>
          </p:grpSpPr>
          <p:sp>
            <p:nvSpPr>
              <p:cNvPr id="19" name="Bande diagonale 18">
                <a:extLst>
                  <a:ext uri="{FF2B5EF4-FFF2-40B4-BE49-F238E27FC236}">
                    <a16:creationId xmlns:a16="http://schemas.microsoft.com/office/drawing/2014/main" id="{BE8C004B-E908-40C7-8016-1D5BE9CB4589}"/>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0" name="Bande diagonale 19">
                <a:extLst>
                  <a:ext uri="{FF2B5EF4-FFF2-40B4-BE49-F238E27FC236}">
                    <a16:creationId xmlns:a16="http://schemas.microsoft.com/office/drawing/2014/main" id="{72547F69-0D2F-4F6C-A674-3B447B2DFC71}"/>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18" name="Signe Moins 17">
              <a:extLst>
                <a:ext uri="{FF2B5EF4-FFF2-40B4-BE49-F238E27FC236}">
                  <a16:creationId xmlns:a16="http://schemas.microsoft.com/office/drawing/2014/main" id="{DF14C127-2D89-454A-B697-D13DF8BCD2DD}"/>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3" name="ZoneTexte 22">
            <a:extLst>
              <a:ext uri="{FF2B5EF4-FFF2-40B4-BE49-F238E27FC236}">
                <a16:creationId xmlns:a16="http://schemas.microsoft.com/office/drawing/2014/main" id="{78D1F4A0-F483-449D-BE2F-E445B5D93CAB}"/>
              </a:ext>
            </a:extLst>
          </p:cNvPr>
          <p:cNvSpPr txBox="1"/>
          <p:nvPr/>
        </p:nvSpPr>
        <p:spPr>
          <a:xfrm>
            <a:off x="767093" y="1651024"/>
            <a:ext cx="7303019" cy="461665"/>
          </a:xfrm>
          <a:prstGeom prst="rect">
            <a:avLst/>
          </a:prstGeom>
          <a:noFill/>
          <a:effectLst/>
        </p:spPr>
        <p:txBody>
          <a:bodyPr wrap="square" rtlCol="0">
            <a:spAutoFit/>
          </a:bodyPr>
          <a:lstStyle/>
          <a:p>
            <a:r>
              <a:rPr lang="fr-FR" sz="2400" b="1" dirty="0" err="1">
                <a:latin typeface="Segoe UI" panose="020B0502040204020203" pitchFamily="34" charset="0"/>
                <a:cs typeface="Segoe UI" panose="020B0502040204020203" pitchFamily="34" charset="0"/>
              </a:rPr>
              <a:t>React</a:t>
            </a:r>
            <a:r>
              <a:rPr lang="fr-FR" sz="2400" b="1" dirty="0">
                <a:latin typeface="Segoe UI" panose="020B0502040204020203" pitchFamily="34" charset="0"/>
                <a:cs typeface="Segoe UI" panose="020B0502040204020203" pitchFamily="34" charset="0"/>
              </a:rPr>
              <a:t> Router : Fournit deux composants  </a:t>
            </a:r>
            <a:endParaRPr lang="fr-FR" sz="2400" i="1" dirty="0">
              <a:solidFill>
                <a:schemeClr val="accent2">
                  <a:lumMod val="75000"/>
                </a:schemeClr>
              </a:solidFill>
              <a:latin typeface="Segoe UI" panose="020B0502040204020203" pitchFamily="34" charset="0"/>
              <a:cs typeface="Segoe UI" panose="020B0502040204020203" pitchFamily="34" charset="0"/>
            </a:endParaRPr>
          </a:p>
        </p:txBody>
      </p:sp>
      <p:sp>
        <p:nvSpPr>
          <p:cNvPr id="24" name="Rectangle 23">
            <a:extLst>
              <a:ext uri="{FF2B5EF4-FFF2-40B4-BE49-F238E27FC236}">
                <a16:creationId xmlns:a16="http://schemas.microsoft.com/office/drawing/2014/main" id="{7CDB8C59-E604-42E7-908B-28723357F92A}"/>
              </a:ext>
            </a:extLst>
          </p:cNvPr>
          <p:cNvSpPr/>
          <p:nvPr/>
        </p:nvSpPr>
        <p:spPr>
          <a:xfrm>
            <a:off x="2792818" y="2439095"/>
            <a:ext cx="6096000" cy="3416320"/>
          </a:xfrm>
          <a:prstGeom prst="rect">
            <a:avLst/>
          </a:prstGeom>
          <a:solidFill>
            <a:schemeClr val="tx2">
              <a:lumMod val="75000"/>
            </a:schemeClr>
          </a:solidFill>
        </p:spPr>
        <p:txBody>
          <a:bodyPr>
            <a:spAutoFit/>
          </a:bodyPr>
          <a:lstStyle/>
          <a:p>
            <a:r>
              <a:rPr lang="fr-FR" dirty="0">
                <a:solidFill>
                  <a:srgbClr val="F8F8F2"/>
                </a:solidFill>
                <a:latin typeface="Consolas" panose="020B0609020204030204" pitchFamily="49" charset="0"/>
              </a:rPr>
              <a:t>&lt;</a:t>
            </a:r>
            <a:r>
              <a:rPr lang="fr-FR" i="1" dirty="0" err="1">
                <a:solidFill>
                  <a:srgbClr val="8BE9FD"/>
                </a:solidFill>
                <a:latin typeface="Consolas" panose="020B0609020204030204" pitchFamily="49" charset="0"/>
              </a:rPr>
              <a:t>BrowserRouter</a:t>
            </a:r>
            <a:r>
              <a:rPr lang="fr-FR" dirty="0">
                <a:solidFill>
                  <a:srgbClr val="F8F8F2"/>
                </a:solidFill>
                <a:latin typeface="Consolas" panose="020B0609020204030204" pitchFamily="49" charset="0"/>
              </a:rPr>
              <a:t>&gt;</a:t>
            </a:r>
          </a:p>
          <a:p>
            <a:r>
              <a:rPr lang="fr-FR" dirty="0">
                <a:solidFill>
                  <a:srgbClr val="F8F8F2"/>
                </a:solidFill>
                <a:latin typeface="Consolas" panose="020B0609020204030204" pitchFamily="49" charset="0"/>
              </a:rPr>
              <a:t>  &lt;</a:t>
            </a:r>
            <a:r>
              <a:rPr lang="fr-FR" i="1" dirty="0">
                <a:solidFill>
                  <a:srgbClr val="8BE9FD"/>
                </a:solidFill>
                <a:latin typeface="Consolas" panose="020B0609020204030204" pitchFamily="49" charset="0"/>
              </a:rPr>
              <a:t>Route</a:t>
            </a:r>
            <a:r>
              <a:rPr lang="fr-FR" dirty="0">
                <a:solidFill>
                  <a:srgbClr val="F8F8F2"/>
                </a:solidFill>
                <a:latin typeface="Consolas" panose="020B0609020204030204" pitchFamily="49" charset="0"/>
              </a:rPr>
              <a:t> </a:t>
            </a:r>
            <a:r>
              <a:rPr lang="fr-FR" i="1" dirty="0">
                <a:solidFill>
                  <a:srgbClr val="50FA7B"/>
                </a:solidFill>
                <a:latin typeface="Consolas" panose="020B0609020204030204" pitchFamily="49" charset="0"/>
              </a:rPr>
              <a:t>exact</a:t>
            </a:r>
            <a:r>
              <a:rPr lang="fr-FR" dirty="0">
                <a:solidFill>
                  <a:srgbClr val="F8F8F2"/>
                </a:solidFill>
                <a:latin typeface="Consolas" panose="020B0609020204030204" pitchFamily="49" charset="0"/>
              </a:rPr>
              <a:t> </a:t>
            </a:r>
            <a:r>
              <a:rPr lang="fr-FR" i="1" dirty="0" err="1">
                <a:solidFill>
                  <a:srgbClr val="50FA7B"/>
                </a:solidFill>
                <a:latin typeface="Consolas" panose="020B0609020204030204" pitchFamily="49" charset="0"/>
              </a:rPr>
              <a:t>path</a:t>
            </a:r>
            <a:r>
              <a:rPr lang="fr-FR" dirty="0">
                <a:solidFill>
                  <a:srgbClr val="FF79C6"/>
                </a:solidFill>
                <a:latin typeface="Consolas" panose="020B0609020204030204" pitchFamily="49" charset="0"/>
              </a:rPr>
              <a:t>=</a:t>
            </a:r>
            <a:r>
              <a:rPr lang="fr-FR" dirty="0">
                <a:solidFill>
                  <a:srgbClr val="E9F284"/>
                </a:solidFill>
                <a:latin typeface="Consolas" panose="020B0609020204030204" pitchFamily="49" charset="0"/>
              </a:rPr>
              <a:t>"</a:t>
            </a:r>
            <a:r>
              <a:rPr lang="fr-FR" dirty="0">
                <a:solidFill>
                  <a:srgbClr val="F1FA8C"/>
                </a:solidFill>
                <a:latin typeface="Consolas" panose="020B0609020204030204" pitchFamily="49" charset="0"/>
              </a:rPr>
              <a:t>/</a:t>
            </a:r>
            <a:r>
              <a:rPr lang="fr-FR" dirty="0">
                <a:solidFill>
                  <a:srgbClr val="E9F284"/>
                </a:solidFill>
                <a:latin typeface="Consolas" panose="020B0609020204030204" pitchFamily="49" charset="0"/>
              </a:rPr>
              <a:t>"</a:t>
            </a:r>
            <a:r>
              <a:rPr lang="fr-FR" dirty="0">
                <a:solidFill>
                  <a:srgbClr val="F8F8F2"/>
                </a:solidFill>
                <a:latin typeface="Consolas" panose="020B0609020204030204" pitchFamily="49" charset="0"/>
              </a:rPr>
              <a:t> </a:t>
            </a:r>
            <a:r>
              <a:rPr lang="fr-FR" i="1" dirty="0">
                <a:solidFill>
                  <a:srgbClr val="50FA7B"/>
                </a:solidFill>
                <a:latin typeface="Consolas" panose="020B0609020204030204" pitchFamily="49" charset="0"/>
              </a:rPr>
              <a:t>component</a:t>
            </a:r>
            <a:r>
              <a:rPr lang="fr-FR" dirty="0">
                <a:solidFill>
                  <a:srgbClr val="FF79C6"/>
                </a:solidFill>
                <a:latin typeface="Consolas" panose="020B0609020204030204" pitchFamily="49" charset="0"/>
              </a:rPr>
              <a:t>={</a:t>
            </a:r>
            <a:r>
              <a:rPr lang="fr-FR" dirty="0">
                <a:solidFill>
                  <a:srgbClr val="F8F8F2"/>
                </a:solidFill>
                <a:latin typeface="Consolas" panose="020B0609020204030204" pitchFamily="49" charset="0"/>
              </a:rPr>
              <a:t>Home</a:t>
            </a:r>
            <a:r>
              <a:rPr lang="fr-FR" dirty="0">
                <a:solidFill>
                  <a:srgbClr val="FF79C6"/>
                </a:solidFill>
                <a:latin typeface="Consolas" panose="020B0609020204030204" pitchFamily="49" charset="0"/>
              </a:rPr>
              <a:t>}</a:t>
            </a:r>
            <a:r>
              <a:rPr lang="fr-FR" dirty="0">
                <a:solidFill>
                  <a:srgbClr val="F8F8F2"/>
                </a:solidFill>
                <a:latin typeface="Consolas" panose="020B0609020204030204" pitchFamily="49" charset="0"/>
              </a:rPr>
              <a:t>/&gt;</a:t>
            </a:r>
          </a:p>
          <a:p>
            <a:r>
              <a:rPr lang="fr-FR" dirty="0">
                <a:solidFill>
                  <a:srgbClr val="F8F8F2"/>
                </a:solidFill>
                <a:latin typeface="Consolas" panose="020B0609020204030204" pitchFamily="49" charset="0"/>
              </a:rPr>
              <a:t>  &lt;</a:t>
            </a:r>
            <a:r>
              <a:rPr lang="fr-FR" i="1" dirty="0">
                <a:solidFill>
                  <a:srgbClr val="8BE9FD"/>
                </a:solidFill>
                <a:latin typeface="Consolas" panose="020B0609020204030204" pitchFamily="49" charset="0"/>
              </a:rPr>
              <a:t>Route</a:t>
            </a:r>
            <a:r>
              <a:rPr lang="fr-FR" dirty="0">
                <a:solidFill>
                  <a:srgbClr val="F8F8F2"/>
                </a:solidFill>
                <a:latin typeface="Consolas" panose="020B0609020204030204" pitchFamily="49" charset="0"/>
              </a:rPr>
              <a:t> </a:t>
            </a:r>
            <a:r>
              <a:rPr lang="fr-FR" i="1" dirty="0" err="1">
                <a:solidFill>
                  <a:srgbClr val="50FA7B"/>
                </a:solidFill>
                <a:latin typeface="Consolas" panose="020B0609020204030204" pitchFamily="49" charset="0"/>
              </a:rPr>
              <a:t>path</a:t>
            </a:r>
            <a:r>
              <a:rPr lang="fr-FR" dirty="0">
                <a:solidFill>
                  <a:srgbClr val="FF79C6"/>
                </a:solidFill>
                <a:latin typeface="Consolas" panose="020B0609020204030204" pitchFamily="49" charset="0"/>
              </a:rPr>
              <a:t>=</a:t>
            </a:r>
            <a:r>
              <a:rPr lang="fr-FR" dirty="0">
                <a:solidFill>
                  <a:srgbClr val="E9F284"/>
                </a:solidFill>
                <a:latin typeface="Consolas" panose="020B0609020204030204" pitchFamily="49" charset="0"/>
              </a:rPr>
              <a:t>"</a:t>
            </a:r>
            <a:r>
              <a:rPr lang="fr-FR" dirty="0">
                <a:solidFill>
                  <a:srgbClr val="F1FA8C"/>
                </a:solidFill>
                <a:latin typeface="Consolas" panose="020B0609020204030204" pitchFamily="49" charset="0"/>
              </a:rPr>
              <a:t>/about</a:t>
            </a:r>
            <a:r>
              <a:rPr lang="fr-FR" dirty="0">
                <a:solidFill>
                  <a:srgbClr val="E9F284"/>
                </a:solidFill>
                <a:latin typeface="Consolas" panose="020B0609020204030204" pitchFamily="49" charset="0"/>
              </a:rPr>
              <a:t>"</a:t>
            </a:r>
            <a:r>
              <a:rPr lang="fr-FR" dirty="0">
                <a:solidFill>
                  <a:srgbClr val="F8F8F2"/>
                </a:solidFill>
                <a:latin typeface="Consolas" panose="020B0609020204030204" pitchFamily="49" charset="0"/>
              </a:rPr>
              <a:t> </a:t>
            </a:r>
            <a:r>
              <a:rPr lang="fr-FR" i="1" dirty="0">
                <a:solidFill>
                  <a:srgbClr val="50FA7B"/>
                </a:solidFill>
                <a:latin typeface="Consolas" panose="020B0609020204030204" pitchFamily="49" charset="0"/>
              </a:rPr>
              <a:t>component</a:t>
            </a:r>
            <a:r>
              <a:rPr lang="fr-FR" dirty="0">
                <a:solidFill>
                  <a:srgbClr val="FF79C6"/>
                </a:solidFill>
                <a:latin typeface="Consolas" panose="020B0609020204030204" pitchFamily="49" charset="0"/>
              </a:rPr>
              <a:t>={</a:t>
            </a:r>
            <a:r>
              <a:rPr lang="fr-FR" dirty="0">
                <a:solidFill>
                  <a:srgbClr val="F8F8F2"/>
                </a:solidFill>
                <a:latin typeface="Consolas" panose="020B0609020204030204" pitchFamily="49" charset="0"/>
              </a:rPr>
              <a:t>About</a:t>
            </a:r>
            <a:r>
              <a:rPr lang="fr-FR" dirty="0">
                <a:solidFill>
                  <a:srgbClr val="FF79C6"/>
                </a:solidFill>
                <a:latin typeface="Consolas" panose="020B0609020204030204" pitchFamily="49" charset="0"/>
              </a:rPr>
              <a:t>}</a:t>
            </a:r>
            <a:r>
              <a:rPr lang="fr-FR" dirty="0">
                <a:solidFill>
                  <a:srgbClr val="F8F8F2"/>
                </a:solidFill>
                <a:latin typeface="Consolas" panose="020B0609020204030204" pitchFamily="49" charset="0"/>
              </a:rPr>
              <a:t>/&gt;</a:t>
            </a:r>
          </a:p>
          <a:p>
            <a:r>
              <a:rPr lang="fr-FR" dirty="0">
                <a:solidFill>
                  <a:srgbClr val="F8F8F2"/>
                </a:solidFill>
                <a:latin typeface="Consolas" panose="020B0609020204030204" pitchFamily="49" charset="0"/>
              </a:rPr>
              <a:t>  &lt;</a:t>
            </a:r>
            <a:r>
              <a:rPr lang="fr-FR" i="1" dirty="0">
                <a:solidFill>
                  <a:srgbClr val="8BE9FD"/>
                </a:solidFill>
                <a:latin typeface="Consolas" panose="020B0609020204030204" pitchFamily="49" charset="0"/>
              </a:rPr>
              <a:t>Route</a:t>
            </a:r>
            <a:r>
              <a:rPr lang="fr-FR" dirty="0">
                <a:solidFill>
                  <a:srgbClr val="F8F8F2"/>
                </a:solidFill>
                <a:latin typeface="Consolas" panose="020B0609020204030204" pitchFamily="49" charset="0"/>
              </a:rPr>
              <a:t> </a:t>
            </a:r>
            <a:r>
              <a:rPr lang="fr-FR" i="1" dirty="0" err="1">
                <a:solidFill>
                  <a:srgbClr val="50FA7B"/>
                </a:solidFill>
                <a:latin typeface="Consolas" panose="020B0609020204030204" pitchFamily="49" charset="0"/>
              </a:rPr>
              <a:t>path</a:t>
            </a:r>
            <a:r>
              <a:rPr lang="fr-FR" dirty="0">
                <a:solidFill>
                  <a:srgbClr val="FF79C6"/>
                </a:solidFill>
                <a:latin typeface="Consolas" panose="020B0609020204030204" pitchFamily="49" charset="0"/>
              </a:rPr>
              <a:t>=</a:t>
            </a:r>
            <a:r>
              <a:rPr lang="fr-FR" dirty="0">
                <a:solidFill>
                  <a:srgbClr val="E9F284"/>
                </a:solidFill>
                <a:latin typeface="Consolas" panose="020B0609020204030204" pitchFamily="49" charset="0"/>
              </a:rPr>
              <a:t>"</a:t>
            </a:r>
            <a:r>
              <a:rPr lang="fr-FR" dirty="0">
                <a:solidFill>
                  <a:srgbClr val="F1FA8C"/>
                </a:solidFill>
                <a:latin typeface="Consolas" panose="020B0609020204030204" pitchFamily="49" charset="0"/>
              </a:rPr>
              <a:t>/topics</a:t>
            </a:r>
            <a:r>
              <a:rPr lang="fr-FR" dirty="0">
                <a:solidFill>
                  <a:srgbClr val="E9F284"/>
                </a:solidFill>
                <a:latin typeface="Consolas" panose="020B0609020204030204" pitchFamily="49" charset="0"/>
              </a:rPr>
              <a:t>"</a:t>
            </a:r>
            <a:r>
              <a:rPr lang="fr-FR" dirty="0">
                <a:solidFill>
                  <a:srgbClr val="F8F8F2"/>
                </a:solidFill>
                <a:latin typeface="Consolas" panose="020B0609020204030204" pitchFamily="49" charset="0"/>
              </a:rPr>
              <a:t> </a:t>
            </a:r>
            <a:r>
              <a:rPr lang="fr-FR" i="1" dirty="0">
                <a:solidFill>
                  <a:srgbClr val="50FA7B"/>
                </a:solidFill>
                <a:latin typeface="Consolas" panose="020B0609020204030204" pitchFamily="49" charset="0"/>
              </a:rPr>
              <a:t>component</a:t>
            </a:r>
            <a:r>
              <a:rPr lang="fr-FR" dirty="0">
                <a:solidFill>
                  <a:srgbClr val="FF79C6"/>
                </a:solidFill>
                <a:latin typeface="Consolas" panose="020B0609020204030204" pitchFamily="49" charset="0"/>
              </a:rPr>
              <a:t>={</a:t>
            </a:r>
            <a:r>
              <a:rPr lang="fr-FR" dirty="0">
                <a:solidFill>
                  <a:srgbClr val="F8F8F2"/>
                </a:solidFill>
                <a:latin typeface="Consolas" panose="020B0609020204030204" pitchFamily="49" charset="0"/>
              </a:rPr>
              <a:t>Topics</a:t>
            </a:r>
            <a:r>
              <a:rPr lang="fr-FR" dirty="0">
                <a:solidFill>
                  <a:srgbClr val="FF79C6"/>
                </a:solidFill>
                <a:latin typeface="Consolas" panose="020B0609020204030204" pitchFamily="49" charset="0"/>
              </a:rPr>
              <a:t>}</a:t>
            </a:r>
            <a:r>
              <a:rPr lang="fr-FR" dirty="0">
                <a:solidFill>
                  <a:srgbClr val="F8F8F2"/>
                </a:solidFill>
                <a:latin typeface="Consolas" panose="020B0609020204030204" pitchFamily="49" charset="0"/>
              </a:rPr>
              <a:t>/&gt;</a:t>
            </a:r>
          </a:p>
          <a:p>
            <a:r>
              <a:rPr lang="fr-FR" dirty="0">
                <a:solidFill>
                  <a:srgbClr val="F8F8F2"/>
                </a:solidFill>
                <a:latin typeface="Consolas" panose="020B0609020204030204" pitchFamily="49" charset="0"/>
              </a:rPr>
              <a:t>&lt;/</a:t>
            </a:r>
            <a:r>
              <a:rPr lang="fr-FR" i="1" dirty="0" err="1">
                <a:solidFill>
                  <a:srgbClr val="8BE9FD"/>
                </a:solidFill>
                <a:latin typeface="Consolas" panose="020B0609020204030204" pitchFamily="49" charset="0"/>
              </a:rPr>
              <a:t>BrowserRouter</a:t>
            </a:r>
            <a:r>
              <a:rPr lang="fr-FR" dirty="0">
                <a:solidFill>
                  <a:srgbClr val="F8F8F2"/>
                </a:solidFill>
                <a:latin typeface="Consolas" panose="020B0609020204030204" pitchFamily="49" charset="0"/>
              </a:rPr>
              <a:t>&gt;</a:t>
            </a:r>
          </a:p>
          <a:p>
            <a:r>
              <a:rPr lang="fr-FR" dirty="0">
                <a:solidFill>
                  <a:srgbClr val="F8F8F2"/>
                </a:solidFill>
                <a:latin typeface="Consolas" panose="020B0609020204030204" pitchFamily="49" charset="0"/>
              </a:rPr>
              <a:t> </a:t>
            </a:r>
          </a:p>
          <a:p>
            <a:r>
              <a:rPr lang="fr-FR" dirty="0">
                <a:solidFill>
                  <a:srgbClr val="F8F8F2"/>
                </a:solidFill>
                <a:latin typeface="Consolas" panose="020B0609020204030204" pitchFamily="49" charset="0"/>
              </a:rPr>
              <a:t> </a:t>
            </a:r>
          </a:p>
          <a:p>
            <a:r>
              <a:rPr lang="fr-FR" dirty="0">
                <a:solidFill>
                  <a:srgbClr val="F8F8F2"/>
                </a:solidFill>
                <a:latin typeface="Consolas" panose="020B0609020204030204" pitchFamily="49" charset="0"/>
              </a:rPr>
              <a:t>&lt;</a:t>
            </a:r>
            <a:r>
              <a:rPr lang="fr-FR" i="1" dirty="0" err="1">
                <a:solidFill>
                  <a:srgbClr val="8BE9FD"/>
                </a:solidFill>
                <a:latin typeface="Consolas" panose="020B0609020204030204" pitchFamily="49" charset="0"/>
              </a:rPr>
              <a:t>HashRouter</a:t>
            </a:r>
            <a:r>
              <a:rPr lang="fr-FR" dirty="0">
                <a:solidFill>
                  <a:srgbClr val="F8F8F2"/>
                </a:solidFill>
                <a:latin typeface="Consolas" panose="020B0609020204030204" pitchFamily="49" charset="0"/>
              </a:rPr>
              <a:t>&gt;</a:t>
            </a:r>
          </a:p>
          <a:p>
            <a:r>
              <a:rPr lang="fr-FR" dirty="0">
                <a:solidFill>
                  <a:srgbClr val="F8F8F2"/>
                </a:solidFill>
                <a:latin typeface="Consolas" panose="020B0609020204030204" pitchFamily="49" charset="0"/>
              </a:rPr>
              <a:t>  &lt;</a:t>
            </a:r>
            <a:r>
              <a:rPr lang="fr-FR" i="1" dirty="0">
                <a:solidFill>
                  <a:srgbClr val="8BE9FD"/>
                </a:solidFill>
                <a:latin typeface="Consolas" panose="020B0609020204030204" pitchFamily="49" charset="0"/>
              </a:rPr>
              <a:t>Route</a:t>
            </a:r>
            <a:r>
              <a:rPr lang="fr-FR" dirty="0">
                <a:solidFill>
                  <a:srgbClr val="F8F8F2"/>
                </a:solidFill>
                <a:latin typeface="Consolas" panose="020B0609020204030204" pitchFamily="49" charset="0"/>
              </a:rPr>
              <a:t> </a:t>
            </a:r>
            <a:r>
              <a:rPr lang="fr-FR" i="1" dirty="0">
                <a:solidFill>
                  <a:srgbClr val="50FA7B"/>
                </a:solidFill>
                <a:latin typeface="Consolas" panose="020B0609020204030204" pitchFamily="49" charset="0"/>
              </a:rPr>
              <a:t>exact</a:t>
            </a:r>
            <a:r>
              <a:rPr lang="fr-FR" dirty="0">
                <a:solidFill>
                  <a:srgbClr val="F8F8F2"/>
                </a:solidFill>
                <a:latin typeface="Consolas" panose="020B0609020204030204" pitchFamily="49" charset="0"/>
              </a:rPr>
              <a:t> </a:t>
            </a:r>
            <a:r>
              <a:rPr lang="fr-FR" i="1" dirty="0" err="1">
                <a:solidFill>
                  <a:srgbClr val="50FA7B"/>
                </a:solidFill>
                <a:latin typeface="Consolas" panose="020B0609020204030204" pitchFamily="49" charset="0"/>
              </a:rPr>
              <a:t>path</a:t>
            </a:r>
            <a:r>
              <a:rPr lang="fr-FR" dirty="0">
                <a:solidFill>
                  <a:srgbClr val="FF79C6"/>
                </a:solidFill>
                <a:latin typeface="Consolas" panose="020B0609020204030204" pitchFamily="49" charset="0"/>
              </a:rPr>
              <a:t>=</a:t>
            </a:r>
            <a:r>
              <a:rPr lang="fr-FR" dirty="0">
                <a:solidFill>
                  <a:srgbClr val="E9F284"/>
                </a:solidFill>
                <a:latin typeface="Consolas" panose="020B0609020204030204" pitchFamily="49" charset="0"/>
              </a:rPr>
              <a:t>"</a:t>
            </a:r>
            <a:r>
              <a:rPr lang="fr-FR" dirty="0">
                <a:solidFill>
                  <a:srgbClr val="F1FA8C"/>
                </a:solidFill>
                <a:latin typeface="Consolas" panose="020B0609020204030204" pitchFamily="49" charset="0"/>
              </a:rPr>
              <a:t>/</a:t>
            </a:r>
            <a:r>
              <a:rPr lang="fr-FR" dirty="0">
                <a:solidFill>
                  <a:srgbClr val="E9F284"/>
                </a:solidFill>
                <a:latin typeface="Consolas" panose="020B0609020204030204" pitchFamily="49" charset="0"/>
              </a:rPr>
              <a:t>"</a:t>
            </a:r>
            <a:r>
              <a:rPr lang="fr-FR" dirty="0">
                <a:solidFill>
                  <a:srgbClr val="F8F8F2"/>
                </a:solidFill>
                <a:latin typeface="Consolas" panose="020B0609020204030204" pitchFamily="49" charset="0"/>
              </a:rPr>
              <a:t> </a:t>
            </a:r>
            <a:r>
              <a:rPr lang="fr-FR" i="1" dirty="0">
                <a:solidFill>
                  <a:srgbClr val="50FA7B"/>
                </a:solidFill>
                <a:latin typeface="Consolas" panose="020B0609020204030204" pitchFamily="49" charset="0"/>
              </a:rPr>
              <a:t>component</a:t>
            </a:r>
            <a:r>
              <a:rPr lang="fr-FR" dirty="0">
                <a:solidFill>
                  <a:srgbClr val="FF79C6"/>
                </a:solidFill>
                <a:latin typeface="Consolas" panose="020B0609020204030204" pitchFamily="49" charset="0"/>
              </a:rPr>
              <a:t>={</a:t>
            </a:r>
            <a:r>
              <a:rPr lang="fr-FR" dirty="0">
                <a:solidFill>
                  <a:srgbClr val="F8F8F2"/>
                </a:solidFill>
                <a:latin typeface="Consolas" panose="020B0609020204030204" pitchFamily="49" charset="0"/>
              </a:rPr>
              <a:t>Home</a:t>
            </a:r>
            <a:r>
              <a:rPr lang="fr-FR" dirty="0">
                <a:solidFill>
                  <a:srgbClr val="FF79C6"/>
                </a:solidFill>
                <a:latin typeface="Consolas" panose="020B0609020204030204" pitchFamily="49" charset="0"/>
              </a:rPr>
              <a:t>}</a:t>
            </a:r>
            <a:r>
              <a:rPr lang="fr-FR" dirty="0">
                <a:solidFill>
                  <a:srgbClr val="F8F8F2"/>
                </a:solidFill>
                <a:latin typeface="Consolas" panose="020B0609020204030204" pitchFamily="49" charset="0"/>
              </a:rPr>
              <a:t>/&gt;</a:t>
            </a:r>
          </a:p>
          <a:p>
            <a:r>
              <a:rPr lang="fr-FR" dirty="0">
                <a:solidFill>
                  <a:srgbClr val="F8F8F2"/>
                </a:solidFill>
                <a:latin typeface="Consolas" panose="020B0609020204030204" pitchFamily="49" charset="0"/>
              </a:rPr>
              <a:t>  &lt;</a:t>
            </a:r>
            <a:r>
              <a:rPr lang="fr-FR" i="1" dirty="0">
                <a:solidFill>
                  <a:srgbClr val="8BE9FD"/>
                </a:solidFill>
                <a:latin typeface="Consolas" panose="020B0609020204030204" pitchFamily="49" charset="0"/>
              </a:rPr>
              <a:t>Route</a:t>
            </a:r>
            <a:r>
              <a:rPr lang="fr-FR" dirty="0">
                <a:solidFill>
                  <a:srgbClr val="F8F8F2"/>
                </a:solidFill>
                <a:latin typeface="Consolas" panose="020B0609020204030204" pitchFamily="49" charset="0"/>
              </a:rPr>
              <a:t> </a:t>
            </a:r>
            <a:r>
              <a:rPr lang="fr-FR" i="1" dirty="0" err="1">
                <a:solidFill>
                  <a:srgbClr val="50FA7B"/>
                </a:solidFill>
                <a:latin typeface="Consolas" panose="020B0609020204030204" pitchFamily="49" charset="0"/>
              </a:rPr>
              <a:t>path</a:t>
            </a:r>
            <a:r>
              <a:rPr lang="fr-FR" dirty="0">
                <a:solidFill>
                  <a:srgbClr val="FF79C6"/>
                </a:solidFill>
                <a:latin typeface="Consolas" panose="020B0609020204030204" pitchFamily="49" charset="0"/>
              </a:rPr>
              <a:t>=</a:t>
            </a:r>
            <a:r>
              <a:rPr lang="fr-FR" dirty="0">
                <a:solidFill>
                  <a:srgbClr val="E9F284"/>
                </a:solidFill>
                <a:latin typeface="Consolas" panose="020B0609020204030204" pitchFamily="49" charset="0"/>
              </a:rPr>
              <a:t>"</a:t>
            </a:r>
            <a:r>
              <a:rPr lang="fr-FR" dirty="0">
                <a:solidFill>
                  <a:srgbClr val="F1FA8C"/>
                </a:solidFill>
                <a:latin typeface="Consolas" panose="020B0609020204030204" pitchFamily="49" charset="0"/>
              </a:rPr>
              <a:t>/about</a:t>
            </a:r>
            <a:r>
              <a:rPr lang="fr-FR" dirty="0">
                <a:solidFill>
                  <a:srgbClr val="E9F284"/>
                </a:solidFill>
                <a:latin typeface="Consolas" panose="020B0609020204030204" pitchFamily="49" charset="0"/>
              </a:rPr>
              <a:t>"</a:t>
            </a:r>
            <a:r>
              <a:rPr lang="fr-FR" dirty="0">
                <a:solidFill>
                  <a:srgbClr val="F8F8F2"/>
                </a:solidFill>
                <a:latin typeface="Consolas" panose="020B0609020204030204" pitchFamily="49" charset="0"/>
              </a:rPr>
              <a:t> </a:t>
            </a:r>
            <a:r>
              <a:rPr lang="fr-FR" i="1" dirty="0">
                <a:solidFill>
                  <a:srgbClr val="50FA7B"/>
                </a:solidFill>
                <a:latin typeface="Consolas" panose="020B0609020204030204" pitchFamily="49" charset="0"/>
              </a:rPr>
              <a:t>component</a:t>
            </a:r>
            <a:r>
              <a:rPr lang="fr-FR" dirty="0">
                <a:solidFill>
                  <a:srgbClr val="FF79C6"/>
                </a:solidFill>
                <a:latin typeface="Consolas" panose="020B0609020204030204" pitchFamily="49" charset="0"/>
              </a:rPr>
              <a:t>={</a:t>
            </a:r>
            <a:r>
              <a:rPr lang="fr-FR" dirty="0">
                <a:solidFill>
                  <a:srgbClr val="F8F8F2"/>
                </a:solidFill>
                <a:latin typeface="Consolas" panose="020B0609020204030204" pitchFamily="49" charset="0"/>
              </a:rPr>
              <a:t>About</a:t>
            </a:r>
            <a:r>
              <a:rPr lang="fr-FR" dirty="0">
                <a:solidFill>
                  <a:srgbClr val="FF79C6"/>
                </a:solidFill>
                <a:latin typeface="Consolas" panose="020B0609020204030204" pitchFamily="49" charset="0"/>
              </a:rPr>
              <a:t>}</a:t>
            </a:r>
            <a:r>
              <a:rPr lang="fr-FR" dirty="0">
                <a:solidFill>
                  <a:srgbClr val="F8F8F2"/>
                </a:solidFill>
                <a:latin typeface="Consolas" panose="020B0609020204030204" pitchFamily="49" charset="0"/>
              </a:rPr>
              <a:t>/&gt;</a:t>
            </a:r>
          </a:p>
          <a:p>
            <a:r>
              <a:rPr lang="fr-FR" dirty="0">
                <a:solidFill>
                  <a:srgbClr val="F8F8F2"/>
                </a:solidFill>
                <a:latin typeface="Consolas" panose="020B0609020204030204" pitchFamily="49" charset="0"/>
              </a:rPr>
              <a:t>  &lt;</a:t>
            </a:r>
            <a:r>
              <a:rPr lang="fr-FR" i="1" dirty="0">
                <a:solidFill>
                  <a:srgbClr val="8BE9FD"/>
                </a:solidFill>
                <a:latin typeface="Consolas" panose="020B0609020204030204" pitchFamily="49" charset="0"/>
              </a:rPr>
              <a:t>Route</a:t>
            </a:r>
            <a:r>
              <a:rPr lang="fr-FR" dirty="0">
                <a:solidFill>
                  <a:srgbClr val="F8F8F2"/>
                </a:solidFill>
                <a:latin typeface="Consolas" panose="020B0609020204030204" pitchFamily="49" charset="0"/>
              </a:rPr>
              <a:t> </a:t>
            </a:r>
            <a:r>
              <a:rPr lang="fr-FR" i="1" dirty="0" err="1">
                <a:solidFill>
                  <a:srgbClr val="50FA7B"/>
                </a:solidFill>
                <a:latin typeface="Consolas" panose="020B0609020204030204" pitchFamily="49" charset="0"/>
              </a:rPr>
              <a:t>path</a:t>
            </a:r>
            <a:r>
              <a:rPr lang="fr-FR" dirty="0">
                <a:solidFill>
                  <a:srgbClr val="FF79C6"/>
                </a:solidFill>
                <a:latin typeface="Consolas" panose="020B0609020204030204" pitchFamily="49" charset="0"/>
              </a:rPr>
              <a:t>=</a:t>
            </a:r>
            <a:r>
              <a:rPr lang="fr-FR" dirty="0">
                <a:solidFill>
                  <a:srgbClr val="E9F284"/>
                </a:solidFill>
                <a:latin typeface="Consolas" panose="020B0609020204030204" pitchFamily="49" charset="0"/>
              </a:rPr>
              <a:t>"</a:t>
            </a:r>
            <a:r>
              <a:rPr lang="fr-FR" dirty="0">
                <a:solidFill>
                  <a:srgbClr val="F1FA8C"/>
                </a:solidFill>
                <a:latin typeface="Consolas" panose="020B0609020204030204" pitchFamily="49" charset="0"/>
              </a:rPr>
              <a:t>/topics</a:t>
            </a:r>
            <a:r>
              <a:rPr lang="fr-FR" dirty="0">
                <a:solidFill>
                  <a:srgbClr val="E9F284"/>
                </a:solidFill>
                <a:latin typeface="Consolas" panose="020B0609020204030204" pitchFamily="49" charset="0"/>
              </a:rPr>
              <a:t>"</a:t>
            </a:r>
            <a:r>
              <a:rPr lang="fr-FR" dirty="0">
                <a:solidFill>
                  <a:srgbClr val="F8F8F2"/>
                </a:solidFill>
                <a:latin typeface="Consolas" panose="020B0609020204030204" pitchFamily="49" charset="0"/>
              </a:rPr>
              <a:t> </a:t>
            </a:r>
            <a:r>
              <a:rPr lang="fr-FR" i="1" dirty="0">
                <a:solidFill>
                  <a:srgbClr val="50FA7B"/>
                </a:solidFill>
                <a:latin typeface="Consolas" panose="020B0609020204030204" pitchFamily="49" charset="0"/>
              </a:rPr>
              <a:t>component</a:t>
            </a:r>
            <a:r>
              <a:rPr lang="fr-FR" dirty="0">
                <a:solidFill>
                  <a:srgbClr val="FF79C6"/>
                </a:solidFill>
                <a:latin typeface="Consolas" panose="020B0609020204030204" pitchFamily="49" charset="0"/>
              </a:rPr>
              <a:t>={</a:t>
            </a:r>
            <a:r>
              <a:rPr lang="fr-FR" dirty="0">
                <a:solidFill>
                  <a:srgbClr val="F8F8F2"/>
                </a:solidFill>
                <a:latin typeface="Consolas" panose="020B0609020204030204" pitchFamily="49" charset="0"/>
              </a:rPr>
              <a:t>Topics</a:t>
            </a:r>
            <a:r>
              <a:rPr lang="fr-FR" dirty="0">
                <a:solidFill>
                  <a:srgbClr val="FF79C6"/>
                </a:solidFill>
                <a:latin typeface="Consolas" panose="020B0609020204030204" pitchFamily="49" charset="0"/>
              </a:rPr>
              <a:t>}</a:t>
            </a:r>
            <a:r>
              <a:rPr lang="fr-FR" dirty="0">
                <a:solidFill>
                  <a:srgbClr val="F8F8F2"/>
                </a:solidFill>
                <a:latin typeface="Consolas" panose="020B0609020204030204" pitchFamily="49" charset="0"/>
              </a:rPr>
              <a:t>/&gt;</a:t>
            </a:r>
          </a:p>
          <a:p>
            <a:r>
              <a:rPr lang="fr-FR" dirty="0">
                <a:solidFill>
                  <a:srgbClr val="F8F8F2"/>
                </a:solidFill>
                <a:latin typeface="Consolas" panose="020B0609020204030204" pitchFamily="49" charset="0"/>
              </a:rPr>
              <a:t>&lt;/</a:t>
            </a:r>
            <a:r>
              <a:rPr lang="fr-FR" i="1" dirty="0" err="1">
                <a:solidFill>
                  <a:srgbClr val="8BE9FD"/>
                </a:solidFill>
                <a:latin typeface="Consolas" panose="020B0609020204030204" pitchFamily="49" charset="0"/>
              </a:rPr>
              <a:t>HashRouter</a:t>
            </a:r>
            <a:r>
              <a:rPr lang="fr-FR" dirty="0">
                <a:solidFill>
                  <a:srgbClr val="F8F8F2"/>
                </a:solidFill>
                <a:latin typeface="Consolas" panose="020B0609020204030204" pitchFamily="49" charset="0"/>
              </a:rPr>
              <a:t>&gt;</a:t>
            </a:r>
            <a:endParaRPr lang="fr-FR" b="0" dirty="0">
              <a:solidFill>
                <a:srgbClr val="F8F8F2"/>
              </a:solidFill>
              <a:effectLst/>
              <a:latin typeface="Consolas" panose="020B0609020204030204" pitchFamily="49" charset="0"/>
            </a:endParaRPr>
          </a:p>
        </p:txBody>
      </p:sp>
    </p:spTree>
    <p:extLst>
      <p:ext uri="{BB962C8B-B14F-4D97-AF65-F5344CB8AC3E}">
        <p14:creationId xmlns:p14="http://schemas.microsoft.com/office/powerpoint/2010/main" val="727128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42" name="ZoneTexte 41">
            <a:extLst>
              <a:ext uri="{FF2B5EF4-FFF2-40B4-BE49-F238E27FC236}">
                <a16:creationId xmlns:a16="http://schemas.microsoft.com/office/drawing/2014/main" id="{55AA24A1-0A55-4FF2-B06C-50C6A39D810F}"/>
              </a:ext>
            </a:extLst>
          </p:cNvPr>
          <p:cNvSpPr txBox="1"/>
          <p:nvPr/>
        </p:nvSpPr>
        <p:spPr>
          <a:xfrm>
            <a:off x="1849120" y="0"/>
            <a:ext cx="8739590" cy="1015663"/>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A vous de jouer !</a:t>
            </a:r>
            <a:endParaRPr lang="fr-FR" sz="2400" i="1" dirty="0">
              <a:latin typeface="Segoe UI" panose="020B0502040204020203" pitchFamily="34" charset="0"/>
              <a:cs typeface="Segoe UI" panose="020B0502040204020203" pitchFamily="34" charset="0"/>
            </a:endParaRPr>
          </a:p>
        </p:txBody>
      </p:sp>
      <p:pic>
        <p:nvPicPr>
          <p:cNvPr id="6" name="tenor (1)">
            <a:hlinkClick r:id="" action="ppaction://media"/>
            <a:extLst>
              <a:ext uri="{FF2B5EF4-FFF2-40B4-BE49-F238E27FC236}">
                <a16:creationId xmlns:a16="http://schemas.microsoft.com/office/drawing/2014/main" id="{2FDBC0F7-3642-4590-9A98-E3FD32687DAB}"/>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768600" y="2076450"/>
            <a:ext cx="6451600" cy="3645154"/>
          </a:xfrm>
          <a:prstGeom prst="rect">
            <a:avLst/>
          </a:prstGeom>
        </p:spPr>
      </p:pic>
      <p:pic>
        <p:nvPicPr>
          <p:cNvPr id="22" name="Image 21">
            <a:extLst>
              <a:ext uri="{FF2B5EF4-FFF2-40B4-BE49-F238E27FC236}">
                <a16:creationId xmlns:a16="http://schemas.microsoft.com/office/drawing/2014/main" id="{D5B18A36-B92E-4360-8D62-EC22E3F854D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23" name="Groupe 22">
            <a:extLst>
              <a:ext uri="{FF2B5EF4-FFF2-40B4-BE49-F238E27FC236}">
                <a16:creationId xmlns:a16="http://schemas.microsoft.com/office/drawing/2014/main" id="{312D7762-B362-414C-A5BB-2C4F6A1B7E52}"/>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39" name="Groupe 38">
              <a:extLst>
                <a:ext uri="{FF2B5EF4-FFF2-40B4-BE49-F238E27FC236}">
                  <a16:creationId xmlns:a16="http://schemas.microsoft.com/office/drawing/2014/main" id="{2B7CFC75-84C5-4CBC-A832-EBBAC6F97F1A}"/>
                </a:ext>
              </a:extLst>
            </p:cNvPr>
            <p:cNvGrpSpPr/>
            <p:nvPr/>
          </p:nvGrpSpPr>
          <p:grpSpPr>
            <a:xfrm>
              <a:off x="6391007" y="4158446"/>
              <a:ext cx="670560" cy="1463040"/>
              <a:chOff x="5313680" y="4185920"/>
              <a:chExt cx="670560" cy="1463040"/>
            </a:xfrm>
            <a:grpFill/>
          </p:grpSpPr>
          <p:sp>
            <p:nvSpPr>
              <p:cNvPr id="45" name="Bande diagonale 44">
                <a:extLst>
                  <a:ext uri="{FF2B5EF4-FFF2-40B4-BE49-F238E27FC236}">
                    <a16:creationId xmlns:a16="http://schemas.microsoft.com/office/drawing/2014/main" id="{70303B5C-FE3C-43F7-8493-5CF8CB6480B1}"/>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6" name="Bande diagonale 45">
                <a:extLst>
                  <a:ext uri="{FF2B5EF4-FFF2-40B4-BE49-F238E27FC236}">
                    <a16:creationId xmlns:a16="http://schemas.microsoft.com/office/drawing/2014/main" id="{E1A21685-BEA6-4B8E-AF43-B475906E79B9}"/>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0" name="Groupe 39">
              <a:extLst>
                <a:ext uri="{FF2B5EF4-FFF2-40B4-BE49-F238E27FC236}">
                  <a16:creationId xmlns:a16="http://schemas.microsoft.com/office/drawing/2014/main" id="{3D637BE6-8D46-46DE-9AFA-2B6283E724AF}"/>
                </a:ext>
              </a:extLst>
            </p:cNvPr>
            <p:cNvGrpSpPr/>
            <p:nvPr/>
          </p:nvGrpSpPr>
          <p:grpSpPr>
            <a:xfrm rot="10800000">
              <a:off x="4211849" y="4177849"/>
              <a:ext cx="670560" cy="1463040"/>
              <a:chOff x="5313680" y="4185920"/>
              <a:chExt cx="670560" cy="1463040"/>
            </a:xfrm>
            <a:grpFill/>
          </p:grpSpPr>
          <p:sp>
            <p:nvSpPr>
              <p:cNvPr id="43" name="Bande diagonale 42">
                <a:extLst>
                  <a:ext uri="{FF2B5EF4-FFF2-40B4-BE49-F238E27FC236}">
                    <a16:creationId xmlns:a16="http://schemas.microsoft.com/office/drawing/2014/main" id="{3E644AFA-19A7-4C45-B4D0-DBDCFE445FED}"/>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4" name="Bande diagonale 43">
                <a:extLst>
                  <a:ext uri="{FF2B5EF4-FFF2-40B4-BE49-F238E27FC236}">
                    <a16:creationId xmlns:a16="http://schemas.microsoft.com/office/drawing/2014/main" id="{4038D366-0431-401B-BCEF-37BCD2288101}"/>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1" name="Signe Moins 40">
              <a:extLst>
                <a:ext uri="{FF2B5EF4-FFF2-40B4-BE49-F238E27FC236}">
                  <a16:creationId xmlns:a16="http://schemas.microsoft.com/office/drawing/2014/main" id="{0B185685-A8BE-4289-8E38-2A6F4C2129DC}"/>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34764568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2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42" name="ZoneTexte 41">
            <a:extLst>
              <a:ext uri="{FF2B5EF4-FFF2-40B4-BE49-F238E27FC236}">
                <a16:creationId xmlns:a16="http://schemas.microsoft.com/office/drawing/2014/main" id="{55AA24A1-0A55-4FF2-B06C-50C6A39D810F}"/>
              </a:ext>
            </a:extLst>
          </p:cNvPr>
          <p:cNvSpPr txBox="1"/>
          <p:nvPr/>
        </p:nvSpPr>
        <p:spPr>
          <a:xfrm>
            <a:off x="1849120" y="0"/>
            <a:ext cx="8739590" cy="1015663"/>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A vous de jouer !</a:t>
            </a:r>
            <a:endParaRPr lang="fr-FR" sz="2400" i="1" dirty="0">
              <a:latin typeface="Segoe UI" panose="020B0502040204020203" pitchFamily="34" charset="0"/>
              <a:cs typeface="Segoe UI" panose="020B0502040204020203" pitchFamily="34" charset="0"/>
            </a:endParaRPr>
          </a:p>
        </p:txBody>
      </p:sp>
      <p:sp>
        <p:nvSpPr>
          <p:cNvPr id="22" name="Rectangle 21">
            <a:extLst>
              <a:ext uri="{FF2B5EF4-FFF2-40B4-BE49-F238E27FC236}">
                <a16:creationId xmlns:a16="http://schemas.microsoft.com/office/drawing/2014/main" id="{CCCB623E-A6D8-4C38-A209-2699A072BC2A}"/>
              </a:ext>
            </a:extLst>
          </p:cNvPr>
          <p:cNvSpPr/>
          <p:nvPr/>
        </p:nvSpPr>
        <p:spPr>
          <a:xfrm>
            <a:off x="526925" y="2057299"/>
            <a:ext cx="11688780" cy="461665"/>
          </a:xfrm>
          <a:prstGeom prst="rect">
            <a:avLst/>
          </a:prstGeom>
        </p:spPr>
        <p:txBody>
          <a:bodyPr wrap="square">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1 :  </a:t>
            </a:r>
            <a:r>
              <a:rPr lang="fr-FR" altLang="fr-FR" sz="2400" dirty="0">
                <a:solidFill>
                  <a:srgbClr val="24292E"/>
                </a:solidFill>
                <a:latin typeface="Consolas" panose="020B0609020204030204" pitchFamily="49" charset="0"/>
                <a:cs typeface="Consolas" panose="020B0609020204030204" pitchFamily="49" charset="0"/>
              </a:rPr>
              <a:t>https://github.com/Gparquet/mediafuture.git</a:t>
            </a:r>
            <a:endParaRPr lang="fr-FR" altLang="fr-FR" sz="2400" dirty="0">
              <a:latin typeface="Consolas" panose="020B0609020204030204" pitchFamily="49" charset="0"/>
              <a:cs typeface="Consolas" panose="020B0609020204030204" pitchFamily="49" charset="0"/>
            </a:endParaRPr>
          </a:p>
        </p:txBody>
      </p:sp>
      <p:sp>
        <p:nvSpPr>
          <p:cNvPr id="23" name="Rectangle 22">
            <a:extLst>
              <a:ext uri="{FF2B5EF4-FFF2-40B4-BE49-F238E27FC236}">
                <a16:creationId xmlns:a16="http://schemas.microsoft.com/office/drawing/2014/main" id="{5FA3CA5C-CE5E-4F3E-A980-89CBA4F9C233}"/>
              </a:ext>
            </a:extLst>
          </p:cNvPr>
          <p:cNvSpPr/>
          <p:nvPr/>
        </p:nvSpPr>
        <p:spPr>
          <a:xfrm>
            <a:off x="526925" y="3019292"/>
            <a:ext cx="11688780" cy="461665"/>
          </a:xfrm>
          <a:prstGeom prst="rect">
            <a:avLst/>
          </a:prstGeom>
        </p:spPr>
        <p:txBody>
          <a:bodyPr wrap="square">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2 :  </a:t>
            </a:r>
            <a:r>
              <a:rPr lang="fr-FR" altLang="fr-FR" sz="2400" dirty="0">
                <a:solidFill>
                  <a:srgbClr val="24292E"/>
                </a:solidFill>
                <a:latin typeface="Consolas" panose="020B0609020204030204" pitchFamily="49" charset="0"/>
                <a:cs typeface="Consolas" panose="020B0609020204030204" pitchFamily="49" charset="0"/>
              </a:rPr>
              <a:t>Placer vous dans le dossier, puis exécuter </a:t>
            </a:r>
            <a:r>
              <a:rPr lang="fr-FR" altLang="fr-FR" sz="2400" dirty="0" err="1">
                <a:solidFill>
                  <a:srgbClr val="24292E"/>
                </a:solidFill>
                <a:latin typeface="Consolas" panose="020B0609020204030204" pitchFamily="49" charset="0"/>
                <a:cs typeface="Consolas" panose="020B0609020204030204" pitchFamily="49" charset="0"/>
              </a:rPr>
              <a:t>npm</a:t>
            </a:r>
            <a:r>
              <a:rPr lang="fr-FR" altLang="fr-FR" sz="2400" dirty="0">
                <a:solidFill>
                  <a:srgbClr val="24292E"/>
                </a:solidFill>
                <a:latin typeface="Consolas" panose="020B0609020204030204" pitchFamily="49" charset="0"/>
                <a:cs typeface="Consolas" panose="020B0609020204030204" pitchFamily="49" charset="0"/>
              </a:rPr>
              <a:t> </a:t>
            </a:r>
            <a:r>
              <a:rPr lang="fr-FR" altLang="fr-FR" sz="2400" dirty="0" err="1">
                <a:solidFill>
                  <a:srgbClr val="24292E"/>
                </a:solidFill>
                <a:latin typeface="Consolas" panose="020B0609020204030204" pitchFamily="49" charset="0"/>
                <a:cs typeface="Consolas" panose="020B0609020204030204" pitchFamily="49" charset="0"/>
              </a:rPr>
              <a:t>install</a:t>
            </a:r>
            <a:endParaRPr lang="fr-FR" altLang="fr-FR" sz="2400" dirty="0">
              <a:latin typeface="Consolas" panose="020B0609020204030204" pitchFamily="49" charset="0"/>
              <a:cs typeface="Consolas" panose="020B0609020204030204" pitchFamily="49" charset="0"/>
            </a:endParaRPr>
          </a:p>
        </p:txBody>
      </p:sp>
      <p:sp>
        <p:nvSpPr>
          <p:cNvPr id="39" name="Rectangle 38">
            <a:extLst>
              <a:ext uri="{FF2B5EF4-FFF2-40B4-BE49-F238E27FC236}">
                <a16:creationId xmlns:a16="http://schemas.microsoft.com/office/drawing/2014/main" id="{EFF53A50-842E-4207-9A4B-9B407C0C1D90}"/>
              </a:ext>
            </a:extLst>
          </p:cNvPr>
          <p:cNvSpPr/>
          <p:nvPr/>
        </p:nvSpPr>
        <p:spPr>
          <a:xfrm>
            <a:off x="526925" y="3981285"/>
            <a:ext cx="11688780" cy="461665"/>
          </a:xfrm>
          <a:prstGeom prst="rect">
            <a:avLst/>
          </a:prstGeom>
        </p:spPr>
        <p:txBody>
          <a:bodyPr wrap="square">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3 :  </a:t>
            </a:r>
            <a:r>
              <a:rPr lang="fr-FR" sz="2400" dirty="0">
                <a:solidFill>
                  <a:srgbClr val="24292E"/>
                </a:solidFill>
                <a:latin typeface="Consolas" panose="020B0609020204030204" pitchFamily="49" charset="0"/>
                <a:cs typeface="Consolas" panose="020B0609020204030204" pitchFamily="49" charset="0"/>
              </a:rPr>
              <a:t>Une fois terminé, exécuter la commande </a:t>
            </a:r>
            <a:r>
              <a:rPr lang="fr-FR" sz="2400" dirty="0" err="1">
                <a:solidFill>
                  <a:srgbClr val="24292E"/>
                </a:solidFill>
                <a:latin typeface="Consolas" panose="020B0609020204030204" pitchFamily="49" charset="0"/>
                <a:cs typeface="Consolas" panose="020B0609020204030204" pitchFamily="49" charset="0"/>
              </a:rPr>
              <a:t>npm</a:t>
            </a:r>
            <a:r>
              <a:rPr lang="fr-FR" sz="2400" dirty="0">
                <a:solidFill>
                  <a:srgbClr val="24292E"/>
                </a:solidFill>
                <a:latin typeface="Consolas" panose="020B0609020204030204" pitchFamily="49" charset="0"/>
                <a:cs typeface="Consolas" panose="020B0609020204030204" pitchFamily="49" charset="0"/>
              </a:rPr>
              <a:t> start</a:t>
            </a:r>
            <a:endParaRPr lang="fr-FR" altLang="fr-FR" sz="2400" dirty="0">
              <a:latin typeface="Consolas" panose="020B0609020204030204" pitchFamily="49" charset="0"/>
              <a:cs typeface="Consolas" panose="020B0609020204030204" pitchFamily="49" charset="0"/>
            </a:endParaRPr>
          </a:p>
        </p:txBody>
      </p:sp>
      <p:pic>
        <p:nvPicPr>
          <p:cNvPr id="40" name="Image 39">
            <a:extLst>
              <a:ext uri="{FF2B5EF4-FFF2-40B4-BE49-F238E27FC236}">
                <a16:creationId xmlns:a16="http://schemas.microsoft.com/office/drawing/2014/main" id="{7C36A86C-63F9-4DB7-941A-571BCE1C6EA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1" name="Groupe 40">
            <a:extLst>
              <a:ext uri="{FF2B5EF4-FFF2-40B4-BE49-F238E27FC236}">
                <a16:creationId xmlns:a16="http://schemas.microsoft.com/office/drawing/2014/main" id="{4AA93994-6635-4EF9-8E8B-383E408F36CA}"/>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3" name="Groupe 42">
              <a:extLst>
                <a:ext uri="{FF2B5EF4-FFF2-40B4-BE49-F238E27FC236}">
                  <a16:creationId xmlns:a16="http://schemas.microsoft.com/office/drawing/2014/main" id="{8347C1FF-74B9-49FE-8118-120054775302}"/>
                </a:ext>
              </a:extLst>
            </p:cNvPr>
            <p:cNvGrpSpPr/>
            <p:nvPr/>
          </p:nvGrpSpPr>
          <p:grpSpPr>
            <a:xfrm>
              <a:off x="6391007" y="4158446"/>
              <a:ext cx="670560" cy="1463040"/>
              <a:chOff x="5313680" y="4185920"/>
              <a:chExt cx="670560" cy="1463040"/>
            </a:xfrm>
            <a:grpFill/>
          </p:grpSpPr>
          <p:sp>
            <p:nvSpPr>
              <p:cNvPr id="48" name="Bande diagonale 47">
                <a:extLst>
                  <a:ext uri="{FF2B5EF4-FFF2-40B4-BE49-F238E27FC236}">
                    <a16:creationId xmlns:a16="http://schemas.microsoft.com/office/drawing/2014/main" id="{DD3E5060-524C-44F7-AA0A-08925D0D2943}"/>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9" name="Bande diagonale 48">
                <a:extLst>
                  <a:ext uri="{FF2B5EF4-FFF2-40B4-BE49-F238E27FC236}">
                    <a16:creationId xmlns:a16="http://schemas.microsoft.com/office/drawing/2014/main" id="{5B02C26D-4141-426F-AA73-F830F64655D0}"/>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4" name="Groupe 43">
              <a:extLst>
                <a:ext uri="{FF2B5EF4-FFF2-40B4-BE49-F238E27FC236}">
                  <a16:creationId xmlns:a16="http://schemas.microsoft.com/office/drawing/2014/main" id="{2766B25F-B145-41BA-A279-AA19B42E44C8}"/>
                </a:ext>
              </a:extLst>
            </p:cNvPr>
            <p:cNvGrpSpPr/>
            <p:nvPr/>
          </p:nvGrpSpPr>
          <p:grpSpPr>
            <a:xfrm rot="10800000">
              <a:off x="4211849" y="4177849"/>
              <a:ext cx="670560" cy="1463040"/>
              <a:chOff x="5313680" y="4185920"/>
              <a:chExt cx="670560" cy="1463040"/>
            </a:xfrm>
            <a:grpFill/>
          </p:grpSpPr>
          <p:sp>
            <p:nvSpPr>
              <p:cNvPr id="46" name="Bande diagonale 45">
                <a:extLst>
                  <a:ext uri="{FF2B5EF4-FFF2-40B4-BE49-F238E27FC236}">
                    <a16:creationId xmlns:a16="http://schemas.microsoft.com/office/drawing/2014/main" id="{401676C4-4BE4-41D2-B5BD-049B028ABAEA}"/>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987EEB74-620C-4BB4-AB5B-CF05D68F3A2E}"/>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5" name="Signe Moins 44">
              <a:extLst>
                <a:ext uri="{FF2B5EF4-FFF2-40B4-BE49-F238E27FC236}">
                  <a16:creationId xmlns:a16="http://schemas.microsoft.com/office/drawing/2014/main" id="{3401DDEB-82FE-4CA1-9B7B-38CF782CD085}"/>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pic>
        <p:nvPicPr>
          <p:cNvPr id="4" name="Image 3">
            <a:extLst>
              <a:ext uri="{FF2B5EF4-FFF2-40B4-BE49-F238E27FC236}">
                <a16:creationId xmlns:a16="http://schemas.microsoft.com/office/drawing/2014/main" id="{80F89C66-A01B-48DE-918B-5CEABE0AF06B}"/>
              </a:ext>
            </a:extLst>
          </p:cNvPr>
          <p:cNvPicPr>
            <a:picLocks noChangeAspect="1"/>
          </p:cNvPicPr>
          <p:nvPr/>
        </p:nvPicPr>
        <p:blipFill>
          <a:blip r:embed="rId4"/>
          <a:stretch>
            <a:fillRect/>
          </a:stretch>
        </p:blipFill>
        <p:spPr>
          <a:xfrm>
            <a:off x="4547236" y="4690053"/>
            <a:ext cx="2282935" cy="1680688"/>
          </a:xfrm>
          <a:prstGeom prst="rect">
            <a:avLst/>
          </a:prstGeom>
        </p:spPr>
      </p:pic>
    </p:spTree>
    <p:extLst>
      <p:ext uri="{BB962C8B-B14F-4D97-AF65-F5344CB8AC3E}">
        <p14:creationId xmlns:p14="http://schemas.microsoft.com/office/powerpoint/2010/main" val="3267263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42" name="ZoneTexte 41">
            <a:extLst>
              <a:ext uri="{FF2B5EF4-FFF2-40B4-BE49-F238E27FC236}">
                <a16:creationId xmlns:a16="http://schemas.microsoft.com/office/drawing/2014/main" id="{55AA24A1-0A55-4FF2-B06C-50C6A39D810F}"/>
              </a:ext>
            </a:extLst>
          </p:cNvPr>
          <p:cNvSpPr txBox="1"/>
          <p:nvPr/>
        </p:nvSpPr>
        <p:spPr>
          <a:xfrm>
            <a:off x="1849120" y="0"/>
            <a:ext cx="8739590" cy="1015663"/>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A vous de jouer !</a:t>
            </a:r>
            <a:endParaRPr lang="fr-FR" sz="2400" i="1" dirty="0">
              <a:latin typeface="Segoe UI" panose="020B0502040204020203" pitchFamily="34" charset="0"/>
              <a:cs typeface="Segoe UI" panose="020B0502040204020203" pitchFamily="34" charset="0"/>
            </a:endParaRPr>
          </a:p>
        </p:txBody>
      </p:sp>
      <p:sp>
        <p:nvSpPr>
          <p:cNvPr id="22" name="Rectangle 21">
            <a:extLst>
              <a:ext uri="{FF2B5EF4-FFF2-40B4-BE49-F238E27FC236}">
                <a16:creationId xmlns:a16="http://schemas.microsoft.com/office/drawing/2014/main" id="{CCCB623E-A6D8-4C38-A209-2699A072BC2A}"/>
              </a:ext>
            </a:extLst>
          </p:cNvPr>
          <p:cNvSpPr/>
          <p:nvPr/>
        </p:nvSpPr>
        <p:spPr>
          <a:xfrm>
            <a:off x="603920" y="1573977"/>
            <a:ext cx="11688780" cy="830997"/>
          </a:xfrm>
          <a:prstGeom prst="rect">
            <a:avLst/>
          </a:prstGeom>
        </p:spPr>
        <p:txBody>
          <a:bodyPr wrap="square">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4 :  </a:t>
            </a:r>
            <a:r>
              <a:rPr lang="fr-FR" altLang="fr-FR" sz="2400" dirty="0">
                <a:solidFill>
                  <a:srgbClr val="24292E"/>
                </a:solidFill>
                <a:latin typeface="Consolas" panose="020B0609020204030204" pitchFamily="49" charset="0"/>
                <a:cs typeface="Consolas" panose="020B0609020204030204" pitchFamily="49" charset="0"/>
              </a:rPr>
              <a:t>Créer une nouvelle branche </a:t>
            </a:r>
            <a:r>
              <a:rPr lang="fr-FR" altLang="fr-FR" sz="2400" b="1" dirty="0">
                <a:solidFill>
                  <a:srgbClr val="24292E"/>
                </a:solidFill>
                <a:latin typeface="Consolas" panose="020B0609020204030204" pitchFamily="49" charset="0"/>
                <a:cs typeface="Consolas" panose="020B0609020204030204" pitchFamily="49" charset="0"/>
              </a:rPr>
              <a:t>feat/home </a:t>
            </a:r>
            <a:r>
              <a:rPr lang="fr-FR" altLang="fr-FR" sz="2400" dirty="0">
                <a:solidFill>
                  <a:srgbClr val="24292E"/>
                </a:solidFill>
                <a:latin typeface="Consolas" panose="020B0609020204030204" pitchFamily="49" charset="0"/>
                <a:cs typeface="Consolas" panose="020B0609020204030204" pitchFamily="49" charset="0"/>
              </a:rPr>
              <a:t>de la branche master</a:t>
            </a:r>
            <a:endParaRPr lang="fr-FR" altLang="fr-FR" sz="2400" b="1" dirty="0">
              <a:solidFill>
                <a:srgbClr val="24292E"/>
              </a:solidFill>
              <a:latin typeface="Consolas" panose="020B0609020204030204" pitchFamily="49" charset="0"/>
              <a:cs typeface="Consolas" panose="020B0609020204030204" pitchFamily="49" charset="0"/>
            </a:endParaRPr>
          </a:p>
        </p:txBody>
      </p:sp>
      <p:sp>
        <p:nvSpPr>
          <p:cNvPr id="23" name="Rectangle 22">
            <a:extLst>
              <a:ext uri="{FF2B5EF4-FFF2-40B4-BE49-F238E27FC236}">
                <a16:creationId xmlns:a16="http://schemas.microsoft.com/office/drawing/2014/main" id="{5FA3CA5C-CE5E-4F3E-A980-89CBA4F9C233}"/>
              </a:ext>
            </a:extLst>
          </p:cNvPr>
          <p:cNvSpPr/>
          <p:nvPr/>
        </p:nvSpPr>
        <p:spPr>
          <a:xfrm>
            <a:off x="603920" y="2750449"/>
            <a:ext cx="11688780" cy="1569660"/>
          </a:xfrm>
          <a:prstGeom prst="rect">
            <a:avLst/>
          </a:prstGeom>
        </p:spPr>
        <p:txBody>
          <a:bodyPr wrap="square">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5 :  </a:t>
            </a:r>
            <a:r>
              <a:rPr lang="fr-FR" altLang="fr-FR" sz="2400" dirty="0">
                <a:solidFill>
                  <a:srgbClr val="24292E"/>
                </a:solidFill>
                <a:latin typeface="Consolas" panose="020B0609020204030204" pitchFamily="49" charset="0"/>
                <a:cs typeface="Consolas" panose="020B0609020204030204" pitchFamily="49" charset="0"/>
              </a:rPr>
              <a:t>Créer un dossier </a:t>
            </a:r>
            <a:r>
              <a:rPr lang="fr-FR" altLang="fr-FR" sz="2400" b="1" dirty="0" err="1">
                <a:solidFill>
                  <a:srgbClr val="24292E"/>
                </a:solidFill>
                <a:latin typeface="Consolas" panose="020B0609020204030204" pitchFamily="49" charset="0"/>
                <a:cs typeface="Consolas" panose="020B0609020204030204" pitchFamily="49" charset="0"/>
              </a:rPr>
              <a:t>layout</a:t>
            </a:r>
            <a:r>
              <a:rPr lang="fr-FR" altLang="fr-FR" sz="2400" b="1" dirty="0">
                <a:solidFill>
                  <a:srgbClr val="24292E"/>
                </a:solidFill>
                <a:latin typeface="Consolas" panose="020B0609020204030204" pitchFamily="49" charset="0"/>
                <a:cs typeface="Consolas" panose="020B0609020204030204" pitchFamily="49" charset="0"/>
              </a:rPr>
              <a:t> </a:t>
            </a:r>
            <a:r>
              <a:rPr lang="fr-FR" altLang="fr-FR" sz="2400" dirty="0">
                <a:solidFill>
                  <a:srgbClr val="24292E"/>
                </a:solidFill>
                <a:latin typeface="Consolas" panose="020B0609020204030204" pitchFamily="49" charset="0"/>
                <a:cs typeface="Consolas" panose="020B0609020204030204" pitchFamily="49" charset="0"/>
              </a:rPr>
              <a:t>et dans ce dernier créer un dossier </a:t>
            </a:r>
            <a:r>
              <a:rPr lang="fr-FR" altLang="fr-FR" sz="2400" b="1" dirty="0">
                <a:solidFill>
                  <a:srgbClr val="24292E"/>
                </a:solidFill>
                <a:latin typeface="Consolas" panose="020B0609020204030204" pitchFamily="49" charset="0"/>
                <a:cs typeface="Consolas" panose="020B0609020204030204" pitchFamily="49" charset="0"/>
              </a:rPr>
              <a:t>App</a:t>
            </a:r>
            <a:r>
              <a:rPr lang="fr-FR" altLang="fr-FR" sz="2400" dirty="0">
                <a:solidFill>
                  <a:srgbClr val="24292E"/>
                </a:solidFill>
                <a:latin typeface="Consolas" panose="020B0609020204030204" pitchFamily="49" charset="0"/>
                <a:cs typeface="Consolas" panose="020B0609020204030204" pitchFamily="49" charset="0"/>
              </a:rPr>
              <a:t>. </a:t>
            </a:r>
          </a:p>
          <a:p>
            <a:r>
              <a:rPr lang="fr-FR" altLang="fr-FR" sz="2400" dirty="0">
                <a:solidFill>
                  <a:srgbClr val="24292E"/>
                </a:solidFill>
                <a:latin typeface="Consolas" panose="020B0609020204030204" pitchFamily="49" charset="0"/>
                <a:cs typeface="Consolas" panose="020B0609020204030204" pitchFamily="49" charset="0"/>
              </a:rPr>
              <a:t>Placez-y les éléments relatifs au domaine App. </a:t>
            </a:r>
          </a:p>
          <a:p>
            <a:r>
              <a:rPr lang="fr-FR" altLang="fr-FR" sz="2400" dirty="0">
                <a:solidFill>
                  <a:srgbClr val="24292E"/>
                </a:solidFill>
                <a:latin typeface="Consolas" panose="020B0609020204030204" pitchFamily="49" charset="0"/>
                <a:cs typeface="Consolas" panose="020B0609020204030204" pitchFamily="49" charset="0"/>
              </a:rPr>
              <a:t>Faites en sorte que l’application compile et s’affiche.</a:t>
            </a:r>
          </a:p>
        </p:txBody>
      </p:sp>
      <p:sp>
        <p:nvSpPr>
          <p:cNvPr id="39" name="Rectangle 38">
            <a:extLst>
              <a:ext uri="{FF2B5EF4-FFF2-40B4-BE49-F238E27FC236}">
                <a16:creationId xmlns:a16="http://schemas.microsoft.com/office/drawing/2014/main" id="{EFF53A50-842E-4207-9A4B-9B407C0C1D90}"/>
              </a:ext>
            </a:extLst>
          </p:cNvPr>
          <p:cNvSpPr/>
          <p:nvPr/>
        </p:nvSpPr>
        <p:spPr>
          <a:xfrm>
            <a:off x="603920" y="4665584"/>
            <a:ext cx="11688780" cy="1754326"/>
          </a:xfrm>
          <a:prstGeom prst="rect">
            <a:avLst/>
          </a:prstGeom>
        </p:spPr>
        <p:txBody>
          <a:bodyPr wrap="square">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6 :  </a:t>
            </a:r>
            <a:r>
              <a:rPr lang="fr-FR" sz="2400" dirty="0">
                <a:solidFill>
                  <a:srgbClr val="24292E"/>
                </a:solidFill>
                <a:latin typeface="Consolas" panose="020B0609020204030204" pitchFamily="49" charset="0"/>
                <a:cs typeface="Consolas" panose="020B0609020204030204" pitchFamily="49" charset="0"/>
              </a:rPr>
              <a:t>Modification de App.js en ajoutant un composant Header et </a:t>
            </a:r>
            <a:r>
              <a:rPr lang="fr-FR" sz="2400" dirty="0" err="1">
                <a:solidFill>
                  <a:srgbClr val="24292E"/>
                </a:solidFill>
                <a:latin typeface="Consolas" panose="020B0609020204030204" pitchFamily="49" charset="0"/>
                <a:cs typeface="Consolas" panose="020B0609020204030204" pitchFamily="49" charset="0"/>
              </a:rPr>
              <a:t>Footer</a:t>
            </a:r>
            <a:r>
              <a:rPr lang="fr-FR" sz="2400" dirty="0">
                <a:solidFill>
                  <a:srgbClr val="24292E"/>
                </a:solidFill>
                <a:latin typeface="Consolas" panose="020B0609020204030204" pitchFamily="49" charset="0"/>
                <a:cs typeface="Consolas" panose="020B0609020204030204" pitchFamily="49" charset="0"/>
              </a:rPr>
              <a:t>.</a:t>
            </a:r>
          </a:p>
          <a:p>
            <a:pPr marL="342900" indent="-342900">
              <a:buFont typeface="Arial" panose="020B0604020202020204" pitchFamily="34" charset="0"/>
              <a:buChar char="•"/>
            </a:pPr>
            <a:r>
              <a:rPr lang="fr-FR" altLang="fr-FR" sz="2400" i="1" dirty="0">
                <a:solidFill>
                  <a:srgbClr val="24292E"/>
                </a:solidFill>
                <a:latin typeface="Consolas" panose="020B0609020204030204" pitchFamily="49" charset="0"/>
                <a:cs typeface="Consolas" panose="020B0609020204030204" pitchFamily="49" charset="0"/>
              </a:rPr>
              <a:t>Réutilisation des composants :</a:t>
            </a:r>
          </a:p>
          <a:p>
            <a:pPr marL="742950" lvl="1" indent="-285750">
              <a:buFont typeface="Arial" panose="020B0604020202020204" pitchFamily="34" charset="0"/>
              <a:buChar char="•"/>
            </a:pPr>
            <a:r>
              <a:rPr lang="fr-FR" dirty="0"/>
              <a:t>@axa-</a:t>
            </a:r>
            <a:r>
              <a:rPr lang="fr-FR" dirty="0" err="1"/>
              <a:t>fr</a:t>
            </a:r>
            <a:r>
              <a:rPr lang="fr-FR" dirty="0"/>
              <a:t>/</a:t>
            </a:r>
            <a:r>
              <a:rPr lang="fr-FR" dirty="0" err="1"/>
              <a:t>react</a:t>
            </a:r>
            <a:r>
              <a:rPr lang="fr-FR" dirty="0"/>
              <a:t>-toolkit-</a:t>
            </a:r>
            <a:r>
              <a:rPr lang="fr-FR" dirty="0" err="1"/>
              <a:t>layout</a:t>
            </a:r>
            <a:r>
              <a:rPr lang="fr-FR" dirty="0"/>
              <a:t>-header</a:t>
            </a:r>
          </a:p>
          <a:p>
            <a:pPr marL="742950" lvl="1" indent="-285750">
              <a:buFont typeface="Arial" panose="020B0604020202020204" pitchFamily="34" charset="0"/>
              <a:buChar char="•"/>
            </a:pPr>
            <a:r>
              <a:rPr lang="fr-FR" dirty="0"/>
              <a:t>@axa-</a:t>
            </a:r>
            <a:r>
              <a:rPr lang="fr-FR" dirty="0" err="1"/>
              <a:t>fr</a:t>
            </a:r>
            <a:r>
              <a:rPr lang="fr-FR" dirty="0"/>
              <a:t>/</a:t>
            </a:r>
            <a:r>
              <a:rPr lang="fr-FR" dirty="0" err="1"/>
              <a:t>react</a:t>
            </a:r>
            <a:r>
              <a:rPr lang="fr-FR" dirty="0"/>
              <a:t>-toolkit-</a:t>
            </a:r>
            <a:r>
              <a:rPr lang="fr-FR" dirty="0" err="1"/>
              <a:t>layout</a:t>
            </a:r>
            <a:r>
              <a:rPr lang="fr-FR" dirty="0"/>
              <a:t>-</a:t>
            </a:r>
            <a:r>
              <a:rPr lang="fr-FR" dirty="0" err="1"/>
              <a:t>footer</a:t>
            </a:r>
            <a:endParaRPr lang="fr-FR" dirty="0"/>
          </a:p>
        </p:txBody>
      </p:sp>
      <p:pic>
        <p:nvPicPr>
          <p:cNvPr id="40" name="Image 39">
            <a:extLst>
              <a:ext uri="{FF2B5EF4-FFF2-40B4-BE49-F238E27FC236}">
                <a16:creationId xmlns:a16="http://schemas.microsoft.com/office/drawing/2014/main" id="{F8EBD8EA-1F78-4954-B1B4-74568CE3F2F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1" name="Groupe 40">
            <a:extLst>
              <a:ext uri="{FF2B5EF4-FFF2-40B4-BE49-F238E27FC236}">
                <a16:creationId xmlns:a16="http://schemas.microsoft.com/office/drawing/2014/main" id="{9C909239-29C7-4ADC-AADC-6426111A160D}"/>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3" name="Groupe 42">
              <a:extLst>
                <a:ext uri="{FF2B5EF4-FFF2-40B4-BE49-F238E27FC236}">
                  <a16:creationId xmlns:a16="http://schemas.microsoft.com/office/drawing/2014/main" id="{B99DEA1A-374F-437C-8559-1510477DEAA9}"/>
                </a:ext>
              </a:extLst>
            </p:cNvPr>
            <p:cNvGrpSpPr/>
            <p:nvPr/>
          </p:nvGrpSpPr>
          <p:grpSpPr>
            <a:xfrm>
              <a:off x="6391007" y="4158446"/>
              <a:ext cx="670560" cy="1463040"/>
              <a:chOff x="5313680" y="4185920"/>
              <a:chExt cx="670560" cy="1463040"/>
            </a:xfrm>
            <a:grpFill/>
          </p:grpSpPr>
          <p:sp>
            <p:nvSpPr>
              <p:cNvPr id="48" name="Bande diagonale 47">
                <a:extLst>
                  <a:ext uri="{FF2B5EF4-FFF2-40B4-BE49-F238E27FC236}">
                    <a16:creationId xmlns:a16="http://schemas.microsoft.com/office/drawing/2014/main" id="{38E31ABC-6C4D-44B3-99CF-A6D772A63A38}"/>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9" name="Bande diagonale 48">
                <a:extLst>
                  <a:ext uri="{FF2B5EF4-FFF2-40B4-BE49-F238E27FC236}">
                    <a16:creationId xmlns:a16="http://schemas.microsoft.com/office/drawing/2014/main" id="{D14BE0B3-B377-4E15-A2A8-8FAECA49BE0F}"/>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4" name="Groupe 43">
              <a:extLst>
                <a:ext uri="{FF2B5EF4-FFF2-40B4-BE49-F238E27FC236}">
                  <a16:creationId xmlns:a16="http://schemas.microsoft.com/office/drawing/2014/main" id="{2A1164C7-548D-4E64-899D-7BD7B8D47837}"/>
                </a:ext>
              </a:extLst>
            </p:cNvPr>
            <p:cNvGrpSpPr/>
            <p:nvPr/>
          </p:nvGrpSpPr>
          <p:grpSpPr>
            <a:xfrm rot="10800000">
              <a:off x="4211849" y="4177849"/>
              <a:ext cx="670560" cy="1463040"/>
              <a:chOff x="5313680" y="4185920"/>
              <a:chExt cx="670560" cy="1463040"/>
            </a:xfrm>
            <a:grpFill/>
          </p:grpSpPr>
          <p:sp>
            <p:nvSpPr>
              <p:cNvPr id="46" name="Bande diagonale 45">
                <a:extLst>
                  <a:ext uri="{FF2B5EF4-FFF2-40B4-BE49-F238E27FC236}">
                    <a16:creationId xmlns:a16="http://schemas.microsoft.com/office/drawing/2014/main" id="{30165EB9-DFAD-4FAE-AF28-A9C28D90777A}"/>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863B32FB-8317-4832-AA4E-7ACBE2D54829}"/>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5" name="Signe Moins 44">
              <a:extLst>
                <a:ext uri="{FF2B5EF4-FFF2-40B4-BE49-F238E27FC236}">
                  <a16:creationId xmlns:a16="http://schemas.microsoft.com/office/drawing/2014/main" id="{7881F5F5-00D9-49F3-84F9-691C366C899A}"/>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13230999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42" name="ZoneTexte 41">
            <a:extLst>
              <a:ext uri="{FF2B5EF4-FFF2-40B4-BE49-F238E27FC236}">
                <a16:creationId xmlns:a16="http://schemas.microsoft.com/office/drawing/2014/main" id="{55AA24A1-0A55-4FF2-B06C-50C6A39D810F}"/>
              </a:ext>
            </a:extLst>
          </p:cNvPr>
          <p:cNvSpPr txBox="1"/>
          <p:nvPr/>
        </p:nvSpPr>
        <p:spPr>
          <a:xfrm>
            <a:off x="1849120" y="0"/>
            <a:ext cx="8739590" cy="1015663"/>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A vous de jouer !</a:t>
            </a:r>
            <a:endParaRPr lang="fr-FR" sz="2400" i="1" dirty="0">
              <a:latin typeface="Segoe UI" panose="020B0502040204020203" pitchFamily="34" charset="0"/>
              <a:cs typeface="Segoe UI" panose="020B0502040204020203" pitchFamily="34" charset="0"/>
            </a:endParaRPr>
          </a:p>
        </p:txBody>
      </p:sp>
      <p:sp>
        <p:nvSpPr>
          <p:cNvPr id="22" name="Rectangle 21">
            <a:extLst>
              <a:ext uri="{FF2B5EF4-FFF2-40B4-BE49-F238E27FC236}">
                <a16:creationId xmlns:a16="http://schemas.microsoft.com/office/drawing/2014/main" id="{CCCB623E-A6D8-4C38-A209-2699A072BC2A}"/>
              </a:ext>
            </a:extLst>
          </p:cNvPr>
          <p:cNvSpPr/>
          <p:nvPr/>
        </p:nvSpPr>
        <p:spPr>
          <a:xfrm>
            <a:off x="603920" y="1573977"/>
            <a:ext cx="11688780" cy="1200329"/>
          </a:xfrm>
          <a:prstGeom prst="rect">
            <a:avLst/>
          </a:prstGeom>
        </p:spPr>
        <p:txBody>
          <a:bodyPr wrap="square">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7 :  </a:t>
            </a:r>
            <a:r>
              <a:rPr lang="fr-FR" altLang="fr-FR" sz="2400" dirty="0">
                <a:solidFill>
                  <a:srgbClr val="24292E"/>
                </a:solidFill>
                <a:latin typeface="Consolas" panose="020B0609020204030204" pitchFamily="49" charset="0"/>
                <a:cs typeface="Consolas" panose="020B0609020204030204" pitchFamily="49" charset="0"/>
              </a:rPr>
              <a:t>Ajouter le logo rocket.png, titre, etc… au Header et </a:t>
            </a:r>
            <a:r>
              <a:rPr lang="fr-FR" altLang="fr-FR" sz="2400" dirty="0" err="1">
                <a:solidFill>
                  <a:srgbClr val="24292E"/>
                </a:solidFill>
                <a:latin typeface="Consolas" panose="020B0609020204030204" pitchFamily="49" charset="0"/>
                <a:cs typeface="Consolas" panose="020B0609020204030204" pitchFamily="49" charset="0"/>
              </a:rPr>
              <a:t>Footer</a:t>
            </a:r>
            <a:r>
              <a:rPr lang="fr-FR" altLang="fr-FR" sz="2400" dirty="0">
                <a:solidFill>
                  <a:srgbClr val="24292E"/>
                </a:solidFill>
                <a:latin typeface="Consolas" panose="020B0609020204030204" pitchFamily="49" charset="0"/>
                <a:cs typeface="Consolas" panose="020B0609020204030204" pitchFamily="49" charset="0"/>
              </a:rPr>
              <a:t>. </a:t>
            </a:r>
          </a:p>
          <a:p>
            <a:r>
              <a:rPr lang="fr-FR" altLang="fr-FR" sz="2400" b="1" dirty="0">
                <a:solidFill>
                  <a:srgbClr val="24292E"/>
                </a:solidFill>
                <a:latin typeface="Consolas" panose="020B0609020204030204" pitchFamily="49" charset="0"/>
                <a:cs typeface="Consolas" panose="020B0609020204030204" pitchFamily="49" charset="0"/>
              </a:rPr>
              <a:t>Cf. l’image ci-dessous :  </a:t>
            </a:r>
          </a:p>
        </p:txBody>
      </p:sp>
      <p:pic>
        <p:nvPicPr>
          <p:cNvPr id="40" name="Image 39">
            <a:extLst>
              <a:ext uri="{FF2B5EF4-FFF2-40B4-BE49-F238E27FC236}">
                <a16:creationId xmlns:a16="http://schemas.microsoft.com/office/drawing/2014/main" id="{F8EBD8EA-1F78-4954-B1B4-74568CE3F2F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1" name="Groupe 40">
            <a:extLst>
              <a:ext uri="{FF2B5EF4-FFF2-40B4-BE49-F238E27FC236}">
                <a16:creationId xmlns:a16="http://schemas.microsoft.com/office/drawing/2014/main" id="{9C909239-29C7-4ADC-AADC-6426111A160D}"/>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3" name="Groupe 42">
              <a:extLst>
                <a:ext uri="{FF2B5EF4-FFF2-40B4-BE49-F238E27FC236}">
                  <a16:creationId xmlns:a16="http://schemas.microsoft.com/office/drawing/2014/main" id="{B99DEA1A-374F-437C-8559-1510477DEAA9}"/>
                </a:ext>
              </a:extLst>
            </p:cNvPr>
            <p:cNvGrpSpPr/>
            <p:nvPr/>
          </p:nvGrpSpPr>
          <p:grpSpPr>
            <a:xfrm>
              <a:off x="6391007" y="4158446"/>
              <a:ext cx="670560" cy="1463040"/>
              <a:chOff x="5313680" y="4185920"/>
              <a:chExt cx="670560" cy="1463040"/>
            </a:xfrm>
            <a:grpFill/>
          </p:grpSpPr>
          <p:sp>
            <p:nvSpPr>
              <p:cNvPr id="48" name="Bande diagonale 47">
                <a:extLst>
                  <a:ext uri="{FF2B5EF4-FFF2-40B4-BE49-F238E27FC236}">
                    <a16:creationId xmlns:a16="http://schemas.microsoft.com/office/drawing/2014/main" id="{38E31ABC-6C4D-44B3-99CF-A6D772A63A38}"/>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9" name="Bande diagonale 48">
                <a:extLst>
                  <a:ext uri="{FF2B5EF4-FFF2-40B4-BE49-F238E27FC236}">
                    <a16:creationId xmlns:a16="http://schemas.microsoft.com/office/drawing/2014/main" id="{D14BE0B3-B377-4E15-A2A8-8FAECA49BE0F}"/>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4" name="Groupe 43">
              <a:extLst>
                <a:ext uri="{FF2B5EF4-FFF2-40B4-BE49-F238E27FC236}">
                  <a16:creationId xmlns:a16="http://schemas.microsoft.com/office/drawing/2014/main" id="{2A1164C7-548D-4E64-899D-7BD7B8D47837}"/>
                </a:ext>
              </a:extLst>
            </p:cNvPr>
            <p:cNvGrpSpPr/>
            <p:nvPr/>
          </p:nvGrpSpPr>
          <p:grpSpPr>
            <a:xfrm rot="10800000">
              <a:off x="4211849" y="4177849"/>
              <a:ext cx="670560" cy="1463040"/>
              <a:chOff x="5313680" y="4185920"/>
              <a:chExt cx="670560" cy="1463040"/>
            </a:xfrm>
            <a:grpFill/>
          </p:grpSpPr>
          <p:sp>
            <p:nvSpPr>
              <p:cNvPr id="46" name="Bande diagonale 45">
                <a:extLst>
                  <a:ext uri="{FF2B5EF4-FFF2-40B4-BE49-F238E27FC236}">
                    <a16:creationId xmlns:a16="http://schemas.microsoft.com/office/drawing/2014/main" id="{30165EB9-DFAD-4FAE-AF28-A9C28D90777A}"/>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863B32FB-8317-4832-AA4E-7ACBE2D54829}"/>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5" name="Signe Moins 44">
              <a:extLst>
                <a:ext uri="{FF2B5EF4-FFF2-40B4-BE49-F238E27FC236}">
                  <a16:creationId xmlns:a16="http://schemas.microsoft.com/office/drawing/2014/main" id="{7881F5F5-00D9-49F3-84F9-691C366C899A}"/>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pic>
        <p:nvPicPr>
          <p:cNvPr id="4" name="Image 3">
            <a:extLst>
              <a:ext uri="{FF2B5EF4-FFF2-40B4-BE49-F238E27FC236}">
                <a16:creationId xmlns:a16="http://schemas.microsoft.com/office/drawing/2014/main" id="{493EA962-C225-4B68-9904-2540C74BC5E2}"/>
              </a:ext>
            </a:extLst>
          </p:cNvPr>
          <p:cNvPicPr>
            <a:picLocks noChangeAspect="1"/>
          </p:cNvPicPr>
          <p:nvPr/>
        </p:nvPicPr>
        <p:blipFill>
          <a:blip r:embed="rId4"/>
          <a:stretch>
            <a:fillRect/>
          </a:stretch>
        </p:blipFill>
        <p:spPr>
          <a:xfrm>
            <a:off x="2334704" y="3298631"/>
            <a:ext cx="7768422" cy="2461750"/>
          </a:xfrm>
          <a:prstGeom prst="rect">
            <a:avLst/>
          </a:prstGeom>
        </p:spPr>
      </p:pic>
    </p:spTree>
    <p:extLst>
      <p:ext uri="{BB962C8B-B14F-4D97-AF65-F5344CB8AC3E}">
        <p14:creationId xmlns:p14="http://schemas.microsoft.com/office/powerpoint/2010/main" val="35275171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42" name="ZoneTexte 41">
            <a:extLst>
              <a:ext uri="{FF2B5EF4-FFF2-40B4-BE49-F238E27FC236}">
                <a16:creationId xmlns:a16="http://schemas.microsoft.com/office/drawing/2014/main" id="{55AA24A1-0A55-4FF2-B06C-50C6A39D810F}"/>
              </a:ext>
            </a:extLst>
          </p:cNvPr>
          <p:cNvSpPr txBox="1"/>
          <p:nvPr/>
        </p:nvSpPr>
        <p:spPr>
          <a:xfrm>
            <a:off x="1849120" y="0"/>
            <a:ext cx="8739590" cy="1015663"/>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A vous de jouer !</a:t>
            </a:r>
            <a:endParaRPr lang="fr-FR" sz="2400" i="1" dirty="0">
              <a:latin typeface="Segoe UI" panose="020B0502040204020203" pitchFamily="34" charset="0"/>
              <a:cs typeface="Segoe UI" panose="020B0502040204020203" pitchFamily="34" charset="0"/>
            </a:endParaRPr>
          </a:p>
        </p:txBody>
      </p:sp>
      <p:sp>
        <p:nvSpPr>
          <p:cNvPr id="22" name="Rectangle 21">
            <a:extLst>
              <a:ext uri="{FF2B5EF4-FFF2-40B4-BE49-F238E27FC236}">
                <a16:creationId xmlns:a16="http://schemas.microsoft.com/office/drawing/2014/main" id="{CCCB623E-A6D8-4C38-A209-2699A072BC2A}"/>
              </a:ext>
            </a:extLst>
          </p:cNvPr>
          <p:cNvSpPr/>
          <p:nvPr/>
        </p:nvSpPr>
        <p:spPr>
          <a:xfrm>
            <a:off x="603920" y="1573977"/>
            <a:ext cx="11688780" cy="1200329"/>
          </a:xfrm>
          <a:prstGeom prst="rect">
            <a:avLst/>
          </a:prstGeom>
        </p:spPr>
        <p:txBody>
          <a:bodyPr wrap="square">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8 :  </a:t>
            </a:r>
            <a:r>
              <a:rPr lang="fr-FR" altLang="fr-FR" sz="2400" dirty="0">
                <a:solidFill>
                  <a:srgbClr val="24292E"/>
                </a:solidFill>
                <a:latin typeface="Consolas" panose="020B0609020204030204" pitchFamily="49" charset="0"/>
                <a:cs typeface="Consolas" panose="020B0609020204030204" pitchFamily="49" charset="0"/>
              </a:rPr>
              <a:t>Ajouter un router à App.js permettant de faire pointer sur un composant Home.js de </a:t>
            </a:r>
            <a:r>
              <a:rPr lang="fr-FR" altLang="fr-FR" sz="2400" b="1" dirty="0">
                <a:solidFill>
                  <a:srgbClr val="24292E"/>
                </a:solidFill>
                <a:latin typeface="Consolas" panose="020B0609020204030204" pitchFamily="49" charset="0"/>
                <a:cs typeface="Consolas" panose="020B0609020204030204" pitchFamily="49" charset="0"/>
              </a:rPr>
              <a:t>type </a:t>
            </a:r>
            <a:r>
              <a:rPr lang="fr-FR" altLang="fr-FR" sz="2400" b="1" dirty="0" err="1">
                <a:solidFill>
                  <a:srgbClr val="24292E"/>
                </a:solidFill>
                <a:latin typeface="Consolas" panose="020B0609020204030204" pitchFamily="49" charset="0"/>
                <a:cs typeface="Consolas" panose="020B0609020204030204" pitchFamily="49" charset="0"/>
              </a:rPr>
              <a:t>stateFull</a:t>
            </a:r>
            <a:r>
              <a:rPr lang="fr-FR" altLang="fr-FR" sz="2400" dirty="0">
                <a:solidFill>
                  <a:srgbClr val="24292E"/>
                </a:solidFill>
                <a:latin typeface="Consolas" panose="020B0609020204030204" pitchFamily="49" charset="0"/>
                <a:cs typeface="Consolas" panose="020B0609020204030204" pitchFamily="49" charset="0"/>
              </a:rPr>
              <a:t>.</a:t>
            </a:r>
          </a:p>
          <a:p>
            <a:r>
              <a:rPr lang="fr-FR" altLang="fr-FR" sz="2400" dirty="0">
                <a:solidFill>
                  <a:srgbClr val="24292E"/>
                </a:solidFill>
                <a:latin typeface="Consolas" panose="020B0609020204030204" pitchFamily="49" charset="0"/>
                <a:cs typeface="Consolas" panose="020B0609020204030204" pitchFamily="49" charset="0"/>
              </a:rPr>
              <a:t>Ce composant contiendra 4 zones, cf. image ci-dessous :</a:t>
            </a:r>
          </a:p>
        </p:txBody>
      </p:sp>
      <p:pic>
        <p:nvPicPr>
          <p:cNvPr id="40" name="Image 39">
            <a:extLst>
              <a:ext uri="{FF2B5EF4-FFF2-40B4-BE49-F238E27FC236}">
                <a16:creationId xmlns:a16="http://schemas.microsoft.com/office/drawing/2014/main" id="{F8EBD8EA-1F78-4954-B1B4-74568CE3F2F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1" name="Groupe 40">
            <a:extLst>
              <a:ext uri="{FF2B5EF4-FFF2-40B4-BE49-F238E27FC236}">
                <a16:creationId xmlns:a16="http://schemas.microsoft.com/office/drawing/2014/main" id="{9C909239-29C7-4ADC-AADC-6426111A160D}"/>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3" name="Groupe 42">
              <a:extLst>
                <a:ext uri="{FF2B5EF4-FFF2-40B4-BE49-F238E27FC236}">
                  <a16:creationId xmlns:a16="http://schemas.microsoft.com/office/drawing/2014/main" id="{B99DEA1A-374F-437C-8559-1510477DEAA9}"/>
                </a:ext>
              </a:extLst>
            </p:cNvPr>
            <p:cNvGrpSpPr/>
            <p:nvPr/>
          </p:nvGrpSpPr>
          <p:grpSpPr>
            <a:xfrm>
              <a:off x="6391007" y="4158446"/>
              <a:ext cx="670560" cy="1463040"/>
              <a:chOff x="5313680" y="4185920"/>
              <a:chExt cx="670560" cy="1463040"/>
            </a:xfrm>
            <a:grpFill/>
          </p:grpSpPr>
          <p:sp>
            <p:nvSpPr>
              <p:cNvPr id="48" name="Bande diagonale 47">
                <a:extLst>
                  <a:ext uri="{FF2B5EF4-FFF2-40B4-BE49-F238E27FC236}">
                    <a16:creationId xmlns:a16="http://schemas.microsoft.com/office/drawing/2014/main" id="{38E31ABC-6C4D-44B3-99CF-A6D772A63A38}"/>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9" name="Bande diagonale 48">
                <a:extLst>
                  <a:ext uri="{FF2B5EF4-FFF2-40B4-BE49-F238E27FC236}">
                    <a16:creationId xmlns:a16="http://schemas.microsoft.com/office/drawing/2014/main" id="{D14BE0B3-B377-4E15-A2A8-8FAECA49BE0F}"/>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4" name="Groupe 43">
              <a:extLst>
                <a:ext uri="{FF2B5EF4-FFF2-40B4-BE49-F238E27FC236}">
                  <a16:creationId xmlns:a16="http://schemas.microsoft.com/office/drawing/2014/main" id="{2A1164C7-548D-4E64-899D-7BD7B8D47837}"/>
                </a:ext>
              </a:extLst>
            </p:cNvPr>
            <p:cNvGrpSpPr/>
            <p:nvPr/>
          </p:nvGrpSpPr>
          <p:grpSpPr>
            <a:xfrm rot="10800000">
              <a:off x="4211849" y="4177849"/>
              <a:ext cx="670560" cy="1463040"/>
              <a:chOff x="5313680" y="4185920"/>
              <a:chExt cx="670560" cy="1463040"/>
            </a:xfrm>
            <a:grpFill/>
          </p:grpSpPr>
          <p:sp>
            <p:nvSpPr>
              <p:cNvPr id="46" name="Bande diagonale 45">
                <a:extLst>
                  <a:ext uri="{FF2B5EF4-FFF2-40B4-BE49-F238E27FC236}">
                    <a16:creationId xmlns:a16="http://schemas.microsoft.com/office/drawing/2014/main" id="{30165EB9-DFAD-4FAE-AF28-A9C28D90777A}"/>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863B32FB-8317-4832-AA4E-7ACBE2D54829}"/>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5" name="Signe Moins 44">
              <a:extLst>
                <a:ext uri="{FF2B5EF4-FFF2-40B4-BE49-F238E27FC236}">
                  <a16:creationId xmlns:a16="http://schemas.microsoft.com/office/drawing/2014/main" id="{7881F5F5-00D9-49F3-84F9-691C366C899A}"/>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pic>
        <p:nvPicPr>
          <p:cNvPr id="6" name="Image 5">
            <a:extLst>
              <a:ext uri="{FF2B5EF4-FFF2-40B4-BE49-F238E27FC236}">
                <a16:creationId xmlns:a16="http://schemas.microsoft.com/office/drawing/2014/main" id="{EC6BC5F1-421B-426B-BDAF-DFC44C40C99A}"/>
              </a:ext>
            </a:extLst>
          </p:cNvPr>
          <p:cNvPicPr>
            <a:picLocks noChangeAspect="1"/>
          </p:cNvPicPr>
          <p:nvPr/>
        </p:nvPicPr>
        <p:blipFill>
          <a:blip r:embed="rId4"/>
          <a:stretch>
            <a:fillRect/>
          </a:stretch>
        </p:blipFill>
        <p:spPr>
          <a:xfrm>
            <a:off x="1803869" y="2843202"/>
            <a:ext cx="9288881" cy="2397287"/>
          </a:xfrm>
          <a:prstGeom prst="rect">
            <a:avLst/>
          </a:prstGeom>
        </p:spPr>
      </p:pic>
      <p:sp>
        <p:nvSpPr>
          <p:cNvPr id="7" name="Rectangle 6">
            <a:extLst>
              <a:ext uri="{FF2B5EF4-FFF2-40B4-BE49-F238E27FC236}">
                <a16:creationId xmlns:a16="http://schemas.microsoft.com/office/drawing/2014/main" id="{E5A36443-A0E4-4EAF-85F5-03932FB7EE45}"/>
              </a:ext>
            </a:extLst>
          </p:cNvPr>
          <p:cNvSpPr/>
          <p:nvPr/>
        </p:nvSpPr>
        <p:spPr>
          <a:xfrm>
            <a:off x="1577101" y="5526489"/>
            <a:ext cx="9742415" cy="369332"/>
          </a:xfrm>
          <a:prstGeom prst="rect">
            <a:avLst/>
          </a:prstGeom>
        </p:spPr>
        <p:txBody>
          <a:bodyPr wrap="square">
            <a:spAutoFit/>
          </a:bodyPr>
          <a:lstStyle/>
          <a:p>
            <a:r>
              <a:rPr lang="fr-FR" altLang="fr-FR" dirty="0">
                <a:solidFill>
                  <a:srgbClr val="24292E"/>
                </a:solidFill>
                <a:latin typeface="Consolas" panose="020B0609020204030204" pitchFamily="49" charset="0"/>
                <a:cs typeface="Consolas" panose="020B0609020204030204" pitchFamily="49" charset="0"/>
              </a:rPr>
              <a:t>Le composant contiendra le titre des boutons en tant que propriété d’état </a:t>
            </a:r>
            <a:endParaRPr lang="fr-FR" dirty="0"/>
          </a:p>
        </p:txBody>
      </p:sp>
    </p:spTree>
    <p:extLst>
      <p:ext uri="{BB962C8B-B14F-4D97-AF65-F5344CB8AC3E}">
        <p14:creationId xmlns:p14="http://schemas.microsoft.com/office/powerpoint/2010/main" val="26891751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42" name="ZoneTexte 41">
            <a:extLst>
              <a:ext uri="{FF2B5EF4-FFF2-40B4-BE49-F238E27FC236}">
                <a16:creationId xmlns:a16="http://schemas.microsoft.com/office/drawing/2014/main" id="{55AA24A1-0A55-4FF2-B06C-50C6A39D810F}"/>
              </a:ext>
            </a:extLst>
          </p:cNvPr>
          <p:cNvSpPr txBox="1"/>
          <p:nvPr/>
        </p:nvSpPr>
        <p:spPr>
          <a:xfrm>
            <a:off x="1849120" y="0"/>
            <a:ext cx="8739590" cy="1015663"/>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A vous de jouer !</a:t>
            </a:r>
            <a:endParaRPr lang="fr-FR" sz="2400" i="1" dirty="0">
              <a:latin typeface="Segoe UI" panose="020B0502040204020203" pitchFamily="34" charset="0"/>
              <a:cs typeface="Segoe UI" panose="020B0502040204020203" pitchFamily="34" charset="0"/>
            </a:endParaRPr>
          </a:p>
        </p:txBody>
      </p:sp>
      <p:sp>
        <p:nvSpPr>
          <p:cNvPr id="22" name="Rectangle 21">
            <a:extLst>
              <a:ext uri="{FF2B5EF4-FFF2-40B4-BE49-F238E27FC236}">
                <a16:creationId xmlns:a16="http://schemas.microsoft.com/office/drawing/2014/main" id="{CCCB623E-A6D8-4C38-A209-2699A072BC2A}"/>
              </a:ext>
            </a:extLst>
          </p:cNvPr>
          <p:cNvSpPr/>
          <p:nvPr/>
        </p:nvSpPr>
        <p:spPr>
          <a:xfrm>
            <a:off x="526925" y="2057299"/>
            <a:ext cx="11688780" cy="461665"/>
          </a:xfrm>
          <a:prstGeom prst="rect">
            <a:avLst/>
          </a:prstGeom>
        </p:spPr>
        <p:txBody>
          <a:bodyPr wrap="square">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1 :  </a:t>
            </a:r>
            <a:r>
              <a:rPr lang="fr-FR" altLang="fr-FR" sz="2400" dirty="0">
                <a:solidFill>
                  <a:srgbClr val="24292E"/>
                </a:solidFill>
                <a:latin typeface="Consolas" panose="020B0609020204030204" pitchFamily="49" charset="0"/>
                <a:cs typeface="Consolas" panose="020B0609020204030204" pitchFamily="49" charset="0"/>
              </a:rPr>
              <a:t>https://github.com/Gparquet/ReactExperience.git</a:t>
            </a:r>
            <a:endParaRPr lang="fr-FR" altLang="fr-FR" sz="2400" dirty="0">
              <a:latin typeface="Consolas" panose="020B0609020204030204" pitchFamily="49" charset="0"/>
              <a:cs typeface="Consolas" panose="020B0609020204030204" pitchFamily="49" charset="0"/>
            </a:endParaRPr>
          </a:p>
        </p:txBody>
      </p:sp>
      <p:sp>
        <p:nvSpPr>
          <p:cNvPr id="23" name="Rectangle 22">
            <a:extLst>
              <a:ext uri="{FF2B5EF4-FFF2-40B4-BE49-F238E27FC236}">
                <a16:creationId xmlns:a16="http://schemas.microsoft.com/office/drawing/2014/main" id="{5FA3CA5C-CE5E-4F3E-A980-89CBA4F9C233}"/>
              </a:ext>
            </a:extLst>
          </p:cNvPr>
          <p:cNvSpPr/>
          <p:nvPr/>
        </p:nvSpPr>
        <p:spPr>
          <a:xfrm>
            <a:off x="526925" y="3019292"/>
            <a:ext cx="11688780" cy="461665"/>
          </a:xfrm>
          <a:prstGeom prst="rect">
            <a:avLst/>
          </a:prstGeom>
        </p:spPr>
        <p:txBody>
          <a:bodyPr wrap="square">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2 :  </a:t>
            </a:r>
            <a:r>
              <a:rPr lang="fr-FR" altLang="fr-FR" sz="2400" dirty="0">
                <a:solidFill>
                  <a:srgbClr val="24292E"/>
                </a:solidFill>
                <a:latin typeface="Consolas" panose="020B0609020204030204" pitchFamily="49" charset="0"/>
                <a:cs typeface="Consolas" panose="020B0609020204030204" pitchFamily="49" charset="0"/>
              </a:rPr>
              <a:t>Placer vous dans le dossier, puis exécuter </a:t>
            </a:r>
            <a:r>
              <a:rPr lang="fr-FR" altLang="fr-FR" sz="2400" dirty="0" err="1">
                <a:solidFill>
                  <a:srgbClr val="24292E"/>
                </a:solidFill>
                <a:latin typeface="Consolas" panose="020B0609020204030204" pitchFamily="49" charset="0"/>
                <a:cs typeface="Consolas" panose="020B0609020204030204" pitchFamily="49" charset="0"/>
              </a:rPr>
              <a:t>npm</a:t>
            </a:r>
            <a:r>
              <a:rPr lang="fr-FR" altLang="fr-FR" sz="2400" dirty="0">
                <a:solidFill>
                  <a:srgbClr val="24292E"/>
                </a:solidFill>
                <a:latin typeface="Consolas" panose="020B0609020204030204" pitchFamily="49" charset="0"/>
                <a:cs typeface="Consolas" panose="020B0609020204030204" pitchFamily="49" charset="0"/>
              </a:rPr>
              <a:t> </a:t>
            </a:r>
            <a:r>
              <a:rPr lang="fr-FR" altLang="fr-FR" sz="2400" dirty="0" err="1">
                <a:solidFill>
                  <a:srgbClr val="24292E"/>
                </a:solidFill>
                <a:latin typeface="Consolas" panose="020B0609020204030204" pitchFamily="49" charset="0"/>
                <a:cs typeface="Consolas" panose="020B0609020204030204" pitchFamily="49" charset="0"/>
              </a:rPr>
              <a:t>install</a:t>
            </a:r>
            <a:endParaRPr lang="fr-FR" altLang="fr-FR" sz="2400" dirty="0">
              <a:latin typeface="Consolas" panose="020B0609020204030204" pitchFamily="49" charset="0"/>
              <a:cs typeface="Consolas" panose="020B0609020204030204" pitchFamily="49" charset="0"/>
            </a:endParaRPr>
          </a:p>
        </p:txBody>
      </p:sp>
      <p:sp>
        <p:nvSpPr>
          <p:cNvPr id="39" name="Rectangle 38">
            <a:extLst>
              <a:ext uri="{FF2B5EF4-FFF2-40B4-BE49-F238E27FC236}">
                <a16:creationId xmlns:a16="http://schemas.microsoft.com/office/drawing/2014/main" id="{EFF53A50-842E-4207-9A4B-9B407C0C1D90}"/>
              </a:ext>
            </a:extLst>
          </p:cNvPr>
          <p:cNvSpPr/>
          <p:nvPr/>
        </p:nvSpPr>
        <p:spPr>
          <a:xfrm>
            <a:off x="526925" y="3981285"/>
            <a:ext cx="11688780" cy="461665"/>
          </a:xfrm>
          <a:prstGeom prst="rect">
            <a:avLst/>
          </a:prstGeom>
        </p:spPr>
        <p:txBody>
          <a:bodyPr wrap="square">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3 :  </a:t>
            </a:r>
            <a:r>
              <a:rPr lang="fr-FR" sz="2400" dirty="0">
                <a:solidFill>
                  <a:srgbClr val="24292E"/>
                </a:solidFill>
                <a:latin typeface="Consolas" panose="020B0609020204030204" pitchFamily="49" charset="0"/>
                <a:cs typeface="Consolas" panose="020B0609020204030204" pitchFamily="49" charset="0"/>
              </a:rPr>
              <a:t>Une fois terminé, exécuter la commande </a:t>
            </a:r>
            <a:r>
              <a:rPr lang="fr-FR" sz="2400" dirty="0" err="1">
                <a:solidFill>
                  <a:srgbClr val="24292E"/>
                </a:solidFill>
                <a:latin typeface="Consolas" panose="020B0609020204030204" pitchFamily="49" charset="0"/>
                <a:cs typeface="Consolas" panose="020B0609020204030204" pitchFamily="49" charset="0"/>
              </a:rPr>
              <a:t>npm</a:t>
            </a:r>
            <a:r>
              <a:rPr lang="fr-FR" sz="2400" dirty="0">
                <a:solidFill>
                  <a:srgbClr val="24292E"/>
                </a:solidFill>
                <a:latin typeface="Consolas" panose="020B0609020204030204" pitchFamily="49" charset="0"/>
                <a:cs typeface="Consolas" panose="020B0609020204030204" pitchFamily="49" charset="0"/>
              </a:rPr>
              <a:t> start</a:t>
            </a:r>
            <a:endParaRPr lang="fr-FR" altLang="fr-FR" sz="2400" dirty="0">
              <a:latin typeface="Consolas" panose="020B0609020204030204" pitchFamily="49" charset="0"/>
              <a:cs typeface="Consolas" panose="020B0609020204030204" pitchFamily="49" charset="0"/>
            </a:endParaRPr>
          </a:p>
        </p:txBody>
      </p:sp>
      <p:pic>
        <p:nvPicPr>
          <p:cNvPr id="7" name="Image 6">
            <a:extLst>
              <a:ext uri="{FF2B5EF4-FFF2-40B4-BE49-F238E27FC236}">
                <a16:creationId xmlns:a16="http://schemas.microsoft.com/office/drawing/2014/main" id="{87BE1C4E-7FEF-4944-8670-1CB72325F5EF}"/>
              </a:ext>
            </a:extLst>
          </p:cNvPr>
          <p:cNvPicPr>
            <a:picLocks noChangeAspect="1"/>
          </p:cNvPicPr>
          <p:nvPr/>
        </p:nvPicPr>
        <p:blipFill>
          <a:blip r:embed="rId3"/>
          <a:stretch>
            <a:fillRect/>
          </a:stretch>
        </p:blipFill>
        <p:spPr>
          <a:xfrm>
            <a:off x="185526" y="4915903"/>
            <a:ext cx="11858625" cy="762000"/>
          </a:xfrm>
          <a:prstGeom prst="rect">
            <a:avLst/>
          </a:prstGeom>
        </p:spPr>
      </p:pic>
      <p:pic>
        <p:nvPicPr>
          <p:cNvPr id="40" name="Image 39">
            <a:extLst>
              <a:ext uri="{FF2B5EF4-FFF2-40B4-BE49-F238E27FC236}">
                <a16:creationId xmlns:a16="http://schemas.microsoft.com/office/drawing/2014/main" id="{7C36A86C-63F9-4DB7-941A-571BCE1C6EA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1" name="Groupe 40">
            <a:extLst>
              <a:ext uri="{FF2B5EF4-FFF2-40B4-BE49-F238E27FC236}">
                <a16:creationId xmlns:a16="http://schemas.microsoft.com/office/drawing/2014/main" id="{4AA93994-6635-4EF9-8E8B-383E408F36CA}"/>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3" name="Groupe 42">
              <a:extLst>
                <a:ext uri="{FF2B5EF4-FFF2-40B4-BE49-F238E27FC236}">
                  <a16:creationId xmlns:a16="http://schemas.microsoft.com/office/drawing/2014/main" id="{8347C1FF-74B9-49FE-8118-120054775302}"/>
                </a:ext>
              </a:extLst>
            </p:cNvPr>
            <p:cNvGrpSpPr/>
            <p:nvPr/>
          </p:nvGrpSpPr>
          <p:grpSpPr>
            <a:xfrm>
              <a:off x="6391007" y="4158446"/>
              <a:ext cx="670560" cy="1463040"/>
              <a:chOff x="5313680" y="4185920"/>
              <a:chExt cx="670560" cy="1463040"/>
            </a:xfrm>
            <a:grpFill/>
          </p:grpSpPr>
          <p:sp>
            <p:nvSpPr>
              <p:cNvPr id="48" name="Bande diagonale 47">
                <a:extLst>
                  <a:ext uri="{FF2B5EF4-FFF2-40B4-BE49-F238E27FC236}">
                    <a16:creationId xmlns:a16="http://schemas.microsoft.com/office/drawing/2014/main" id="{DD3E5060-524C-44F7-AA0A-08925D0D2943}"/>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9" name="Bande diagonale 48">
                <a:extLst>
                  <a:ext uri="{FF2B5EF4-FFF2-40B4-BE49-F238E27FC236}">
                    <a16:creationId xmlns:a16="http://schemas.microsoft.com/office/drawing/2014/main" id="{5B02C26D-4141-426F-AA73-F830F64655D0}"/>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4" name="Groupe 43">
              <a:extLst>
                <a:ext uri="{FF2B5EF4-FFF2-40B4-BE49-F238E27FC236}">
                  <a16:creationId xmlns:a16="http://schemas.microsoft.com/office/drawing/2014/main" id="{2766B25F-B145-41BA-A279-AA19B42E44C8}"/>
                </a:ext>
              </a:extLst>
            </p:cNvPr>
            <p:cNvGrpSpPr/>
            <p:nvPr/>
          </p:nvGrpSpPr>
          <p:grpSpPr>
            <a:xfrm rot="10800000">
              <a:off x="4211849" y="4177849"/>
              <a:ext cx="670560" cy="1463040"/>
              <a:chOff x="5313680" y="4185920"/>
              <a:chExt cx="670560" cy="1463040"/>
            </a:xfrm>
            <a:grpFill/>
          </p:grpSpPr>
          <p:sp>
            <p:nvSpPr>
              <p:cNvPr id="46" name="Bande diagonale 45">
                <a:extLst>
                  <a:ext uri="{FF2B5EF4-FFF2-40B4-BE49-F238E27FC236}">
                    <a16:creationId xmlns:a16="http://schemas.microsoft.com/office/drawing/2014/main" id="{401676C4-4BE4-41D2-B5BD-049B028ABAEA}"/>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987EEB74-620C-4BB4-AB5B-CF05D68F3A2E}"/>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5" name="Signe Moins 44">
              <a:extLst>
                <a:ext uri="{FF2B5EF4-FFF2-40B4-BE49-F238E27FC236}">
                  <a16:creationId xmlns:a16="http://schemas.microsoft.com/office/drawing/2014/main" id="{3401DDEB-82FE-4CA1-9B7B-38CF782CD085}"/>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7066279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42" name="ZoneTexte 41">
            <a:extLst>
              <a:ext uri="{FF2B5EF4-FFF2-40B4-BE49-F238E27FC236}">
                <a16:creationId xmlns:a16="http://schemas.microsoft.com/office/drawing/2014/main" id="{55AA24A1-0A55-4FF2-B06C-50C6A39D810F}"/>
              </a:ext>
            </a:extLst>
          </p:cNvPr>
          <p:cNvSpPr txBox="1"/>
          <p:nvPr/>
        </p:nvSpPr>
        <p:spPr>
          <a:xfrm>
            <a:off x="1849120" y="0"/>
            <a:ext cx="8739590" cy="1015663"/>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A vous de jouer !</a:t>
            </a:r>
            <a:endParaRPr lang="fr-FR" sz="2400" i="1" dirty="0">
              <a:latin typeface="Segoe UI" panose="020B0502040204020203" pitchFamily="34" charset="0"/>
              <a:cs typeface="Segoe UI" panose="020B0502040204020203" pitchFamily="34" charset="0"/>
            </a:endParaRPr>
          </a:p>
        </p:txBody>
      </p:sp>
      <p:sp>
        <p:nvSpPr>
          <p:cNvPr id="22" name="Rectangle 21">
            <a:extLst>
              <a:ext uri="{FF2B5EF4-FFF2-40B4-BE49-F238E27FC236}">
                <a16:creationId xmlns:a16="http://schemas.microsoft.com/office/drawing/2014/main" id="{CCCB623E-A6D8-4C38-A209-2699A072BC2A}"/>
              </a:ext>
            </a:extLst>
          </p:cNvPr>
          <p:cNvSpPr/>
          <p:nvPr/>
        </p:nvSpPr>
        <p:spPr>
          <a:xfrm>
            <a:off x="603920" y="1573977"/>
            <a:ext cx="11688780" cy="830997"/>
          </a:xfrm>
          <a:prstGeom prst="rect">
            <a:avLst/>
          </a:prstGeom>
        </p:spPr>
        <p:txBody>
          <a:bodyPr wrap="square">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4 :  </a:t>
            </a:r>
            <a:r>
              <a:rPr lang="fr-FR" altLang="fr-FR" sz="2400" dirty="0">
                <a:solidFill>
                  <a:srgbClr val="24292E"/>
                </a:solidFill>
                <a:latin typeface="Consolas" panose="020B0609020204030204" pitchFamily="49" charset="0"/>
                <a:cs typeface="Consolas" panose="020B0609020204030204" pitchFamily="49" charset="0"/>
              </a:rPr>
              <a:t>Ajouter un dossier </a:t>
            </a:r>
            <a:r>
              <a:rPr lang="fr-FR" altLang="fr-FR" sz="2400" b="1" dirty="0">
                <a:solidFill>
                  <a:srgbClr val="24292E"/>
                </a:solidFill>
                <a:latin typeface="Consolas" panose="020B0609020204030204" pitchFamily="49" charset="0"/>
                <a:cs typeface="Consolas" panose="020B0609020204030204" pitchFamily="49" charset="0"/>
              </a:rPr>
              <a:t>src</a:t>
            </a:r>
            <a:r>
              <a:rPr lang="fr-FR" altLang="fr-FR" sz="2400" dirty="0">
                <a:solidFill>
                  <a:srgbClr val="24292E"/>
                </a:solidFill>
                <a:latin typeface="Consolas" panose="020B0609020204030204" pitchFamily="49" charset="0"/>
                <a:cs typeface="Consolas" panose="020B0609020204030204" pitchFamily="49" charset="0"/>
              </a:rPr>
              <a:t>, et dans celui-ci, un fichier </a:t>
            </a:r>
            <a:r>
              <a:rPr lang="fr-FR" altLang="fr-FR" sz="2400" b="1" dirty="0">
                <a:solidFill>
                  <a:srgbClr val="24292E"/>
                </a:solidFill>
                <a:latin typeface="Consolas" panose="020B0609020204030204" pitchFamily="49" charset="0"/>
                <a:cs typeface="Consolas" panose="020B0609020204030204" pitchFamily="49" charset="0"/>
              </a:rPr>
              <a:t>main.js </a:t>
            </a:r>
            <a:r>
              <a:rPr lang="fr-FR" altLang="fr-FR" sz="2400" b="1" i="1" dirty="0">
                <a:solidFill>
                  <a:srgbClr val="24292E"/>
                </a:solidFill>
                <a:latin typeface="Consolas" panose="020B0609020204030204" pitchFamily="49" charset="0"/>
                <a:cs typeface="Consolas" panose="020B0609020204030204" pitchFamily="49" charset="0"/>
              </a:rPr>
              <a:t>(Point d’entré de l’application).</a:t>
            </a:r>
            <a:endParaRPr lang="fr-FR" altLang="fr-FR" sz="2400" b="1" dirty="0">
              <a:solidFill>
                <a:srgbClr val="24292E"/>
              </a:solidFill>
              <a:latin typeface="Consolas" panose="020B0609020204030204" pitchFamily="49" charset="0"/>
              <a:cs typeface="Consolas" panose="020B0609020204030204" pitchFamily="49" charset="0"/>
            </a:endParaRPr>
          </a:p>
        </p:txBody>
      </p:sp>
      <p:sp>
        <p:nvSpPr>
          <p:cNvPr id="23" name="Rectangle 22">
            <a:extLst>
              <a:ext uri="{FF2B5EF4-FFF2-40B4-BE49-F238E27FC236}">
                <a16:creationId xmlns:a16="http://schemas.microsoft.com/office/drawing/2014/main" id="{5FA3CA5C-CE5E-4F3E-A980-89CBA4F9C233}"/>
              </a:ext>
            </a:extLst>
          </p:cNvPr>
          <p:cNvSpPr/>
          <p:nvPr/>
        </p:nvSpPr>
        <p:spPr>
          <a:xfrm>
            <a:off x="503220" y="2750449"/>
            <a:ext cx="11688780" cy="830997"/>
          </a:xfrm>
          <a:prstGeom prst="rect">
            <a:avLst/>
          </a:prstGeom>
        </p:spPr>
        <p:txBody>
          <a:bodyPr wrap="square">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5 :  </a:t>
            </a:r>
            <a:r>
              <a:rPr lang="fr-FR" altLang="fr-FR" sz="2400" dirty="0">
                <a:solidFill>
                  <a:srgbClr val="24292E"/>
                </a:solidFill>
                <a:latin typeface="Consolas" panose="020B0609020204030204" pitchFamily="49" charset="0"/>
                <a:cs typeface="Consolas" panose="020B0609020204030204" pitchFamily="49" charset="0"/>
              </a:rPr>
              <a:t>Créer un composant </a:t>
            </a:r>
            <a:r>
              <a:rPr lang="fr-FR" altLang="fr-FR" sz="2400" b="1" dirty="0">
                <a:solidFill>
                  <a:srgbClr val="24292E"/>
                </a:solidFill>
                <a:latin typeface="Consolas" panose="020B0609020204030204" pitchFamily="49" charset="0"/>
                <a:cs typeface="Consolas" panose="020B0609020204030204" pitchFamily="49" charset="0"/>
              </a:rPr>
              <a:t>App.js</a:t>
            </a:r>
            <a:r>
              <a:rPr lang="fr-FR" altLang="fr-FR" sz="2400" dirty="0">
                <a:solidFill>
                  <a:srgbClr val="24292E"/>
                </a:solidFill>
                <a:latin typeface="Consolas" panose="020B0609020204030204" pitchFamily="49" charset="0"/>
                <a:cs typeface="Consolas" panose="020B0609020204030204" pitchFamily="49" charset="0"/>
              </a:rPr>
              <a:t>, qui affiche « </a:t>
            </a:r>
            <a:r>
              <a:rPr lang="fr-FR" sz="2400" dirty="0"/>
              <a:t>First Application </a:t>
            </a:r>
            <a:r>
              <a:rPr lang="fr-FR" sz="2400" dirty="0" err="1"/>
              <a:t>React</a:t>
            </a:r>
            <a:r>
              <a:rPr lang="fr-FR" sz="2400" dirty="0"/>
              <a:t> » en tant que titre principal</a:t>
            </a:r>
            <a:endParaRPr lang="fr-FR" altLang="fr-FR" sz="2400" dirty="0">
              <a:latin typeface="Consolas" panose="020B0609020204030204" pitchFamily="49" charset="0"/>
              <a:cs typeface="Consolas" panose="020B0609020204030204" pitchFamily="49" charset="0"/>
            </a:endParaRPr>
          </a:p>
        </p:txBody>
      </p:sp>
      <p:sp>
        <p:nvSpPr>
          <p:cNvPr id="39" name="Rectangle 38">
            <a:extLst>
              <a:ext uri="{FF2B5EF4-FFF2-40B4-BE49-F238E27FC236}">
                <a16:creationId xmlns:a16="http://schemas.microsoft.com/office/drawing/2014/main" id="{EFF53A50-842E-4207-9A4B-9B407C0C1D90}"/>
              </a:ext>
            </a:extLst>
          </p:cNvPr>
          <p:cNvSpPr/>
          <p:nvPr/>
        </p:nvSpPr>
        <p:spPr>
          <a:xfrm>
            <a:off x="503220" y="3926921"/>
            <a:ext cx="11688780" cy="830997"/>
          </a:xfrm>
          <a:prstGeom prst="rect">
            <a:avLst/>
          </a:prstGeom>
        </p:spPr>
        <p:txBody>
          <a:bodyPr wrap="square">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6 :  </a:t>
            </a:r>
            <a:r>
              <a:rPr lang="fr-FR" sz="2400" b="1" dirty="0">
                <a:solidFill>
                  <a:srgbClr val="24292E"/>
                </a:solidFill>
                <a:latin typeface="Consolas" panose="020B0609020204030204" pitchFamily="49" charset="0"/>
                <a:cs typeface="Consolas" panose="020B0609020204030204" pitchFamily="49" charset="0"/>
              </a:rPr>
              <a:t>Rendre le composant dans la page index.html en passant par le fichier main.js. </a:t>
            </a:r>
            <a:endParaRPr lang="fr-FR" altLang="fr-FR" sz="2400" dirty="0">
              <a:latin typeface="Consolas" panose="020B0609020204030204" pitchFamily="49" charset="0"/>
              <a:cs typeface="Consolas" panose="020B0609020204030204" pitchFamily="49" charset="0"/>
            </a:endParaRPr>
          </a:p>
        </p:txBody>
      </p:sp>
      <p:pic>
        <p:nvPicPr>
          <p:cNvPr id="40" name="Image 39">
            <a:extLst>
              <a:ext uri="{FF2B5EF4-FFF2-40B4-BE49-F238E27FC236}">
                <a16:creationId xmlns:a16="http://schemas.microsoft.com/office/drawing/2014/main" id="{F8EBD8EA-1F78-4954-B1B4-74568CE3F2F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1" name="Groupe 40">
            <a:extLst>
              <a:ext uri="{FF2B5EF4-FFF2-40B4-BE49-F238E27FC236}">
                <a16:creationId xmlns:a16="http://schemas.microsoft.com/office/drawing/2014/main" id="{9C909239-29C7-4ADC-AADC-6426111A160D}"/>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3" name="Groupe 42">
              <a:extLst>
                <a:ext uri="{FF2B5EF4-FFF2-40B4-BE49-F238E27FC236}">
                  <a16:creationId xmlns:a16="http://schemas.microsoft.com/office/drawing/2014/main" id="{B99DEA1A-374F-437C-8559-1510477DEAA9}"/>
                </a:ext>
              </a:extLst>
            </p:cNvPr>
            <p:cNvGrpSpPr/>
            <p:nvPr/>
          </p:nvGrpSpPr>
          <p:grpSpPr>
            <a:xfrm>
              <a:off x="6391007" y="4158446"/>
              <a:ext cx="670560" cy="1463040"/>
              <a:chOff x="5313680" y="4185920"/>
              <a:chExt cx="670560" cy="1463040"/>
            </a:xfrm>
            <a:grpFill/>
          </p:grpSpPr>
          <p:sp>
            <p:nvSpPr>
              <p:cNvPr id="48" name="Bande diagonale 47">
                <a:extLst>
                  <a:ext uri="{FF2B5EF4-FFF2-40B4-BE49-F238E27FC236}">
                    <a16:creationId xmlns:a16="http://schemas.microsoft.com/office/drawing/2014/main" id="{38E31ABC-6C4D-44B3-99CF-A6D772A63A38}"/>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9" name="Bande diagonale 48">
                <a:extLst>
                  <a:ext uri="{FF2B5EF4-FFF2-40B4-BE49-F238E27FC236}">
                    <a16:creationId xmlns:a16="http://schemas.microsoft.com/office/drawing/2014/main" id="{D14BE0B3-B377-4E15-A2A8-8FAECA49BE0F}"/>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4" name="Groupe 43">
              <a:extLst>
                <a:ext uri="{FF2B5EF4-FFF2-40B4-BE49-F238E27FC236}">
                  <a16:creationId xmlns:a16="http://schemas.microsoft.com/office/drawing/2014/main" id="{2A1164C7-548D-4E64-899D-7BD7B8D47837}"/>
                </a:ext>
              </a:extLst>
            </p:cNvPr>
            <p:cNvGrpSpPr/>
            <p:nvPr/>
          </p:nvGrpSpPr>
          <p:grpSpPr>
            <a:xfrm rot="10800000">
              <a:off x="4211849" y="4177849"/>
              <a:ext cx="670560" cy="1463040"/>
              <a:chOff x="5313680" y="4185920"/>
              <a:chExt cx="670560" cy="1463040"/>
            </a:xfrm>
            <a:grpFill/>
          </p:grpSpPr>
          <p:sp>
            <p:nvSpPr>
              <p:cNvPr id="46" name="Bande diagonale 45">
                <a:extLst>
                  <a:ext uri="{FF2B5EF4-FFF2-40B4-BE49-F238E27FC236}">
                    <a16:creationId xmlns:a16="http://schemas.microsoft.com/office/drawing/2014/main" id="{30165EB9-DFAD-4FAE-AF28-A9C28D90777A}"/>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863B32FB-8317-4832-AA4E-7ACBE2D54829}"/>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5" name="Signe Moins 44">
              <a:extLst>
                <a:ext uri="{FF2B5EF4-FFF2-40B4-BE49-F238E27FC236}">
                  <a16:creationId xmlns:a16="http://schemas.microsoft.com/office/drawing/2014/main" id="{7881F5F5-00D9-49F3-84F9-691C366C899A}"/>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36839343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42" name="ZoneTexte 41">
            <a:extLst>
              <a:ext uri="{FF2B5EF4-FFF2-40B4-BE49-F238E27FC236}">
                <a16:creationId xmlns:a16="http://schemas.microsoft.com/office/drawing/2014/main" id="{55AA24A1-0A55-4FF2-B06C-50C6A39D810F}"/>
              </a:ext>
            </a:extLst>
          </p:cNvPr>
          <p:cNvSpPr txBox="1"/>
          <p:nvPr/>
        </p:nvSpPr>
        <p:spPr>
          <a:xfrm>
            <a:off x="1849120" y="0"/>
            <a:ext cx="8739590" cy="1015663"/>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A vous de jouer !</a:t>
            </a:r>
            <a:endParaRPr lang="fr-FR" sz="2400" i="1" dirty="0">
              <a:latin typeface="Segoe UI" panose="020B0502040204020203" pitchFamily="34" charset="0"/>
              <a:cs typeface="Segoe UI" panose="020B0502040204020203" pitchFamily="34" charset="0"/>
            </a:endParaRPr>
          </a:p>
        </p:txBody>
      </p:sp>
      <p:sp>
        <p:nvSpPr>
          <p:cNvPr id="22" name="Rectangle 21">
            <a:extLst>
              <a:ext uri="{FF2B5EF4-FFF2-40B4-BE49-F238E27FC236}">
                <a16:creationId xmlns:a16="http://schemas.microsoft.com/office/drawing/2014/main" id="{CCCB623E-A6D8-4C38-A209-2699A072BC2A}"/>
              </a:ext>
            </a:extLst>
          </p:cNvPr>
          <p:cNvSpPr/>
          <p:nvPr/>
        </p:nvSpPr>
        <p:spPr>
          <a:xfrm>
            <a:off x="526925" y="2057299"/>
            <a:ext cx="11688780" cy="830997"/>
          </a:xfrm>
          <a:prstGeom prst="rect">
            <a:avLst/>
          </a:prstGeom>
        </p:spPr>
        <p:txBody>
          <a:bodyPr wrap="square">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7 :  </a:t>
            </a:r>
            <a:r>
              <a:rPr lang="fr-FR" sz="2400" dirty="0">
                <a:solidFill>
                  <a:srgbClr val="24292E"/>
                </a:solidFill>
                <a:latin typeface="Consolas" panose="020B0609020204030204" pitchFamily="49" charset="0"/>
                <a:cs typeface="Consolas" panose="020B0609020204030204" pitchFamily="49" charset="0"/>
              </a:rPr>
              <a:t>Créer un composant </a:t>
            </a:r>
            <a:r>
              <a:rPr lang="fr-FR" sz="2400" b="1" dirty="0">
                <a:solidFill>
                  <a:srgbClr val="24292E"/>
                </a:solidFill>
                <a:latin typeface="Consolas" panose="020B0609020204030204" pitchFamily="49" charset="0"/>
                <a:cs typeface="Consolas" panose="020B0609020204030204" pitchFamily="49" charset="0"/>
              </a:rPr>
              <a:t>Contact.js</a:t>
            </a:r>
            <a:r>
              <a:rPr lang="fr-FR" sz="2400" dirty="0">
                <a:solidFill>
                  <a:srgbClr val="24292E"/>
                </a:solidFill>
                <a:latin typeface="Consolas" panose="020B0609020204030204" pitchFamily="49" charset="0"/>
                <a:cs typeface="Consolas" panose="020B0609020204030204" pitchFamily="49" charset="0"/>
              </a:rPr>
              <a:t>, pour lui afficher, son nom, prénom, numéro de téléphone, et email.</a:t>
            </a:r>
          </a:p>
        </p:txBody>
      </p:sp>
      <p:sp>
        <p:nvSpPr>
          <p:cNvPr id="40" name="ZoneTexte 39">
            <a:extLst>
              <a:ext uri="{FF2B5EF4-FFF2-40B4-BE49-F238E27FC236}">
                <a16:creationId xmlns:a16="http://schemas.microsoft.com/office/drawing/2014/main" id="{BE923F33-466D-46B1-A489-ECEAE7B23B1F}"/>
              </a:ext>
            </a:extLst>
          </p:cNvPr>
          <p:cNvSpPr txBox="1"/>
          <p:nvPr/>
        </p:nvSpPr>
        <p:spPr>
          <a:xfrm>
            <a:off x="1645813" y="3223066"/>
            <a:ext cx="9020298" cy="1200329"/>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Le composant doit avoir </a:t>
            </a:r>
            <a:r>
              <a:rPr lang="fr-FR" sz="2400" b="1" dirty="0">
                <a:latin typeface="Segoe UI" panose="020B0502040204020203" pitchFamily="34" charset="0"/>
                <a:cs typeface="Segoe UI" panose="020B0502040204020203" pitchFamily="34" charset="0"/>
              </a:rPr>
              <a:t>un état d’initialisation contenant toute ces propriétés</a:t>
            </a:r>
            <a:r>
              <a:rPr lang="fr-FR" sz="2400" dirty="0">
                <a:latin typeface="Segoe UI" panose="020B0502040204020203" pitchFamily="34" charset="0"/>
                <a:cs typeface="Segoe UI" panose="020B0502040204020203" pitchFamily="34" charset="0"/>
              </a:rPr>
              <a:t>. Ce dernier doit être ajouter au composant </a:t>
            </a:r>
            <a:r>
              <a:rPr lang="fr-FR" sz="2400" b="1" dirty="0">
                <a:latin typeface="Segoe UI" panose="020B0502040204020203" pitchFamily="34" charset="0"/>
                <a:cs typeface="Segoe UI" panose="020B0502040204020203" pitchFamily="34" charset="0"/>
              </a:rPr>
              <a:t>App.</a:t>
            </a:r>
            <a:endParaRPr lang="fr-FR" sz="2400" dirty="0">
              <a:latin typeface="Segoe UI" panose="020B0502040204020203" pitchFamily="34" charset="0"/>
              <a:cs typeface="Segoe UI" panose="020B0502040204020203" pitchFamily="34" charset="0"/>
            </a:endParaRPr>
          </a:p>
        </p:txBody>
      </p:sp>
      <p:pic>
        <p:nvPicPr>
          <p:cNvPr id="23" name="Image 22">
            <a:extLst>
              <a:ext uri="{FF2B5EF4-FFF2-40B4-BE49-F238E27FC236}">
                <a16:creationId xmlns:a16="http://schemas.microsoft.com/office/drawing/2014/main" id="{E1158EAD-0086-4FA8-ADEC-9B7DB0365C1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39" name="Groupe 38">
            <a:extLst>
              <a:ext uri="{FF2B5EF4-FFF2-40B4-BE49-F238E27FC236}">
                <a16:creationId xmlns:a16="http://schemas.microsoft.com/office/drawing/2014/main" id="{FE76ABA7-DFEF-4BC6-B5DB-CB27295D72E9}"/>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1" name="Groupe 40">
              <a:extLst>
                <a:ext uri="{FF2B5EF4-FFF2-40B4-BE49-F238E27FC236}">
                  <a16:creationId xmlns:a16="http://schemas.microsoft.com/office/drawing/2014/main" id="{4053ED74-D321-4DCF-80B5-5E3F6BE05B04}"/>
                </a:ext>
              </a:extLst>
            </p:cNvPr>
            <p:cNvGrpSpPr/>
            <p:nvPr/>
          </p:nvGrpSpPr>
          <p:grpSpPr>
            <a:xfrm>
              <a:off x="6391007" y="4158446"/>
              <a:ext cx="670560" cy="1463040"/>
              <a:chOff x="5313680" y="4185920"/>
              <a:chExt cx="670560" cy="1463040"/>
            </a:xfrm>
            <a:grpFill/>
          </p:grpSpPr>
          <p:sp>
            <p:nvSpPr>
              <p:cNvPr id="47" name="Bande diagonale 46">
                <a:extLst>
                  <a:ext uri="{FF2B5EF4-FFF2-40B4-BE49-F238E27FC236}">
                    <a16:creationId xmlns:a16="http://schemas.microsoft.com/office/drawing/2014/main" id="{5184E3CE-6FFC-4D80-8C56-B7AB08569BCD}"/>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8" name="Bande diagonale 47">
                <a:extLst>
                  <a:ext uri="{FF2B5EF4-FFF2-40B4-BE49-F238E27FC236}">
                    <a16:creationId xmlns:a16="http://schemas.microsoft.com/office/drawing/2014/main" id="{7524E974-AB87-4F7A-8841-9DE983526A6E}"/>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3" name="Groupe 42">
              <a:extLst>
                <a:ext uri="{FF2B5EF4-FFF2-40B4-BE49-F238E27FC236}">
                  <a16:creationId xmlns:a16="http://schemas.microsoft.com/office/drawing/2014/main" id="{C0F8F4AE-1336-4C17-B88C-00D039A6B49A}"/>
                </a:ext>
              </a:extLst>
            </p:cNvPr>
            <p:cNvGrpSpPr/>
            <p:nvPr/>
          </p:nvGrpSpPr>
          <p:grpSpPr>
            <a:xfrm rot="10800000">
              <a:off x="4211849" y="4177849"/>
              <a:ext cx="670560" cy="1463040"/>
              <a:chOff x="5313680" y="4185920"/>
              <a:chExt cx="670560" cy="1463040"/>
            </a:xfrm>
            <a:grpFill/>
          </p:grpSpPr>
          <p:sp>
            <p:nvSpPr>
              <p:cNvPr id="45" name="Bande diagonale 44">
                <a:extLst>
                  <a:ext uri="{FF2B5EF4-FFF2-40B4-BE49-F238E27FC236}">
                    <a16:creationId xmlns:a16="http://schemas.microsoft.com/office/drawing/2014/main" id="{A62E86DE-B4B6-44C9-850D-0E994B2D26B9}"/>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6" name="Bande diagonale 45">
                <a:extLst>
                  <a:ext uri="{FF2B5EF4-FFF2-40B4-BE49-F238E27FC236}">
                    <a16:creationId xmlns:a16="http://schemas.microsoft.com/office/drawing/2014/main" id="{9664D33C-2F39-42F5-ACC8-6E7BECF74BAF}"/>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4" name="Signe Moins 43">
              <a:extLst>
                <a:ext uri="{FF2B5EF4-FFF2-40B4-BE49-F238E27FC236}">
                  <a16:creationId xmlns:a16="http://schemas.microsoft.com/office/drawing/2014/main" id="{CA233C96-0B6B-40C4-95DB-95CADBA9F1C8}"/>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13843378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42" name="ZoneTexte 41">
            <a:extLst>
              <a:ext uri="{FF2B5EF4-FFF2-40B4-BE49-F238E27FC236}">
                <a16:creationId xmlns:a16="http://schemas.microsoft.com/office/drawing/2014/main" id="{55AA24A1-0A55-4FF2-B06C-50C6A39D810F}"/>
              </a:ext>
            </a:extLst>
          </p:cNvPr>
          <p:cNvSpPr txBox="1"/>
          <p:nvPr/>
        </p:nvSpPr>
        <p:spPr>
          <a:xfrm>
            <a:off x="1849120" y="0"/>
            <a:ext cx="8739590" cy="1015663"/>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A vous de jouer !</a:t>
            </a:r>
            <a:endParaRPr lang="fr-FR" sz="2400" i="1" dirty="0">
              <a:latin typeface="Segoe UI" panose="020B0502040204020203" pitchFamily="34" charset="0"/>
              <a:cs typeface="Segoe UI" panose="020B0502040204020203" pitchFamily="34" charset="0"/>
            </a:endParaRPr>
          </a:p>
        </p:txBody>
      </p:sp>
      <p:pic>
        <p:nvPicPr>
          <p:cNvPr id="4" name="Image 3">
            <a:extLst>
              <a:ext uri="{FF2B5EF4-FFF2-40B4-BE49-F238E27FC236}">
                <a16:creationId xmlns:a16="http://schemas.microsoft.com/office/drawing/2014/main" id="{52363C23-8CE0-4E9A-AA11-32C3AAD31B03}"/>
              </a:ext>
            </a:extLst>
          </p:cNvPr>
          <p:cNvPicPr>
            <a:picLocks noChangeAspect="1"/>
          </p:cNvPicPr>
          <p:nvPr/>
        </p:nvPicPr>
        <p:blipFill>
          <a:blip r:embed="rId3"/>
          <a:stretch>
            <a:fillRect/>
          </a:stretch>
        </p:blipFill>
        <p:spPr>
          <a:xfrm>
            <a:off x="3186986" y="1179392"/>
            <a:ext cx="5648325" cy="4838700"/>
          </a:xfrm>
          <a:prstGeom prst="rect">
            <a:avLst/>
          </a:prstGeom>
          <a:ln>
            <a:noFill/>
          </a:ln>
          <a:effectLst>
            <a:softEdge rad="112500"/>
          </a:effectLst>
        </p:spPr>
      </p:pic>
      <p:pic>
        <p:nvPicPr>
          <p:cNvPr id="22" name="Image 21">
            <a:extLst>
              <a:ext uri="{FF2B5EF4-FFF2-40B4-BE49-F238E27FC236}">
                <a16:creationId xmlns:a16="http://schemas.microsoft.com/office/drawing/2014/main" id="{04F802E4-5A48-40CB-AE75-EC4244E33B8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23" name="Groupe 22">
            <a:extLst>
              <a:ext uri="{FF2B5EF4-FFF2-40B4-BE49-F238E27FC236}">
                <a16:creationId xmlns:a16="http://schemas.microsoft.com/office/drawing/2014/main" id="{FC7C11CD-0E0C-4DB2-A873-256C2232E4C4}"/>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39" name="Groupe 38">
              <a:extLst>
                <a:ext uri="{FF2B5EF4-FFF2-40B4-BE49-F238E27FC236}">
                  <a16:creationId xmlns:a16="http://schemas.microsoft.com/office/drawing/2014/main" id="{C358B40A-72E8-43DF-9266-F90990E52667}"/>
                </a:ext>
              </a:extLst>
            </p:cNvPr>
            <p:cNvGrpSpPr/>
            <p:nvPr/>
          </p:nvGrpSpPr>
          <p:grpSpPr>
            <a:xfrm>
              <a:off x="6391007" y="4158446"/>
              <a:ext cx="670560" cy="1463040"/>
              <a:chOff x="5313680" y="4185920"/>
              <a:chExt cx="670560" cy="1463040"/>
            </a:xfrm>
            <a:grpFill/>
          </p:grpSpPr>
          <p:sp>
            <p:nvSpPr>
              <p:cNvPr id="45" name="Bande diagonale 44">
                <a:extLst>
                  <a:ext uri="{FF2B5EF4-FFF2-40B4-BE49-F238E27FC236}">
                    <a16:creationId xmlns:a16="http://schemas.microsoft.com/office/drawing/2014/main" id="{3C9C649D-8115-48F5-A92F-6C1EB24234E7}"/>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6" name="Bande diagonale 45">
                <a:extLst>
                  <a:ext uri="{FF2B5EF4-FFF2-40B4-BE49-F238E27FC236}">
                    <a16:creationId xmlns:a16="http://schemas.microsoft.com/office/drawing/2014/main" id="{E2FEC791-202E-4BB1-9AD2-B031E47E4B9F}"/>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0" name="Groupe 39">
              <a:extLst>
                <a:ext uri="{FF2B5EF4-FFF2-40B4-BE49-F238E27FC236}">
                  <a16:creationId xmlns:a16="http://schemas.microsoft.com/office/drawing/2014/main" id="{0DDFF7AD-C4A6-4512-BF22-49161444EC67}"/>
                </a:ext>
              </a:extLst>
            </p:cNvPr>
            <p:cNvGrpSpPr/>
            <p:nvPr/>
          </p:nvGrpSpPr>
          <p:grpSpPr>
            <a:xfrm rot="10800000">
              <a:off x="4211849" y="4177849"/>
              <a:ext cx="670560" cy="1463040"/>
              <a:chOff x="5313680" y="4185920"/>
              <a:chExt cx="670560" cy="1463040"/>
            </a:xfrm>
            <a:grpFill/>
          </p:grpSpPr>
          <p:sp>
            <p:nvSpPr>
              <p:cNvPr id="43" name="Bande diagonale 42">
                <a:extLst>
                  <a:ext uri="{FF2B5EF4-FFF2-40B4-BE49-F238E27FC236}">
                    <a16:creationId xmlns:a16="http://schemas.microsoft.com/office/drawing/2014/main" id="{45FFBBF1-CDC6-4B86-A8FE-0E46B86C2ADD}"/>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4" name="Bande diagonale 43">
                <a:extLst>
                  <a:ext uri="{FF2B5EF4-FFF2-40B4-BE49-F238E27FC236}">
                    <a16:creationId xmlns:a16="http://schemas.microsoft.com/office/drawing/2014/main" id="{54A0C215-2F41-4497-B375-8243BBBCFB4C}"/>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1" name="Signe Moins 40">
              <a:extLst>
                <a:ext uri="{FF2B5EF4-FFF2-40B4-BE49-F238E27FC236}">
                  <a16:creationId xmlns:a16="http://schemas.microsoft.com/office/drawing/2014/main" id="{2610473E-B910-4374-B672-27A0F6E58DA6}"/>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34694913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3294</TotalTime>
  <Words>10377</Words>
  <Application>Microsoft Office PowerPoint</Application>
  <PresentationFormat>Grand écran</PresentationFormat>
  <Paragraphs>1855</Paragraphs>
  <Slides>163</Slides>
  <Notes>143</Notes>
  <HiddenSlides>12</HiddenSlides>
  <MMClips>4</MMClips>
  <ScaleCrop>false</ScaleCrop>
  <HeadingPairs>
    <vt:vector size="6" baseType="variant">
      <vt:variant>
        <vt:lpstr>Polices utilisées</vt:lpstr>
      </vt:variant>
      <vt:variant>
        <vt:i4>11</vt:i4>
      </vt:variant>
      <vt:variant>
        <vt:lpstr>Thème</vt:lpstr>
      </vt:variant>
      <vt:variant>
        <vt:i4>1</vt:i4>
      </vt:variant>
      <vt:variant>
        <vt:lpstr>Titres des diapositives</vt:lpstr>
      </vt:variant>
      <vt:variant>
        <vt:i4>163</vt:i4>
      </vt:variant>
    </vt:vector>
  </HeadingPairs>
  <TitlesOfParts>
    <vt:vector size="175" baseType="lpstr">
      <vt:lpstr>Arial</vt:lpstr>
      <vt:lpstr>Avenir Regular</vt:lpstr>
      <vt:lpstr>Calibri</vt:lpstr>
      <vt:lpstr>Calibri Light</vt:lpstr>
      <vt:lpstr>Comic Sans MS</vt:lpstr>
      <vt:lpstr>Consolas</vt:lpstr>
      <vt:lpstr>Courier New</vt:lpstr>
      <vt:lpstr>Segoe UI</vt:lpstr>
      <vt:lpstr>Times New Roman</vt:lpstr>
      <vt:lpstr>TypoPRO DejaVu Sans Mono</vt:lpstr>
      <vt:lpstr>Wingdings</vt:lpstr>
      <vt:lpstr>Thème Office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geoffrey Parquet</dc:creator>
  <cp:lastModifiedBy>geoffrey Parquet</cp:lastModifiedBy>
  <cp:revision>1607</cp:revision>
  <dcterms:created xsi:type="dcterms:W3CDTF">2018-09-20T21:27:21Z</dcterms:created>
  <dcterms:modified xsi:type="dcterms:W3CDTF">2020-02-26T19:41:55Z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fs.IsStoryboard">
    <vt:bool>true</vt:bool>
  </property>
</Properties>
</file>